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>
  <p:sldMasterIdLst>
    <p:sldMasterId id="2147483648" r:id="rId1"/>
    <p:sldMasterId id="2147483653" r:id="rId3"/>
  </p:sldMasterIdLst>
  <p:notesMasterIdLst>
    <p:notesMasterId r:id="rId7"/>
  </p:notesMasterIdLst>
  <p:sldIdLst>
    <p:sldId id="257" r:id="rId4"/>
    <p:sldId id="561" r:id="rId5"/>
    <p:sldId id="569" r:id="rId6"/>
    <p:sldId id="710" r:id="rId8"/>
    <p:sldId id="711" r:id="rId9"/>
    <p:sldId id="663" r:id="rId10"/>
    <p:sldId id="670" r:id="rId11"/>
    <p:sldId id="712" r:id="rId12"/>
    <p:sldId id="713" r:id="rId13"/>
    <p:sldId id="715" r:id="rId14"/>
    <p:sldId id="716" r:id="rId15"/>
    <p:sldId id="717" r:id="rId16"/>
    <p:sldId id="718" r:id="rId17"/>
    <p:sldId id="719" r:id="rId18"/>
    <p:sldId id="720" r:id="rId19"/>
    <p:sldId id="721" r:id="rId20"/>
    <p:sldId id="714" r:id="rId21"/>
    <p:sldId id="607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中信信息" initials="hy" lastIdx="0" clrIdx="0"/>
  <p:cmAuthor id="1" name="Windows 用户" initials="W用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6F3"/>
    <a:srgbClr val="254061"/>
    <a:srgbClr val="E9EDF4"/>
    <a:srgbClr val="4F81BD"/>
    <a:srgbClr val="00CC00"/>
    <a:srgbClr val="28A9D6"/>
    <a:srgbClr val="6AC3E2"/>
    <a:srgbClr val="852AA1"/>
    <a:srgbClr val="7FCCE7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56" autoAdjust="0"/>
    <p:restoredTop sz="82353" autoAdjust="0"/>
  </p:normalViewPr>
  <p:slideViewPr>
    <p:cSldViewPr snapToGrid="0" showGuides="1">
      <p:cViewPr varScale="1">
        <p:scale>
          <a:sx n="94" d="100"/>
          <a:sy n="94" d="100"/>
        </p:scale>
        <p:origin x="1032" y="78"/>
      </p:cViewPr>
      <p:guideLst>
        <p:guide orient="horz" pos="391"/>
        <p:guide pos="3840"/>
        <p:guide orient="horz" pos="1322"/>
        <p:guide orient="horz" pos="3793"/>
        <p:guide orient="horz" pos="3104"/>
        <p:guide pos="892"/>
        <p:guide pos="7680"/>
        <p:guide pos="7015"/>
        <p:guide pos="1255"/>
        <p:guide pos="6385"/>
        <p:guide orient="horz" pos="2761"/>
        <p:guide orient="horz" pos="3278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25" d="100"/>
        <a:sy n="125" d="100"/>
      </p:scale>
      <p:origin x="0" y="4662"/>
    </p:cViewPr>
  </p:sorterViewPr>
  <p:gridSpacing cx="45005" cy="450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6" Type="http://schemas.openxmlformats.org/officeDocument/2006/relationships/commentAuthors" Target="commentAuthors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BD7BAD-2227-4ED9-976D-74FC1DE8D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02BD0B-23ED-4A76-9C99-2E249C5C7E4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02BD0B-23ED-4A76-9C99-2E249C5C7E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针对七个方面，尤其上半年的技术管理薄弱工作开展内容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02BD0B-23ED-4A76-9C99-2E249C5C7E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针对七个方面，尤其上半年的技术管理薄弱工作开展内容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02BD0B-23ED-4A76-9C99-2E249C5C7E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针对七个方面，尤其上半年的技术管理薄弱工作开展内容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02BD0B-23ED-4A76-9C99-2E249C5C7E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针对七个方面，尤其上半年的技术管理薄弱工作开展内容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02BD0B-23ED-4A76-9C99-2E249C5C7E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针对七个方面，尤其上半年的技术管理薄弱工作开展内容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02BD0B-23ED-4A76-9C99-2E249C5C7E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02BD0B-23ED-4A76-9C99-2E249C5C7E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02BD0B-23ED-4A76-9C99-2E249C5C7E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针对七个方面，尤其上半年的技术管理薄弱工作开展内容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02BD0B-23ED-4A76-9C99-2E249C5C7E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针对七个方面，尤其上半年的技术管理薄弱工作开展内容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02BD0B-23ED-4A76-9C99-2E249C5C7E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针对七个方面，尤其上半年的技术管理薄弱工作开展内容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02BD0B-23ED-4A76-9C99-2E249C5C7E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针对七个方面，尤其上半年的技术管理薄弱工作开展内容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02BD0B-23ED-4A76-9C99-2E249C5C7E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针对七个方面，尤其上半年的技术管理薄弱工作开展内容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02BD0B-23ED-4A76-9C99-2E249C5C7E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针对七个方面，尤其上半年的技术管理薄弱工作开展内容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02BD0B-23ED-4A76-9C99-2E249C5C7E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themeOverride" Target="../theme/themeOverride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63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ADBD5-FF6F-4F1F-AF78-B518D2CD176F}" type="datetimeFigureOut">
              <a:rPr lang="zh-CN" altLang="en-US" smtClean="0">
                <a:solidFill>
                  <a:srgbClr val="FFFFFF">
                    <a:lumMod val="50000"/>
                  </a:srgbClr>
                </a:solidFill>
              </a:rPr>
            </a:fld>
            <a:endParaRPr lang="zh-CN" altLang="en-US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C2A10-E97F-46DF-9873-696D05EB38D6}" type="slidenum">
              <a:rPr lang="zh-CN" altLang="en-US" smtClean="0">
                <a:solidFill>
                  <a:srgbClr val="FFFFFF">
                    <a:lumMod val="50000"/>
                  </a:srgbClr>
                </a:solidFill>
              </a:rPr>
            </a:fld>
            <a:endParaRPr lang="zh-CN" altLang="en-US">
              <a:solidFill>
                <a:srgbClr val="FFFFFF">
                  <a:lumMod val="50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>
                <a:solidFill>
                  <a:srgbClr val="FFFFFF">
                    <a:lumMod val="50000"/>
                  </a:srgbClr>
                </a:solidFill>
              </a:rPr>
            </a:fld>
            <a:endParaRPr lang="zh-CN" altLang="en-US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>
                <a:solidFill>
                  <a:srgbClr val="FFFFFF">
                    <a:lumMod val="50000"/>
                  </a:srgbClr>
                </a:solidFill>
              </a:rPr>
            </a:fld>
            <a:endParaRPr lang="zh-CN" altLang="en-US">
              <a:solidFill>
                <a:srgbClr val="FFFFFF">
                  <a:lumMod val="50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713673"/>
            <a:ext cx="4681654" cy="1428161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642517" y="713673"/>
            <a:ext cx="5711882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2313873"/>
            <a:ext cx="4681654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>
                <a:solidFill>
                  <a:srgbClr val="FFFFFF">
                    <a:lumMod val="50000"/>
                  </a:srgbClr>
                </a:solidFill>
              </a:rPr>
            </a:fld>
            <a:endParaRPr lang="zh-CN" altLang="en-US"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>
                <a:solidFill>
                  <a:srgbClr val="FFFFFF">
                    <a:lumMod val="50000"/>
                  </a:srgbClr>
                </a:solidFill>
              </a:rPr>
            </a:fld>
            <a:endParaRPr lang="zh-CN" altLang="en-US">
              <a:solidFill>
                <a:srgbClr val="FFFFFF">
                  <a:lumMod val="50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10444898" y="365125"/>
            <a:ext cx="908901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9446443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>
                <a:solidFill>
                  <a:srgbClr val="FFFFFF">
                    <a:lumMod val="50000"/>
                  </a:srgbClr>
                </a:solidFill>
              </a:rPr>
            </a:fld>
            <a:endParaRPr lang="zh-CN" altLang="en-US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>
                <a:solidFill>
                  <a:srgbClr val="FFFFFF">
                    <a:lumMod val="50000"/>
                  </a:srgbClr>
                </a:solidFill>
              </a:rPr>
            </a:fld>
            <a:endParaRPr lang="zh-CN" altLang="en-US">
              <a:solidFill>
                <a:srgbClr val="FFFFFF">
                  <a:lumMod val="50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>
                <a:solidFill>
                  <a:srgbClr val="FFFFFF">
                    <a:lumMod val="50000"/>
                  </a:srgbClr>
                </a:solidFill>
              </a:rPr>
            </a:fld>
            <a:endParaRPr lang="zh-CN" altLang="en-US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>
                <a:solidFill>
                  <a:srgbClr val="FFFFFF">
                    <a:lumMod val="50000"/>
                  </a:srgbClr>
                </a:solidFill>
              </a:rPr>
            </a:fld>
            <a:endParaRPr lang="zh-CN" altLang="en-US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过渡页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63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035971" y="6334897"/>
            <a:ext cx="292061" cy="283147"/>
          </a:xfrm>
          <a:prstGeom prst="rect">
            <a:avLst/>
          </a:prstGeom>
        </p:spPr>
        <p:txBody>
          <a:bodyPr wrap="square" lIns="0" tIns="0" rIns="0" bIns="0" anchor="ctr" anchorCtr="1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fld id="{55183D58-648D-4475-BEF8-624F48514A30}" type="slidenum">
              <a:rPr lang="zh-CN" altLang="en-US" smtClean="0">
                <a:solidFill>
                  <a:srgbClr val="000000"/>
                </a:solidFill>
              </a:rPr>
            </a:fld>
            <a:endParaRPr lang="zh-CN" altLang="en-US" dirty="0">
              <a:solidFill>
                <a:srgbClr val="000000"/>
              </a:solidFill>
            </a:endParaRPr>
          </a:p>
        </p:txBody>
      </p:sp>
      <p:cxnSp>
        <p:nvCxnSpPr>
          <p:cNvPr id="5" name="直接连接符 4"/>
          <p:cNvCxnSpPr/>
          <p:nvPr userDrawn="1"/>
        </p:nvCxnSpPr>
        <p:spPr>
          <a:xfrm flipH="1">
            <a:off x="1430458" y="6479836"/>
            <a:ext cx="10620000" cy="0"/>
          </a:xfrm>
          <a:prstGeom prst="line">
            <a:avLst/>
          </a:prstGeom>
          <a:ln w="15875">
            <a:solidFill>
              <a:srgbClr val="28A9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 userDrawn="1"/>
        </p:nvCxnSpPr>
        <p:spPr>
          <a:xfrm flipH="1">
            <a:off x="141543" y="6479836"/>
            <a:ext cx="792000" cy="0"/>
          </a:xfrm>
          <a:prstGeom prst="line">
            <a:avLst/>
          </a:prstGeom>
          <a:ln w="15875">
            <a:solidFill>
              <a:srgbClr val="28A9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/>
          <p:cNvGrpSpPr/>
          <p:nvPr userDrawn="1"/>
        </p:nvGrpSpPr>
        <p:grpSpPr>
          <a:xfrm flipH="1">
            <a:off x="975516" y="6268899"/>
            <a:ext cx="412970" cy="421874"/>
            <a:chOff x="7019085" y="157473"/>
            <a:chExt cx="3868830" cy="3952255"/>
          </a:xfrm>
        </p:grpSpPr>
        <p:sp>
          <p:nvSpPr>
            <p:cNvPr id="8" name="椭圆 7"/>
            <p:cNvSpPr/>
            <p:nvPr/>
          </p:nvSpPr>
          <p:spPr>
            <a:xfrm>
              <a:off x="8641073" y="157473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9" name="椭圆 8"/>
            <p:cNvSpPr/>
            <p:nvPr/>
          </p:nvSpPr>
          <p:spPr>
            <a:xfrm rot="1542857">
              <a:off x="9362925" y="322231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 rot="3085714">
              <a:off x="9941806" y="783873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 rot="7714286">
              <a:off x="9941806" y="2858472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 rot="4628572">
              <a:off x="10263060" y="1450964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 rot="9257143">
              <a:off x="9362925" y="3320114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 rot="6171428">
              <a:off x="10263060" y="2191381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 rot="10800000">
              <a:off x="8641073" y="3484873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 rot="12342857">
              <a:off x="7919220" y="3320114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 rot="13885714">
              <a:off x="7340340" y="2858472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 rot="20057142">
              <a:off x="7919220" y="322231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 rot="15428571">
              <a:off x="7019085" y="2191381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 rot="16971429">
              <a:off x="7019085" y="1450964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 rot="18514286">
              <a:off x="7340340" y="783873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22" name="Freeform 5"/>
          <p:cNvSpPr>
            <a:spLocks noEditPoints="1"/>
          </p:cNvSpPr>
          <p:nvPr userDrawn="1"/>
        </p:nvSpPr>
        <p:spPr bwMode="auto">
          <a:xfrm>
            <a:off x="7458155" y="5658694"/>
            <a:ext cx="4253066" cy="821142"/>
          </a:xfrm>
          <a:custGeom>
            <a:avLst/>
            <a:gdLst>
              <a:gd name="T0" fmla="*/ 7933 w 8000"/>
              <a:gd name="T1" fmla="*/ 1418 h 1542"/>
              <a:gd name="T2" fmla="*/ 7832 w 8000"/>
              <a:gd name="T3" fmla="*/ 1315 h 1542"/>
              <a:gd name="T4" fmla="*/ 7738 w 8000"/>
              <a:gd name="T5" fmla="*/ 1352 h 1542"/>
              <a:gd name="T6" fmla="*/ 7673 w 8000"/>
              <a:gd name="T7" fmla="*/ 1336 h 1542"/>
              <a:gd name="T8" fmla="*/ 7538 w 8000"/>
              <a:gd name="T9" fmla="*/ 1313 h 1542"/>
              <a:gd name="T10" fmla="*/ 7430 w 8000"/>
              <a:gd name="T11" fmla="*/ 1287 h 1542"/>
              <a:gd name="T12" fmla="*/ 7292 w 8000"/>
              <a:gd name="T13" fmla="*/ 1358 h 1542"/>
              <a:gd name="T14" fmla="*/ 7170 w 8000"/>
              <a:gd name="T15" fmla="*/ 1352 h 1542"/>
              <a:gd name="T16" fmla="*/ 6993 w 8000"/>
              <a:gd name="T17" fmla="*/ 1400 h 1542"/>
              <a:gd name="T18" fmla="*/ 6886 w 8000"/>
              <a:gd name="T19" fmla="*/ 1357 h 1542"/>
              <a:gd name="T20" fmla="*/ 6766 w 8000"/>
              <a:gd name="T21" fmla="*/ 1380 h 1542"/>
              <a:gd name="T22" fmla="*/ 6640 w 8000"/>
              <a:gd name="T23" fmla="*/ 1194 h 1542"/>
              <a:gd name="T24" fmla="*/ 6505 w 8000"/>
              <a:gd name="T25" fmla="*/ 1157 h 1542"/>
              <a:gd name="T26" fmla="*/ 6381 w 8000"/>
              <a:gd name="T27" fmla="*/ 1311 h 1542"/>
              <a:gd name="T28" fmla="*/ 6242 w 8000"/>
              <a:gd name="T29" fmla="*/ 1181 h 1542"/>
              <a:gd name="T30" fmla="*/ 5688 w 8000"/>
              <a:gd name="T31" fmla="*/ 818 h 1542"/>
              <a:gd name="T32" fmla="*/ 5396 w 8000"/>
              <a:gd name="T33" fmla="*/ 674 h 1542"/>
              <a:gd name="T34" fmla="*/ 5346 w 8000"/>
              <a:gd name="T35" fmla="*/ 615 h 1542"/>
              <a:gd name="T36" fmla="*/ 5292 w 8000"/>
              <a:gd name="T37" fmla="*/ 1274 h 1542"/>
              <a:gd name="T38" fmla="*/ 5007 w 8000"/>
              <a:gd name="T39" fmla="*/ 1089 h 1542"/>
              <a:gd name="T40" fmla="*/ 4819 w 8000"/>
              <a:gd name="T41" fmla="*/ 685 h 1542"/>
              <a:gd name="T42" fmla="*/ 4540 w 8000"/>
              <a:gd name="T43" fmla="*/ 1250 h 1542"/>
              <a:gd name="T44" fmla="*/ 4474 w 8000"/>
              <a:gd name="T45" fmla="*/ 1255 h 1542"/>
              <a:gd name="T46" fmla="*/ 4398 w 8000"/>
              <a:gd name="T47" fmla="*/ 1265 h 1542"/>
              <a:gd name="T48" fmla="*/ 4286 w 8000"/>
              <a:gd name="T49" fmla="*/ 1131 h 1542"/>
              <a:gd name="T50" fmla="*/ 4046 w 8000"/>
              <a:gd name="T51" fmla="*/ 1117 h 1542"/>
              <a:gd name="T52" fmla="*/ 3923 w 8000"/>
              <a:gd name="T53" fmla="*/ 975 h 1542"/>
              <a:gd name="T54" fmla="*/ 3742 w 8000"/>
              <a:gd name="T55" fmla="*/ 1095 h 1542"/>
              <a:gd name="T56" fmla="*/ 3585 w 8000"/>
              <a:gd name="T57" fmla="*/ 1415 h 1542"/>
              <a:gd name="T58" fmla="*/ 3463 w 8000"/>
              <a:gd name="T59" fmla="*/ 1255 h 1542"/>
              <a:gd name="T60" fmla="*/ 3390 w 8000"/>
              <a:gd name="T61" fmla="*/ 372 h 1542"/>
              <a:gd name="T62" fmla="*/ 3367 w 8000"/>
              <a:gd name="T63" fmla="*/ 187 h 1542"/>
              <a:gd name="T64" fmla="*/ 3329 w 8000"/>
              <a:gd name="T65" fmla="*/ 695 h 1542"/>
              <a:gd name="T66" fmla="*/ 2997 w 8000"/>
              <a:gd name="T67" fmla="*/ 1479 h 1542"/>
              <a:gd name="T68" fmla="*/ 2797 w 8000"/>
              <a:gd name="T69" fmla="*/ 1119 h 1542"/>
              <a:gd name="T70" fmla="*/ 2628 w 8000"/>
              <a:gd name="T71" fmla="*/ 1372 h 1542"/>
              <a:gd name="T72" fmla="*/ 2470 w 8000"/>
              <a:gd name="T73" fmla="*/ 1378 h 1542"/>
              <a:gd name="T74" fmla="*/ 2310 w 8000"/>
              <a:gd name="T75" fmla="*/ 1440 h 1542"/>
              <a:gd name="T76" fmla="*/ 2152 w 8000"/>
              <a:gd name="T77" fmla="*/ 1391 h 1542"/>
              <a:gd name="T78" fmla="*/ 2055 w 8000"/>
              <a:gd name="T79" fmla="*/ 1463 h 1542"/>
              <a:gd name="T80" fmla="*/ 1975 w 8000"/>
              <a:gd name="T81" fmla="*/ 1479 h 1542"/>
              <a:gd name="T82" fmla="*/ 1805 w 8000"/>
              <a:gd name="T83" fmla="*/ 1456 h 1542"/>
              <a:gd name="T84" fmla="*/ 1673 w 8000"/>
              <a:gd name="T85" fmla="*/ 1469 h 1542"/>
              <a:gd name="T86" fmla="*/ 1531 w 8000"/>
              <a:gd name="T87" fmla="*/ 1408 h 1542"/>
              <a:gd name="T88" fmla="*/ 1443 w 8000"/>
              <a:gd name="T89" fmla="*/ 1265 h 1542"/>
              <a:gd name="T90" fmla="*/ 1253 w 8000"/>
              <a:gd name="T91" fmla="*/ 1421 h 1542"/>
              <a:gd name="T92" fmla="*/ 1155 w 8000"/>
              <a:gd name="T93" fmla="*/ 1401 h 1542"/>
              <a:gd name="T94" fmla="*/ 1051 w 8000"/>
              <a:gd name="T95" fmla="*/ 1389 h 1542"/>
              <a:gd name="T96" fmla="*/ 969 w 8000"/>
              <a:gd name="T97" fmla="*/ 1224 h 1542"/>
              <a:gd name="T98" fmla="*/ 843 w 8000"/>
              <a:gd name="T99" fmla="*/ 1375 h 1542"/>
              <a:gd name="T100" fmla="*/ 664 w 8000"/>
              <a:gd name="T101" fmla="*/ 1427 h 1542"/>
              <a:gd name="T102" fmla="*/ 515 w 8000"/>
              <a:gd name="T103" fmla="*/ 1241 h 1542"/>
              <a:gd name="T104" fmla="*/ 320 w 8000"/>
              <a:gd name="T105" fmla="*/ 1245 h 1542"/>
              <a:gd name="T106" fmla="*/ 218 w 8000"/>
              <a:gd name="T107" fmla="*/ 1342 h 1542"/>
              <a:gd name="T108" fmla="*/ 56 w 8000"/>
              <a:gd name="T109" fmla="*/ 1357 h 1542"/>
              <a:gd name="T110" fmla="*/ 3369 w 8000"/>
              <a:gd name="T111" fmla="*/ 1408 h 1542"/>
              <a:gd name="T112" fmla="*/ 3356 w 8000"/>
              <a:gd name="T113" fmla="*/ 1141 h 1542"/>
              <a:gd name="T114" fmla="*/ 3356 w 8000"/>
              <a:gd name="T115" fmla="*/ 872 h 1542"/>
              <a:gd name="T116" fmla="*/ 3356 w 8000"/>
              <a:gd name="T117" fmla="*/ 756 h 15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8000" h="1542">
                <a:moveTo>
                  <a:pt x="7978" y="1472"/>
                </a:moveTo>
                <a:cubicBezTo>
                  <a:pt x="7978" y="1462"/>
                  <a:pt x="7978" y="1462"/>
                  <a:pt x="7978" y="1462"/>
                </a:cubicBezTo>
                <a:cubicBezTo>
                  <a:pt x="7966" y="1462"/>
                  <a:pt x="7966" y="1462"/>
                  <a:pt x="7966" y="1462"/>
                </a:cubicBezTo>
                <a:cubicBezTo>
                  <a:pt x="7966" y="1436"/>
                  <a:pt x="7966" y="1436"/>
                  <a:pt x="7966" y="1436"/>
                </a:cubicBezTo>
                <a:cubicBezTo>
                  <a:pt x="7955" y="1436"/>
                  <a:pt x="7955" y="1436"/>
                  <a:pt x="7955" y="1436"/>
                </a:cubicBezTo>
                <a:cubicBezTo>
                  <a:pt x="7955" y="1420"/>
                  <a:pt x="7955" y="1420"/>
                  <a:pt x="7955" y="1420"/>
                </a:cubicBezTo>
                <a:cubicBezTo>
                  <a:pt x="7941" y="1420"/>
                  <a:pt x="7941" y="1420"/>
                  <a:pt x="7941" y="1420"/>
                </a:cubicBezTo>
                <a:cubicBezTo>
                  <a:pt x="7941" y="1428"/>
                  <a:pt x="7941" y="1428"/>
                  <a:pt x="7941" y="1428"/>
                </a:cubicBezTo>
                <a:cubicBezTo>
                  <a:pt x="7933" y="1428"/>
                  <a:pt x="7933" y="1428"/>
                  <a:pt x="7933" y="1428"/>
                </a:cubicBezTo>
                <a:cubicBezTo>
                  <a:pt x="7933" y="1418"/>
                  <a:pt x="7933" y="1418"/>
                  <a:pt x="7933" y="1418"/>
                </a:cubicBezTo>
                <a:cubicBezTo>
                  <a:pt x="7916" y="1418"/>
                  <a:pt x="7916" y="1418"/>
                  <a:pt x="7916" y="1418"/>
                </a:cubicBezTo>
                <a:cubicBezTo>
                  <a:pt x="7916" y="1433"/>
                  <a:pt x="7916" y="1433"/>
                  <a:pt x="7916" y="1433"/>
                </a:cubicBezTo>
                <a:cubicBezTo>
                  <a:pt x="7895" y="1433"/>
                  <a:pt x="7895" y="1433"/>
                  <a:pt x="7895" y="1433"/>
                </a:cubicBezTo>
                <a:cubicBezTo>
                  <a:pt x="7895" y="1335"/>
                  <a:pt x="7895" y="1335"/>
                  <a:pt x="7895" y="1335"/>
                </a:cubicBezTo>
                <a:cubicBezTo>
                  <a:pt x="7879" y="1335"/>
                  <a:pt x="7879" y="1335"/>
                  <a:pt x="7879" y="1335"/>
                </a:cubicBezTo>
                <a:cubicBezTo>
                  <a:pt x="7855" y="1316"/>
                  <a:pt x="7855" y="1316"/>
                  <a:pt x="7855" y="1316"/>
                </a:cubicBezTo>
                <a:cubicBezTo>
                  <a:pt x="7855" y="1300"/>
                  <a:pt x="7855" y="1300"/>
                  <a:pt x="7855" y="1300"/>
                </a:cubicBezTo>
                <a:cubicBezTo>
                  <a:pt x="7843" y="1300"/>
                  <a:pt x="7843" y="1300"/>
                  <a:pt x="7843" y="1300"/>
                </a:cubicBezTo>
                <a:cubicBezTo>
                  <a:pt x="7843" y="1315"/>
                  <a:pt x="7843" y="1315"/>
                  <a:pt x="7843" y="1315"/>
                </a:cubicBezTo>
                <a:cubicBezTo>
                  <a:pt x="7832" y="1315"/>
                  <a:pt x="7832" y="1315"/>
                  <a:pt x="7832" y="1315"/>
                </a:cubicBezTo>
                <a:cubicBezTo>
                  <a:pt x="7832" y="1300"/>
                  <a:pt x="7832" y="1300"/>
                  <a:pt x="7832" y="1300"/>
                </a:cubicBezTo>
                <a:cubicBezTo>
                  <a:pt x="7821" y="1300"/>
                  <a:pt x="7821" y="1300"/>
                  <a:pt x="7821" y="1300"/>
                </a:cubicBezTo>
                <a:cubicBezTo>
                  <a:pt x="7821" y="1315"/>
                  <a:pt x="7821" y="1315"/>
                  <a:pt x="7821" y="1315"/>
                </a:cubicBezTo>
                <a:cubicBezTo>
                  <a:pt x="7806" y="1335"/>
                  <a:pt x="7806" y="1335"/>
                  <a:pt x="7806" y="1335"/>
                </a:cubicBezTo>
                <a:cubicBezTo>
                  <a:pt x="7789" y="1335"/>
                  <a:pt x="7789" y="1335"/>
                  <a:pt x="7789" y="1335"/>
                </a:cubicBezTo>
                <a:cubicBezTo>
                  <a:pt x="7789" y="1436"/>
                  <a:pt x="7789" y="1436"/>
                  <a:pt x="7789" y="1436"/>
                </a:cubicBezTo>
                <a:cubicBezTo>
                  <a:pt x="7749" y="1436"/>
                  <a:pt x="7749" y="1436"/>
                  <a:pt x="7749" y="1436"/>
                </a:cubicBezTo>
                <a:cubicBezTo>
                  <a:pt x="7749" y="1345"/>
                  <a:pt x="7749" y="1345"/>
                  <a:pt x="7749" y="1345"/>
                </a:cubicBezTo>
                <a:cubicBezTo>
                  <a:pt x="7738" y="1345"/>
                  <a:pt x="7738" y="1345"/>
                  <a:pt x="7738" y="1345"/>
                </a:cubicBezTo>
                <a:cubicBezTo>
                  <a:pt x="7738" y="1352"/>
                  <a:pt x="7738" y="1352"/>
                  <a:pt x="7738" y="1352"/>
                </a:cubicBezTo>
                <a:cubicBezTo>
                  <a:pt x="7724" y="1352"/>
                  <a:pt x="7724" y="1352"/>
                  <a:pt x="7724" y="1352"/>
                </a:cubicBezTo>
                <a:cubicBezTo>
                  <a:pt x="7724" y="1337"/>
                  <a:pt x="7724" y="1337"/>
                  <a:pt x="7724" y="1337"/>
                </a:cubicBezTo>
                <a:cubicBezTo>
                  <a:pt x="7713" y="1337"/>
                  <a:pt x="7713" y="1337"/>
                  <a:pt x="7713" y="1337"/>
                </a:cubicBezTo>
                <a:cubicBezTo>
                  <a:pt x="7713" y="1321"/>
                  <a:pt x="7713" y="1321"/>
                  <a:pt x="7713" y="1321"/>
                </a:cubicBezTo>
                <a:cubicBezTo>
                  <a:pt x="7697" y="1321"/>
                  <a:pt x="7697" y="1321"/>
                  <a:pt x="7697" y="1321"/>
                </a:cubicBezTo>
                <a:cubicBezTo>
                  <a:pt x="7697" y="1336"/>
                  <a:pt x="7697" y="1336"/>
                  <a:pt x="7697" y="1336"/>
                </a:cubicBezTo>
                <a:cubicBezTo>
                  <a:pt x="7687" y="1336"/>
                  <a:pt x="7687" y="1336"/>
                  <a:pt x="7687" y="1336"/>
                </a:cubicBezTo>
                <a:cubicBezTo>
                  <a:pt x="7687" y="1324"/>
                  <a:pt x="7687" y="1324"/>
                  <a:pt x="7687" y="1324"/>
                </a:cubicBezTo>
                <a:cubicBezTo>
                  <a:pt x="7673" y="1324"/>
                  <a:pt x="7673" y="1324"/>
                  <a:pt x="7673" y="1324"/>
                </a:cubicBezTo>
                <a:cubicBezTo>
                  <a:pt x="7673" y="1336"/>
                  <a:pt x="7673" y="1336"/>
                  <a:pt x="7673" y="1336"/>
                </a:cubicBezTo>
                <a:cubicBezTo>
                  <a:pt x="7659" y="1336"/>
                  <a:pt x="7659" y="1336"/>
                  <a:pt x="7659" y="1336"/>
                </a:cubicBezTo>
                <a:cubicBezTo>
                  <a:pt x="7659" y="1326"/>
                  <a:pt x="7659" y="1326"/>
                  <a:pt x="7659" y="1326"/>
                </a:cubicBezTo>
                <a:cubicBezTo>
                  <a:pt x="7645" y="1326"/>
                  <a:pt x="7645" y="1326"/>
                  <a:pt x="7645" y="1326"/>
                </a:cubicBezTo>
                <a:cubicBezTo>
                  <a:pt x="7645" y="1356"/>
                  <a:pt x="7645" y="1356"/>
                  <a:pt x="7645" y="1356"/>
                </a:cubicBezTo>
                <a:cubicBezTo>
                  <a:pt x="7616" y="1356"/>
                  <a:pt x="7616" y="1356"/>
                  <a:pt x="7616" y="1356"/>
                </a:cubicBezTo>
                <a:cubicBezTo>
                  <a:pt x="7616" y="1439"/>
                  <a:pt x="7616" y="1439"/>
                  <a:pt x="7616" y="1439"/>
                </a:cubicBezTo>
                <a:cubicBezTo>
                  <a:pt x="7581" y="1439"/>
                  <a:pt x="7581" y="1439"/>
                  <a:pt x="7581" y="1439"/>
                </a:cubicBezTo>
                <a:cubicBezTo>
                  <a:pt x="7581" y="1337"/>
                  <a:pt x="7581" y="1337"/>
                  <a:pt x="7581" y="1337"/>
                </a:cubicBezTo>
                <a:cubicBezTo>
                  <a:pt x="7557" y="1337"/>
                  <a:pt x="7557" y="1337"/>
                  <a:pt x="7557" y="1337"/>
                </a:cubicBezTo>
                <a:cubicBezTo>
                  <a:pt x="7538" y="1313"/>
                  <a:pt x="7538" y="1313"/>
                  <a:pt x="7538" y="1313"/>
                </a:cubicBezTo>
                <a:cubicBezTo>
                  <a:pt x="7497" y="1313"/>
                  <a:pt x="7497" y="1313"/>
                  <a:pt x="7497" y="1313"/>
                </a:cubicBezTo>
                <a:cubicBezTo>
                  <a:pt x="7497" y="1416"/>
                  <a:pt x="7497" y="1416"/>
                  <a:pt x="7497" y="1416"/>
                </a:cubicBezTo>
                <a:cubicBezTo>
                  <a:pt x="7483" y="1416"/>
                  <a:pt x="7483" y="1416"/>
                  <a:pt x="7483" y="1416"/>
                </a:cubicBezTo>
                <a:cubicBezTo>
                  <a:pt x="7483" y="1314"/>
                  <a:pt x="7483" y="1314"/>
                  <a:pt x="7483" y="1314"/>
                </a:cubicBezTo>
                <a:cubicBezTo>
                  <a:pt x="7465" y="1285"/>
                  <a:pt x="7465" y="1285"/>
                  <a:pt x="7465" y="1285"/>
                </a:cubicBezTo>
                <a:cubicBezTo>
                  <a:pt x="7452" y="1285"/>
                  <a:pt x="7452" y="1285"/>
                  <a:pt x="7452" y="1285"/>
                </a:cubicBezTo>
                <a:cubicBezTo>
                  <a:pt x="7452" y="1291"/>
                  <a:pt x="7452" y="1291"/>
                  <a:pt x="7452" y="1291"/>
                </a:cubicBezTo>
                <a:cubicBezTo>
                  <a:pt x="7441" y="1291"/>
                  <a:pt x="7441" y="1291"/>
                  <a:pt x="7441" y="1291"/>
                </a:cubicBezTo>
                <a:cubicBezTo>
                  <a:pt x="7441" y="1287"/>
                  <a:pt x="7441" y="1287"/>
                  <a:pt x="7441" y="1287"/>
                </a:cubicBezTo>
                <a:cubicBezTo>
                  <a:pt x="7430" y="1287"/>
                  <a:pt x="7430" y="1287"/>
                  <a:pt x="7430" y="1287"/>
                </a:cubicBezTo>
                <a:cubicBezTo>
                  <a:pt x="7430" y="1301"/>
                  <a:pt x="7430" y="1301"/>
                  <a:pt x="7430" y="1301"/>
                </a:cubicBezTo>
                <a:cubicBezTo>
                  <a:pt x="7383" y="1301"/>
                  <a:pt x="7383" y="1301"/>
                  <a:pt x="7383" y="1301"/>
                </a:cubicBezTo>
                <a:cubicBezTo>
                  <a:pt x="7383" y="1286"/>
                  <a:pt x="7383" y="1286"/>
                  <a:pt x="7383" y="1286"/>
                </a:cubicBezTo>
                <a:cubicBezTo>
                  <a:pt x="7370" y="1261"/>
                  <a:pt x="7370" y="1261"/>
                  <a:pt x="7370" y="1261"/>
                </a:cubicBezTo>
                <a:cubicBezTo>
                  <a:pt x="7326" y="1261"/>
                  <a:pt x="7326" y="1261"/>
                  <a:pt x="7326" y="1261"/>
                </a:cubicBezTo>
                <a:cubicBezTo>
                  <a:pt x="7326" y="1286"/>
                  <a:pt x="7326" y="1286"/>
                  <a:pt x="7326" y="1286"/>
                </a:cubicBezTo>
                <a:cubicBezTo>
                  <a:pt x="7297" y="1286"/>
                  <a:pt x="7297" y="1286"/>
                  <a:pt x="7297" y="1286"/>
                </a:cubicBezTo>
                <a:cubicBezTo>
                  <a:pt x="7297" y="1303"/>
                  <a:pt x="7297" y="1303"/>
                  <a:pt x="7297" y="1303"/>
                </a:cubicBezTo>
                <a:cubicBezTo>
                  <a:pt x="7292" y="1303"/>
                  <a:pt x="7292" y="1303"/>
                  <a:pt x="7292" y="1303"/>
                </a:cubicBezTo>
                <a:cubicBezTo>
                  <a:pt x="7292" y="1358"/>
                  <a:pt x="7292" y="1358"/>
                  <a:pt x="7292" y="1358"/>
                </a:cubicBezTo>
                <a:cubicBezTo>
                  <a:pt x="7281" y="1358"/>
                  <a:pt x="7281" y="1358"/>
                  <a:pt x="7281" y="1358"/>
                </a:cubicBezTo>
                <a:cubicBezTo>
                  <a:pt x="7281" y="1302"/>
                  <a:pt x="7281" y="1302"/>
                  <a:pt x="7281" y="1302"/>
                </a:cubicBezTo>
                <a:cubicBezTo>
                  <a:pt x="7273" y="1302"/>
                  <a:pt x="7273" y="1302"/>
                  <a:pt x="7273" y="1302"/>
                </a:cubicBezTo>
                <a:cubicBezTo>
                  <a:pt x="7273" y="1279"/>
                  <a:pt x="7273" y="1279"/>
                  <a:pt x="7273" y="1279"/>
                </a:cubicBezTo>
                <a:cubicBezTo>
                  <a:pt x="7210" y="1279"/>
                  <a:pt x="7210" y="1279"/>
                  <a:pt x="7210" y="1279"/>
                </a:cubicBezTo>
                <a:cubicBezTo>
                  <a:pt x="7210" y="1303"/>
                  <a:pt x="7210" y="1303"/>
                  <a:pt x="7210" y="1303"/>
                </a:cubicBezTo>
                <a:cubicBezTo>
                  <a:pt x="7179" y="1303"/>
                  <a:pt x="7179" y="1303"/>
                  <a:pt x="7179" y="1303"/>
                </a:cubicBezTo>
                <a:cubicBezTo>
                  <a:pt x="7179" y="1323"/>
                  <a:pt x="7179" y="1323"/>
                  <a:pt x="7179" y="1323"/>
                </a:cubicBezTo>
                <a:cubicBezTo>
                  <a:pt x="7170" y="1323"/>
                  <a:pt x="7170" y="1323"/>
                  <a:pt x="7170" y="1323"/>
                </a:cubicBezTo>
                <a:cubicBezTo>
                  <a:pt x="7170" y="1352"/>
                  <a:pt x="7170" y="1352"/>
                  <a:pt x="7170" y="1352"/>
                </a:cubicBezTo>
                <a:cubicBezTo>
                  <a:pt x="7090" y="1352"/>
                  <a:pt x="7090" y="1352"/>
                  <a:pt x="7090" y="1352"/>
                </a:cubicBezTo>
                <a:cubicBezTo>
                  <a:pt x="7090" y="1362"/>
                  <a:pt x="7090" y="1362"/>
                  <a:pt x="7090" y="1362"/>
                </a:cubicBezTo>
                <a:cubicBezTo>
                  <a:pt x="7069" y="1362"/>
                  <a:pt x="7069" y="1362"/>
                  <a:pt x="7069" y="1362"/>
                </a:cubicBezTo>
                <a:cubicBezTo>
                  <a:pt x="7069" y="1308"/>
                  <a:pt x="7069" y="1308"/>
                  <a:pt x="7069" y="1308"/>
                </a:cubicBezTo>
                <a:cubicBezTo>
                  <a:pt x="7036" y="1308"/>
                  <a:pt x="7036" y="1308"/>
                  <a:pt x="7036" y="1308"/>
                </a:cubicBezTo>
                <a:cubicBezTo>
                  <a:pt x="7036" y="1291"/>
                  <a:pt x="7036" y="1291"/>
                  <a:pt x="7036" y="1291"/>
                </a:cubicBezTo>
                <a:cubicBezTo>
                  <a:pt x="7010" y="1291"/>
                  <a:pt x="7010" y="1291"/>
                  <a:pt x="7010" y="1291"/>
                </a:cubicBezTo>
                <a:cubicBezTo>
                  <a:pt x="7010" y="1305"/>
                  <a:pt x="7010" y="1305"/>
                  <a:pt x="7010" y="1305"/>
                </a:cubicBezTo>
                <a:cubicBezTo>
                  <a:pt x="6993" y="1305"/>
                  <a:pt x="6993" y="1305"/>
                  <a:pt x="6993" y="1305"/>
                </a:cubicBezTo>
                <a:cubicBezTo>
                  <a:pt x="6993" y="1400"/>
                  <a:pt x="6993" y="1400"/>
                  <a:pt x="6993" y="1400"/>
                </a:cubicBezTo>
                <a:cubicBezTo>
                  <a:pt x="6972" y="1400"/>
                  <a:pt x="6972" y="1400"/>
                  <a:pt x="6972" y="1400"/>
                </a:cubicBezTo>
                <a:cubicBezTo>
                  <a:pt x="6972" y="1391"/>
                  <a:pt x="6972" y="1391"/>
                  <a:pt x="6972" y="1391"/>
                </a:cubicBezTo>
                <a:cubicBezTo>
                  <a:pt x="6952" y="1391"/>
                  <a:pt x="6952" y="1391"/>
                  <a:pt x="6952" y="1391"/>
                </a:cubicBezTo>
                <a:cubicBezTo>
                  <a:pt x="6952" y="1405"/>
                  <a:pt x="6952" y="1405"/>
                  <a:pt x="6952" y="1405"/>
                </a:cubicBezTo>
                <a:cubicBezTo>
                  <a:pt x="6936" y="1405"/>
                  <a:pt x="6936" y="1405"/>
                  <a:pt x="6936" y="1405"/>
                </a:cubicBezTo>
                <a:cubicBezTo>
                  <a:pt x="6936" y="1375"/>
                  <a:pt x="6936" y="1375"/>
                  <a:pt x="6936" y="1375"/>
                </a:cubicBezTo>
                <a:cubicBezTo>
                  <a:pt x="6922" y="1375"/>
                  <a:pt x="6922" y="1375"/>
                  <a:pt x="6922" y="1375"/>
                </a:cubicBezTo>
                <a:cubicBezTo>
                  <a:pt x="6922" y="1357"/>
                  <a:pt x="6922" y="1357"/>
                  <a:pt x="6922" y="1357"/>
                </a:cubicBezTo>
                <a:cubicBezTo>
                  <a:pt x="6906" y="1357"/>
                  <a:pt x="6906" y="1357"/>
                  <a:pt x="6906" y="1357"/>
                </a:cubicBezTo>
                <a:cubicBezTo>
                  <a:pt x="6886" y="1357"/>
                  <a:pt x="6886" y="1357"/>
                  <a:pt x="6886" y="1357"/>
                </a:cubicBezTo>
                <a:cubicBezTo>
                  <a:pt x="6886" y="1348"/>
                  <a:pt x="6886" y="1348"/>
                  <a:pt x="6886" y="1348"/>
                </a:cubicBezTo>
                <a:cubicBezTo>
                  <a:pt x="6852" y="1348"/>
                  <a:pt x="6852" y="1348"/>
                  <a:pt x="6852" y="1348"/>
                </a:cubicBezTo>
                <a:cubicBezTo>
                  <a:pt x="6852" y="1334"/>
                  <a:pt x="6852" y="1334"/>
                  <a:pt x="6852" y="1334"/>
                </a:cubicBezTo>
                <a:cubicBezTo>
                  <a:pt x="6839" y="1334"/>
                  <a:pt x="6839" y="1334"/>
                  <a:pt x="6839" y="1334"/>
                </a:cubicBezTo>
                <a:cubicBezTo>
                  <a:pt x="6839" y="1344"/>
                  <a:pt x="6839" y="1344"/>
                  <a:pt x="6839" y="1344"/>
                </a:cubicBezTo>
                <a:cubicBezTo>
                  <a:pt x="6786" y="1344"/>
                  <a:pt x="6786" y="1344"/>
                  <a:pt x="6786" y="1344"/>
                </a:cubicBezTo>
                <a:cubicBezTo>
                  <a:pt x="6786" y="1355"/>
                  <a:pt x="6786" y="1355"/>
                  <a:pt x="6786" y="1355"/>
                </a:cubicBezTo>
                <a:cubicBezTo>
                  <a:pt x="6776" y="1355"/>
                  <a:pt x="6776" y="1355"/>
                  <a:pt x="6776" y="1355"/>
                </a:cubicBezTo>
                <a:cubicBezTo>
                  <a:pt x="6776" y="1370"/>
                  <a:pt x="6776" y="1370"/>
                  <a:pt x="6776" y="1370"/>
                </a:cubicBezTo>
                <a:cubicBezTo>
                  <a:pt x="6766" y="1380"/>
                  <a:pt x="6766" y="1380"/>
                  <a:pt x="6766" y="1380"/>
                </a:cubicBezTo>
                <a:cubicBezTo>
                  <a:pt x="6766" y="1411"/>
                  <a:pt x="6766" y="1411"/>
                  <a:pt x="6766" y="1411"/>
                </a:cubicBezTo>
                <a:cubicBezTo>
                  <a:pt x="6755" y="1411"/>
                  <a:pt x="6755" y="1411"/>
                  <a:pt x="6755" y="1411"/>
                </a:cubicBezTo>
                <a:cubicBezTo>
                  <a:pt x="6755" y="1381"/>
                  <a:pt x="6755" y="1381"/>
                  <a:pt x="6755" y="1381"/>
                </a:cubicBezTo>
                <a:cubicBezTo>
                  <a:pt x="6744" y="1367"/>
                  <a:pt x="6744" y="1367"/>
                  <a:pt x="6744" y="1367"/>
                </a:cubicBezTo>
                <a:cubicBezTo>
                  <a:pt x="6744" y="1291"/>
                  <a:pt x="6744" y="1291"/>
                  <a:pt x="6744" y="1291"/>
                </a:cubicBezTo>
                <a:cubicBezTo>
                  <a:pt x="6727" y="1291"/>
                  <a:pt x="6727" y="1291"/>
                  <a:pt x="6727" y="1291"/>
                </a:cubicBezTo>
                <a:cubicBezTo>
                  <a:pt x="6727" y="1217"/>
                  <a:pt x="6727" y="1217"/>
                  <a:pt x="6727" y="1217"/>
                </a:cubicBezTo>
                <a:cubicBezTo>
                  <a:pt x="6670" y="1217"/>
                  <a:pt x="6670" y="1217"/>
                  <a:pt x="6670" y="1217"/>
                </a:cubicBezTo>
                <a:cubicBezTo>
                  <a:pt x="6670" y="1194"/>
                  <a:pt x="6670" y="1194"/>
                  <a:pt x="6670" y="1194"/>
                </a:cubicBezTo>
                <a:cubicBezTo>
                  <a:pt x="6640" y="1194"/>
                  <a:pt x="6640" y="1194"/>
                  <a:pt x="6640" y="1194"/>
                </a:cubicBezTo>
                <a:cubicBezTo>
                  <a:pt x="6640" y="1246"/>
                  <a:pt x="6640" y="1246"/>
                  <a:pt x="6640" y="1246"/>
                </a:cubicBezTo>
                <a:cubicBezTo>
                  <a:pt x="6625" y="1246"/>
                  <a:pt x="6625" y="1246"/>
                  <a:pt x="6625" y="1246"/>
                </a:cubicBezTo>
                <a:cubicBezTo>
                  <a:pt x="6625" y="1229"/>
                  <a:pt x="6625" y="1229"/>
                  <a:pt x="6625" y="1229"/>
                </a:cubicBezTo>
                <a:cubicBezTo>
                  <a:pt x="6625" y="1229"/>
                  <a:pt x="6614" y="1229"/>
                  <a:pt x="6609" y="1229"/>
                </a:cubicBezTo>
                <a:cubicBezTo>
                  <a:pt x="6604" y="1229"/>
                  <a:pt x="6604" y="1246"/>
                  <a:pt x="6604" y="1246"/>
                </a:cubicBezTo>
                <a:cubicBezTo>
                  <a:pt x="6604" y="1293"/>
                  <a:pt x="6604" y="1293"/>
                  <a:pt x="6604" y="1293"/>
                </a:cubicBezTo>
                <a:cubicBezTo>
                  <a:pt x="6562" y="1293"/>
                  <a:pt x="6562" y="1293"/>
                  <a:pt x="6562" y="1293"/>
                </a:cubicBezTo>
                <a:cubicBezTo>
                  <a:pt x="6562" y="1130"/>
                  <a:pt x="6562" y="1130"/>
                  <a:pt x="6562" y="1130"/>
                </a:cubicBezTo>
                <a:cubicBezTo>
                  <a:pt x="6505" y="1130"/>
                  <a:pt x="6505" y="1130"/>
                  <a:pt x="6505" y="1130"/>
                </a:cubicBezTo>
                <a:cubicBezTo>
                  <a:pt x="6505" y="1157"/>
                  <a:pt x="6505" y="1157"/>
                  <a:pt x="6505" y="1157"/>
                </a:cubicBezTo>
                <a:cubicBezTo>
                  <a:pt x="6481" y="1157"/>
                  <a:pt x="6477" y="1169"/>
                  <a:pt x="6477" y="1169"/>
                </a:cubicBezTo>
                <a:cubicBezTo>
                  <a:pt x="6450" y="1169"/>
                  <a:pt x="6450" y="1169"/>
                  <a:pt x="6450" y="1169"/>
                </a:cubicBezTo>
                <a:cubicBezTo>
                  <a:pt x="6450" y="1202"/>
                  <a:pt x="6450" y="1202"/>
                  <a:pt x="6450" y="1202"/>
                </a:cubicBezTo>
                <a:cubicBezTo>
                  <a:pt x="6438" y="1202"/>
                  <a:pt x="6438" y="1202"/>
                  <a:pt x="6438" y="1202"/>
                </a:cubicBezTo>
                <a:cubicBezTo>
                  <a:pt x="6438" y="1333"/>
                  <a:pt x="6438" y="1333"/>
                  <a:pt x="6438" y="1333"/>
                </a:cubicBezTo>
                <a:cubicBezTo>
                  <a:pt x="6414" y="1333"/>
                  <a:pt x="6414" y="1333"/>
                  <a:pt x="6414" y="1333"/>
                </a:cubicBezTo>
                <a:cubicBezTo>
                  <a:pt x="6414" y="1314"/>
                  <a:pt x="6414" y="1314"/>
                  <a:pt x="6414" y="1314"/>
                </a:cubicBezTo>
                <a:cubicBezTo>
                  <a:pt x="6401" y="1301"/>
                  <a:pt x="6401" y="1301"/>
                  <a:pt x="6401" y="1301"/>
                </a:cubicBezTo>
                <a:cubicBezTo>
                  <a:pt x="6394" y="1301"/>
                  <a:pt x="6394" y="1301"/>
                  <a:pt x="6394" y="1301"/>
                </a:cubicBezTo>
                <a:cubicBezTo>
                  <a:pt x="6381" y="1311"/>
                  <a:pt x="6381" y="1311"/>
                  <a:pt x="6381" y="1311"/>
                </a:cubicBezTo>
                <a:cubicBezTo>
                  <a:pt x="6381" y="1078"/>
                  <a:pt x="6381" y="1078"/>
                  <a:pt x="6381" y="1078"/>
                </a:cubicBezTo>
                <a:cubicBezTo>
                  <a:pt x="6322" y="1065"/>
                  <a:pt x="6322" y="1065"/>
                  <a:pt x="6322" y="1065"/>
                </a:cubicBezTo>
                <a:cubicBezTo>
                  <a:pt x="6297" y="1065"/>
                  <a:pt x="6297" y="1065"/>
                  <a:pt x="6297" y="1065"/>
                </a:cubicBezTo>
                <a:cubicBezTo>
                  <a:pt x="6297" y="1080"/>
                  <a:pt x="6297" y="1080"/>
                  <a:pt x="6297" y="1080"/>
                </a:cubicBezTo>
                <a:cubicBezTo>
                  <a:pt x="6280" y="1080"/>
                  <a:pt x="6280" y="1080"/>
                  <a:pt x="6280" y="1080"/>
                </a:cubicBezTo>
                <a:cubicBezTo>
                  <a:pt x="6280" y="1135"/>
                  <a:pt x="6280" y="1135"/>
                  <a:pt x="6280" y="1135"/>
                </a:cubicBezTo>
                <a:cubicBezTo>
                  <a:pt x="6264" y="1135"/>
                  <a:pt x="6264" y="1135"/>
                  <a:pt x="6264" y="1135"/>
                </a:cubicBezTo>
                <a:cubicBezTo>
                  <a:pt x="6264" y="1207"/>
                  <a:pt x="6264" y="1207"/>
                  <a:pt x="6264" y="1207"/>
                </a:cubicBezTo>
                <a:cubicBezTo>
                  <a:pt x="6242" y="1207"/>
                  <a:pt x="6242" y="1207"/>
                  <a:pt x="6242" y="1207"/>
                </a:cubicBezTo>
                <a:cubicBezTo>
                  <a:pt x="6242" y="1181"/>
                  <a:pt x="6242" y="1181"/>
                  <a:pt x="6242" y="1181"/>
                </a:cubicBezTo>
                <a:cubicBezTo>
                  <a:pt x="6214" y="1181"/>
                  <a:pt x="6214" y="1181"/>
                  <a:pt x="6214" y="1181"/>
                </a:cubicBezTo>
                <a:cubicBezTo>
                  <a:pt x="6214" y="1098"/>
                  <a:pt x="6214" y="1098"/>
                  <a:pt x="6214" y="1098"/>
                </a:cubicBezTo>
                <a:cubicBezTo>
                  <a:pt x="6196" y="1098"/>
                  <a:pt x="6196" y="1098"/>
                  <a:pt x="6196" y="1098"/>
                </a:cubicBezTo>
                <a:cubicBezTo>
                  <a:pt x="6196" y="1048"/>
                  <a:pt x="6196" y="1048"/>
                  <a:pt x="6196" y="1048"/>
                </a:cubicBezTo>
                <a:cubicBezTo>
                  <a:pt x="6114" y="1039"/>
                  <a:pt x="6114" y="1039"/>
                  <a:pt x="6114" y="1039"/>
                </a:cubicBezTo>
                <a:cubicBezTo>
                  <a:pt x="6114" y="1024"/>
                  <a:pt x="6114" y="1024"/>
                  <a:pt x="6114" y="1024"/>
                </a:cubicBezTo>
                <a:cubicBezTo>
                  <a:pt x="5961" y="1014"/>
                  <a:pt x="5961" y="1014"/>
                  <a:pt x="5961" y="1014"/>
                </a:cubicBezTo>
                <a:cubicBezTo>
                  <a:pt x="5961" y="823"/>
                  <a:pt x="5961" y="823"/>
                  <a:pt x="5961" y="823"/>
                </a:cubicBezTo>
                <a:cubicBezTo>
                  <a:pt x="5826" y="790"/>
                  <a:pt x="5826" y="790"/>
                  <a:pt x="5826" y="790"/>
                </a:cubicBezTo>
                <a:cubicBezTo>
                  <a:pt x="5688" y="818"/>
                  <a:pt x="5688" y="818"/>
                  <a:pt x="5688" y="818"/>
                </a:cubicBezTo>
                <a:cubicBezTo>
                  <a:pt x="5688" y="1359"/>
                  <a:pt x="5688" y="1359"/>
                  <a:pt x="5688" y="1359"/>
                </a:cubicBezTo>
                <a:cubicBezTo>
                  <a:pt x="5605" y="1359"/>
                  <a:pt x="5605" y="1359"/>
                  <a:pt x="5605" y="1359"/>
                </a:cubicBezTo>
                <a:cubicBezTo>
                  <a:pt x="5605" y="451"/>
                  <a:pt x="5605" y="451"/>
                  <a:pt x="5605" y="451"/>
                </a:cubicBezTo>
                <a:cubicBezTo>
                  <a:pt x="5468" y="487"/>
                  <a:pt x="5468" y="487"/>
                  <a:pt x="5468" y="487"/>
                </a:cubicBezTo>
                <a:cubicBezTo>
                  <a:pt x="5468" y="1274"/>
                  <a:pt x="5468" y="1274"/>
                  <a:pt x="5468" y="1274"/>
                </a:cubicBezTo>
                <a:cubicBezTo>
                  <a:pt x="5414" y="1274"/>
                  <a:pt x="5414" y="1274"/>
                  <a:pt x="5414" y="1274"/>
                </a:cubicBezTo>
                <a:cubicBezTo>
                  <a:pt x="5414" y="683"/>
                  <a:pt x="5414" y="683"/>
                  <a:pt x="5414" y="683"/>
                </a:cubicBezTo>
                <a:cubicBezTo>
                  <a:pt x="5404" y="683"/>
                  <a:pt x="5404" y="683"/>
                  <a:pt x="5404" y="683"/>
                </a:cubicBezTo>
                <a:cubicBezTo>
                  <a:pt x="5404" y="674"/>
                  <a:pt x="5404" y="674"/>
                  <a:pt x="5404" y="674"/>
                </a:cubicBezTo>
                <a:cubicBezTo>
                  <a:pt x="5396" y="674"/>
                  <a:pt x="5396" y="674"/>
                  <a:pt x="5396" y="674"/>
                </a:cubicBezTo>
                <a:cubicBezTo>
                  <a:pt x="5396" y="655"/>
                  <a:pt x="5396" y="655"/>
                  <a:pt x="5396" y="655"/>
                </a:cubicBezTo>
                <a:cubicBezTo>
                  <a:pt x="5384" y="655"/>
                  <a:pt x="5384" y="655"/>
                  <a:pt x="5384" y="655"/>
                </a:cubicBezTo>
                <a:cubicBezTo>
                  <a:pt x="5384" y="634"/>
                  <a:pt x="5384" y="634"/>
                  <a:pt x="5384" y="634"/>
                </a:cubicBezTo>
                <a:cubicBezTo>
                  <a:pt x="5367" y="634"/>
                  <a:pt x="5367" y="634"/>
                  <a:pt x="5367" y="634"/>
                </a:cubicBezTo>
                <a:cubicBezTo>
                  <a:pt x="5367" y="615"/>
                  <a:pt x="5367" y="615"/>
                  <a:pt x="5367" y="615"/>
                </a:cubicBezTo>
                <a:cubicBezTo>
                  <a:pt x="5360" y="615"/>
                  <a:pt x="5360" y="615"/>
                  <a:pt x="5360" y="615"/>
                </a:cubicBezTo>
                <a:cubicBezTo>
                  <a:pt x="5360" y="593"/>
                  <a:pt x="5360" y="593"/>
                  <a:pt x="5360" y="593"/>
                </a:cubicBezTo>
                <a:cubicBezTo>
                  <a:pt x="5353" y="532"/>
                  <a:pt x="5353" y="532"/>
                  <a:pt x="5353" y="532"/>
                </a:cubicBezTo>
                <a:cubicBezTo>
                  <a:pt x="5346" y="593"/>
                  <a:pt x="5346" y="593"/>
                  <a:pt x="5346" y="593"/>
                </a:cubicBezTo>
                <a:cubicBezTo>
                  <a:pt x="5346" y="615"/>
                  <a:pt x="5346" y="615"/>
                  <a:pt x="5346" y="615"/>
                </a:cubicBezTo>
                <a:cubicBezTo>
                  <a:pt x="5339" y="615"/>
                  <a:pt x="5339" y="615"/>
                  <a:pt x="5339" y="615"/>
                </a:cubicBezTo>
                <a:cubicBezTo>
                  <a:pt x="5339" y="634"/>
                  <a:pt x="5339" y="634"/>
                  <a:pt x="5339" y="634"/>
                </a:cubicBezTo>
                <a:cubicBezTo>
                  <a:pt x="5322" y="634"/>
                  <a:pt x="5322" y="634"/>
                  <a:pt x="5322" y="634"/>
                </a:cubicBezTo>
                <a:cubicBezTo>
                  <a:pt x="5322" y="655"/>
                  <a:pt x="5322" y="655"/>
                  <a:pt x="5322" y="655"/>
                </a:cubicBezTo>
                <a:cubicBezTo>
                  <a:pt x="5310" y="655"/>
                  <a:pt x="5310" y="655"/>
                  <a:pt x="5310" y="655"/>
                </a:cubicBezTo>
                <a:cubicBezTo>
                  <a:pt x="5310" y="674"/>
                  <a:pt x="5310" y="674"/>
                  <a:pt x="5310" y="674"/>
                </a:cubicBezTo>
                <a:cubicBezTo>
                  <a:pt x="5302" y="674"/>
                  <a:pt x="5302" y="674"/>
                  <a:pt x="5302" y="674"/>
                </a:cubicBezTo>
                <a:cubicBezTo>
                  <a:pt x="5302" y="683"/>
                  <a:pt x="5302" y="683"/>
                  <a:pt x="5302" y="683"/>
                </a:cubicBezTo>
                <a:cubicBezTo>
                  <a:pt x="5292" y="683"/>
                  <a:pt x="5292" y="683"/>
                  <a:pt x="5292" y="683"/>
                </a:cubicBezTo>
                <a:cubicBezTo>
                  <a:pt x="5292" y="1274"/>
                  <a:pt x="5292" y="1274"/>
                  <a:pt x="5292" y="1274"/>
                </a:cubicBezTo>
                <a:cubicBezTo>
                  <a:pt x="5260" y="1274"/>
                  <a:pt x="5260" y="1274"/>
                  <a:pt x="5260" y="1274"/>
                </a:cubicBezTo>
                <a:cubicBezTo>
                  <a:pt x="5260" y="792"/>
                  <a:pt x="5260" y="792"/>
                  <a:pt x="5260" y="792"/>
                </a:cubicBezTo>
                <a:cubicBezTo>
                  <a:pt x="5098" y="792"/>
                  <a:pt x="5098" y="792"/>
                  <a:pt x="5098" y="792"/>
                </a:cubicBezTo>
                <a:cubicBezTo>
                  <a:pt x="5073" y="817"/>
                  <a:pt x="5073" y="817"/>
                  <a:pt x="5073" y="817"/>
                </a:cubicBezTo>
                <a:cubicBezTo>
                  <a:pt x="5073" y="1219"/>
                  <a:pt x="5073" y="1219"/>
                  <a:pt x="5073" y="1219"/>
                </a:cubicBezTo>
                <a:cubicBezTo>
                  <a:pt x="5044" y="1219"/>
                  <a:pt x="5044" y="1219"/>
                  <a:pt x="5044" y="1219"/>
                </a:cubicBezTo>
                <a:cubicBezTo>
                  <a:pt x="5031" y="1237"/>
                  <a:pt x="5031" y="1237"/>
                  <a:pt x="5031" y="1237"/>
                </a:cubicBezTo>
                <a:cubicBezTo>
                  <a:pt x="5031" y="1419"/>
                  <a:pt x="5031" y="1419"/>
                  <a:pt x="5031" y="1419"/>
                </a:cubicBezTo>
                <a:cubicBezTo>
                  <a:pt x="5007" y="1419"/>
                  <a:pt x="5007" y="1419"/>
                  <a:pt x="5007" y="1419"/>
                </a:cubicBezTo>
                <a:cubicBezTo>
                  <a:pt x="5007" y="1089"/>
                  <a:pt x="5007" y="1089"/>
                  <a:pt x="5007" y="1089"/>
                </a:cubicBezTo>
                <a:cubicBezTo>
                  <a:pt x="4993" y="1089"/>
                  <a:pt x="4993" y="1089"/>
                  <a:pt x="4993" y="1089"/>
                </a:cubicBezTo>
                <a:cubicBezTo>
                  <a:pt x="4993" y="1050"/>
                  <a:pt x="4993" y="1050"/>
                  <a:pt x="4993" y="1050"/>
                </a:cubicBezTo>
                <a:cubicBezTo>
                  <a:pt x="4981" y="1050"/>
                  <a:pt x="4981" y="1050"/>
                  <a:pt x="4981" y="1050"/>
                </a:cubicBezTo>
                <a:cubicBezTo>
                  <a:pt x="4981" y="1026"/>
                  <a:pt x="4981" y="1026"/>
                  <a:pt x="4981" y="1026"/>
                </a:cubicBezTo>
                <a:cubicBezTo>
                  <a:pt x="4959" y="1026"/>
                  <a:pt x="4959" y="1026"/>
                  <a:pt x="4959" y="1026"/>
                </a:cubicBezTo>
                <a:cubicBezTo>
                  <a:pt x="4945" y="1016"/>
                  <a:pt x="4945" y="1016"/>
                  <a:pt x="4945" y="1016"/>
                </a:cubicBezTo>
                <a:cubicBezTo>
                  <a:pt x="4945" y="887"/>
                  <a:pt x="4945" y="887"/>
                  <a:pt x="4945" y="887"/>
                </a:cubicBezTo>
                <a:cubicBezTo>
                  <a:pt x="4841" y="919"/>
                  <a:pt x="4841" y="919"/>
                  <a:pt x="4841" y="919"/>
                </a:cubicBezTo>
                <a:cubicBezTo>
                  <a:pt x="4819" y="902"/>
                  <a:pt x="4819" y="902"/>
                  <a:pt x="4819" y="902"/>
                </a:cubicBezTo>
                <a:cubicBezTo>
                  <a:pt x="4819" y="685"/>
                  <a:pt x="4819" y="685"/>
                  <a:pt x="4819" y="685"/>
                </a:cubicBezTo>
                <a:cubicBezTo>
                  <a:pt x="4750" y="668"/>
                  <a:pt x="4750" y="668"/>
                  <a:pt x="4750" y="668"/>
                </a:cubicBezTo>
                <a:cubicBezTo>
                  <a:pt x="4616" y="723"/>
                  <a:pt x="4616" y="723"/>
                  <a:pt x="4616" y="723"/>
                </a:cubicBezTo>
                <a:cubicBezTo>
                  <a:pt x="4616" y="734"/>
                  <a:pt x="4616" y="734"/>
                  <a:pt x="4616" y="734"/>
                </a:cubicBezTo>
                <a:cubicBezTo>
                  <a:pt x="4593" y="720"/>
                  <a:pt x="4593" y="720"/>
                  <a:pt x="4593" y="720"/>
                </a:cubicBezTo>
                <a:cubicBezTo>
                  <a:pt x="4574" y="720"/>
                  <a:pt x="4574" y="720"/>
                  <a:pt x="4574" y="720"/>
                </a:cubicBezTo>
                <a:cubicBezTo>
                  <a:pt x="4574" y="739"/>
                  <a:pt x="4574" y="739"/>
                  <a:pt x="4574" y="739"/>
                </a:cubicBezTo>
                <a:cubicBezTo>
                  <a:pt x="4551" y="739"/>
                  <a:pt x="4551" y="739"/>
                  <a:pt x="4551" y="739"/>
                </a:cubicBezTo>
                <a:cubicBezTo>
                  <a:pt x="4551" y="807"/>
                  <a:pt x="4551" y="807"/>
                  <a:pt x="4551" y="807"/>
                </a:cubicBezTo>
                <a:cubicBezTo>
                  <a:pt x="4540" y="807"/>
                  <a:pt x="4540" y="807"/>
                  <a:pt x="4540" y="807"/>
                </a:cubicBezTo>
                <a:cubicBezTo>
                  <a:pt x="4540" y="1250"/>
                  <a:pt x="4540" y="1250"/>
                  <a:pt x="4540" y="1250"/>
                </a:cubicBezTo>
                <a:cubicBezTo>
                  <a:pt x="4523" y="1250"/>
                  <a:pt x="4523" y="1250"/>
                  <a:pt x="4523" y="1250"/>
                </a:cubicBezTo>
                <a:cubicBezTo>
                  <a:pt x="4516" y="1237"/>
                  <a:pt x="4516" y="1237"/>
                  <a:pt x="4516" y="1237"/>
                </a:cubicBezTo>
                <a:cubicBezTo>
                  <a:pt x="4516" y="1205"/>
                  <a:pt x="4516" y="1205"/>
                  <a:pt x="4516" y="1205"/>
                </a:cubicBezTo>
                <a:cubicBezTo>
                  <a:pt x="4499" y="1205"/>
                  <a:pt x="4499" y="1205"/>
                  <a:pt x="4499" y="1205"/>
                </a:cubicBezTo>
                <a:cubicBezTo>
                  <a:pt x="4499" y="1238"/>
                  <a:pt x="4499" y="1238"/>
                  <a:pt x="4499" y="1238"/>
                </a:cubicBezTo>
                <a:cubicBezTo>
                  <a:pt x="4495" y="1234"/>
                  <a:pt x="4495" y="1234"/>
                  <a:pt x="4495" y="1234"/>
                </a:cubicBezTo>
                <a:cubicBezTo>
                  <a:pt x="4495" y="1245"/>
                  <a:pt x="4495" y="1245"/>
                  <a:pt x="4495" y="1245"/>
                </a:cubicBezTo>
                <a:cubicBezTo>
                  <a:pt x="4482" y="1245"/>
                  <a:pt x="4482" y="1245"/>
                  <a:pt x="4482" y="1245"/>
                </a:cubicBezTo>
                <a:cubicBezTo>
                  <a:pt x="4482" y="1255"/>
                  <a:pt x="4482" y="1255"/>
                  <a:pt x="4482" y="1255"/>
                </a:cubicBezTo>
                <a:cubicBezTo>
                  <a:pt x="4474" y="1255"/>
                  <a:pt x="4474" y="1255"/>
                  <a:pt x="4474" y="1255"/>
                </a:cubicBezTo>
                <a:cubicBezTo>
                  <a:pt x="4474" y="1263"/>
                  <a:pt x="4474" y="1263"/>
                  <a:pt x="4474" y="1263"/>
                </a:cubicBezTo>
                <a:cubicBezTo>
                  <a:pt x="4452" y="1263"/>
                  <a:pt x="4452" y="1263"/>
                  <a:pt x="4452" y="1263"/>
                </a:cubicBezTo>
                <a:cubicBezTo>
                  <a:pt x="4452" y="1251"/>
                  <a:pt x="4452" y="1251"/>
                  <a:pt x="4452" y="1251"/>
                </a:cubicBezTo>
                <a:cubicBezTo>
                  <a:pt x="4468" y="1248"/>
                  <a:pt x="4468" y="1248"/>
                  <a:pt x="4468" y="1248"/>
                </a:cubicBezTo>
                <a:cubicBezTo>
                  <a:pt x="4468" y="1242"/>
                  <a:pt x="4468" y="1242"/>
                  <a:pt x="4468" y="1242"/>
                </a:cubicBezTo>
                <a:cubicBezTo>
                  <a:pt x="4407" y="1242"/>
                  <a:pt x="4407" y="1242"/>
                  <a:pt x="4407" y="1242"/>
                </a:cubicBezTo>
                <a:cubicBezTo>
                  <a:pt x="4409" y="1247"/>
                  <a:pt x="4409" y="1247"/>
                  <a:pt x="4409" y="1247"/>
                </a:cubicBezTo>
                <a:cubicBezTo>
                  <a:pt x="4421" y="1249"/>
                  <a:pt x="4421" y="1249"/>
                  <a:pt x="4421" y="1249"/>
                </a:cubicBezTo>
                <a:cubicBezTo>
                  <a:pt x="4421" y="1260"/>
                  <a:pt x="4421" y="1260"/>
                  <a:pt x="4421" y="1260"/>
                </a:cubicBezTo>
                <a:cubicBezTo>
                  <a:pt x="4398" y="1265"/>
                  <a:pt x="4398" y="1265"/>
                  <a:pt x="4398" y="1265"/>
                </a:cubicBezTo>
                <a:cubicBezTo>
                  <a:pt x="4369" y="1201"/>
                  <a:pt x="4369" y="1201"/>
                  <a:pt x="4369" y="1201"/>
                </a:cubicBezTo>
                <a:cubicBezTo>
                  <a:pt x="4369" y="1161"/>
                  <a:pt x="4369" y="1161"/>
                  <a:pt x="4369" y="1161"/>
                </a:cubicBezTo>
                <a:cubicBezTo>
                  <a:pt x="4369" y="948"/>
                  <a:pt x="4369" y="948"/>
                  <a:pt x="4369" y="948"/>
                </a:cubicBezTo>
                <a:cubicBezTo>
                  <a:pt x="4369" y="948"/>
                  <a:pt x="4379" y="944"/>
                  <a:pt x="4379" y="932"/>
                </a:cubicBezTo>
                <a:cubicBezTo>
                  <a:pt x="4379" y="920"/>
                  <a:pt x="4346" y="917"/>
                  <a:pt x="4333" y="917"/>
                </a:cubicBezTo>
                <a:cubicBezTo>
                  <a:pt x="4320" y="917"/>
                  <a:pt x="4287" y="920"/>
                  <a:pt x="4287" y="932"/>
                </a:cubicBezTo>
                <a:cubicBezTo>
                  <a:pt x="4287" y="944"/>
                  <a:pt x="4297" y="948"/>
                  <a:pt x="4297" y="948"/>
                </a:cubicBezTo>
                <a:cubicBezTo>
                  <a:pt x="4297" y="1161"/>
                  <a:pt x="4297" y="1161"/>
                  <a:pt x="4297" y="1161"/>
                </a:cubicBezTo>
                <a:cubicBezTo>
                  <a:pt x="4286" y="1161"/>
                  <a:pt x="4286" y="1161"/>
                  <a:pt x="4286" y="1161"/>
                </a:cubicBezTo>
                <a:cubicBezTo>
                  <a:pt x="4286" y="1131"/>
                  <a:pt x="4286" y="1131"/>
                  <a:pt x="4286" y="1131"/>
                </a:cubicBezTo>
                <a:cubicBezTo>
                  <a:pt x="4238" y="1091"/>
                  <a:pt x="4238" y="1091"/>
                  <a:pt x="4238" y="1091"/>
                </a:cubicBezTo>
                <a:cubicBezTo>
                  <a:pt x="4238" y="974"/>
                  <a:pt x="4238" y="974"/>
                  <a:pt x="4238" y="974"/>
                </a:cubicBezTo>
                <a:cubicBezTo>
                  <a:pt x="4223" y="974"/>
                  <a:pt x="4223" y="974"/>
                  <a:pt x="4223" y="974"/>
                </a:cubicBezTo>
                <a:cubicBezTo>
                  <a:pt x="4166" y="1010"/>
                  <a:pt x="4166" y="1010"/>
                  <a:pt x="4166" y="1010"/>
                </a:cubicBezTo>
                <a:cubicBezTo>
                  <a:pt x="4166" y="995"/>
                  <a:pt x="4166" y="995"/>
                  <a:pt x="4166" y="995"/>
                </a:cubicBezTo>
                <a:cubicBezTo>
                  <a:pt x="4087" y="995"/>
                  <a:pt x="4087" y="995"/>
                  <a:pt x="4087" y="995"/>
                </a:cubicBezTo>
                <a:cubicBezTo>
                  <a:pt x="4087" y="1012"/>
                  <a:pt x="4087" y="1012"/>
                  <a:pt x="4087" y="1012"/>
                </a:cubicBezTo>
                <a:cubicBezTo>
                  <a:pt x="4069" y="1012"/>
                  <a:pt x="4069" y="1012"/>
                  <a:pt x="4069" y="1012"/>
                </a:cubicBezTo>
                <a:cubicBezTo>
                  <a:pt x="4069" y="1130"/>
                  <a:pt x="4069" y="1130"/>
                  <a:pt x="4069" y="1130"/>
                </a:cubicBezTo>
                <a:cubicBezTo>
                  <a:pt x="4046" y="1117"/>
                  <a:pt x="4046" y="1117"/>
                  <a:pt x="4046" y="1117"/>
                </a:cubicBezTo>
                <a:cubicBezTo>
                  <a:pt x="4046" y="1088"/>
                  <a:pt x="4046" y="1088"/>
                  <a:pt x="4046" y="1088"/>
                </a:cubicBezTo>
                <a:cubicBezTo>
                  <a:pt x="4039" y="1088"/>
                  <a:pt x="4039" y="1088"/>
                  <a:pt x="4039" y="1088"/>
                </a:cubicBezTo>
                <a:cubicBezTo>
                  <a:pt x="4039" y="1118"/>
                  <a:pt x="4039" y="1118"/>
                  <a:pt x="4039" y="1118"/>
                </a:cubicBezTo>
                <a:cubicBezTo>
                  <a:pt x="4032" y="1118"/>
                  <a:pt x="4032" y="1118"/>
                  <a:pt x="4032" y="1118"/>
                </a:cubicBezTo>
                <a:cubicBezTo>
                  <a:pt x="4032" y="1061"/>
                  <a:pt x="4032" y="1061"/>
                  <a:pt x="4032" y="1061"/>
                </a:cubicBezTo>
                <a:cubicBezTo>
                  <a:pt x="3989" y="1061"/>
                  <a:pt x="3989" y="1061"/>
                  <a:pt x="3989" y="1061"/>
                </a:cubicBezTo>
                <a:cubicBezTo>
                  <a:pt x="3989" y="1052"/>
                  <a:pt x="3984" y="1018"/>
                  <a:pt x="3943" y="995"/>
                </a:cubicBezTo>
                <a:cubicBezTo>
                  <a:pt x="3943" y="975"/>
                  <a:pt x="3943" y="975"/>
                  <a:pt x="3943" y="975"/>
                </a:cubicBezTo>
                <a:cubicBezTo>
                  <a:pt x="3933" y="975"/>
                  <a:pt x="3933" y="975"/>
                  <a:pt x="3933" y="975"/>
                </a:cubicBezTo>
                <a:cubicBezTo>
                  <a:pt x="3923" y="975"/>
                  <a:pt x="3923" y="975"/>
                  <a:pt x="3923" y="975"/>
                </a:cubicBezTo>
                <a:cubicBezTo>
                  <a:pt x="3923" y="995"/>
                  <a:pt x="3923" y="995"/>
                  <a:pt x="3923" y="995"/>
                </a:cubicBezTo>
                <a:cubicBezTo>
                  <a:pt x="3882" y="1018"/>
                  <a:pt x="3877" y="1052"/>
                  <a:pt x="3877" y="1061"/>
                </a:cubicBezTo>
                <a:cubicBezTo>
                  <a:pt x="3877" y="1070"/>
                  <a:pt x="3885" y="1078"/>
                  <a:pt x="3885" y="1078"/>
                </a:cubicBezTo>
                <a:cubicBezTo>
                  <a:pt x="3859" y="1078"/>
                  <a:pt x="3859" y="1078"/>
                  <a:pt x="3859" y="1078"/>
                </a:cubicBezTo>
                <a:cubicBezTo>
                  <a:pt x="3846" y="1078"/>
                  <a:pt x="3846" y="1078"/>
                  <a:pt x="3846" y="1078"/>
                </a:cubicBezTo>
                <a:cubicBezTo>
                  <a:pt x="3809" y="1051"/>
                  <a:pt x="3809" y="1051"/>
                  <a:pt x="3809" y="1051"/>
                </a:cubicBezTo>
                <a:cubicBezTo>
                  <a:pt x="3781" y="1070"/>
                  <a:pt x="3781" y="1070"/>
                  <a:pt x="3781" y="1070"/>
                </a:cubicBezTo>
                <a:cubicBezTo>
                  <a:pt x="3770" y="1080"/>
                  <a:pt x="3770" y="1080"/>
                  <a:pt x="3770" y="1080"/>
                </a:cubicBezTo>
                <a:cubicBezTo>
                  <a:pt x="3742" y="1080"/>
                  <a:pt x="3742" y="1080"/>
                  <a:pt x="3742" y="1080"/>
                </a:cubicBezTo>
                <a:cubicBezTo>
                  <a:pt x="3742" y="1095"/>
                  <a:pt x="3742" y="1095"/>
                  <a:pt x="3742" y="1095"/>
                </a:cubicBezTo>
                <a:cubicBezTo>
                  <a:pt x="3759" y="1095"/>
                  <a:pt x="3763" y="1109"/>
                  <a:pt x="3763" y="1109"/>
                </a:cubicBezTo>
                <a:cubicBezTo>
                  <a:pt x="3763" y="1133"/>
                  <a:pt x="3763" y="1133"/>
                  <a:pt x="3763" y="1133"/>
                </a:cubicBezTo>
                <a:cubicBezTo>
                  <a:pt x="3734" y="1133"/>
                  <a:pt x="3734" y="1133"/>
                  <a:pt x="3734" y="1133"/>
                </a:cubicBezTo>
                <a:cubicBezTo>
                  <a:pt x="3734" y="1123"/>
                  <a:pt x="3734" y="1123"/>
                  <a:pt x="3734" y="1123"/>
                </a:cubicBezTo>
                <a:cubicBezTo>
                  <a:pt x="3673" y="1123"/>
                  <a:pt x="3673" y="1123"/>
                  <a:pt x="3673" y="1123"/>
                </a:cubicBezTo>
                <a:cubicBezTo>
                  <a:pt x="3673" y="1147"/>
                  <a:pt x="3673" y="1147"/>
                  <a:pt x="3673" y="1147"/>
                </a:cubicBezTo>
                <a:cubicBezTo>
                  <a:pt x="3635" y="1147"/>
                  <a:pt x="3635" y="1147"/>
                  <a:pt x="3635" y="1147"/>
                </a:cubicBezTo>
                <a:cubicBezTo>
                  <a:pt x="3635" y="1405"/>
                  <a:pt x="3635" y="1405"/>
                  <a:pt x="3635" y="1405"/>
                </a:cubicBezTo>
                <a:cubicBezTo>
                  <a:pt x="3585" y="1405"/>
                  <a:pt x="3585" y="1405"/>
                  <a:pt x="3585" y="1405"/>
                </a:cubicBezTo>
                <a:cubicBezTo>
                  <a:pt x="3585" y="1415"/>
                  <a:pt x="3585" y="1415"/>
                  <a:pt x="3585" y="1415"/>
                </a:cubicBezTo>
                <a:cubicBezTo>
                  <a:pt x="3576" y="1415"/>
                  <a:pt x="3576" y="1415"/>
                  <a:pt x="3576" y="1415"/>
                </a:cubicBezTo>
                <a:cubicBezTo>
                  <a:pt x="3576" y="1437"/>
                  <a:pt x="3576" y="1437"/>
                  <a:pt x="3576" y="1437"/>
                </a:cubicBezTo>
                <a:cubicBezTo>
                  <a:pt x="3565" y="1437"/>
                  <a:pt x="3565" y="1437"/>
                  <a:pt x="3565" y="1437"/>
                </a:cubicBezTo>
                <a:cubicBezTo>
                  <a:pt x="3565" y="1403"/>
                  <a:pt x="3565" y="1403"/>
                  <a:pt x="3565" y="1403"/>
                </a:cubicBezTo>
                <a:cubicBezTo>
                  <a:pt x="3528" y="1403"/>
                  <a:pt x="3528" y="1403"/>
                  <a:pt x="3528" y="1403"/>
                </a:cubicBezTo>
                <a:cubicBezTo>
                  <a:pt x="3528" y="1259"/>
                  <a:pt x="3528" y="1259"/>
                  <a:pt x="3528" y="1259"/>
                </a:cubicBezTo>
                <a:cubicBezTo>
                  <a:pt x="3478" y="1259"/>
                  <a:pt x="3478" y="1259"/>
                  <a:pt x="3478" y="1259"/>
                </a:cubicBezTo>
                <a:cubicBezTo>
                  <a:pt x="3478" y="1245"/>
                  <a:pt x="3478" y="1245"/>
                  <a:pt x="3478" y="1245"/>
                </a:cubicBezTo>
                <a:cubicBezTo>
                  <a:pt x="3463" y="1245"/>
                  <a:pt x="3463" y="1245"/>
                  <a:pt x="3463" y="1245"/>
                </a:cubicBezTo>
                <a:cubicBezTo>
                  <a:pt x="3463" y="1255"/>
                  <a:pt x="3463" y="1255"/>
                  <a:pt x="3463" y="1255"/>
                </a:cubicBezTo>
                <a:cubicBezTo>
                  <a:pt x="3455" y="1255"/>
                  <a:pt x="3455" y="1255"/>
                  <a:pt x="3455" y="1255"/>
                </a:cubicBezTo>
                <a:cubicBezTo>
                  <a:pt x="3456" y="1251"/>
                  <a:pt x="3456" y="1248"/>
                  <a:pt x="3456" y="1245"/>
                </a:cubicBezTo>
                <a:cubicBezTo>
                  <a:pt x="3456" y="1211"/>
                  <a:pt x="3436" y="1182"/>
                  <a:pt x="3407" y="1168"/>
                </a:cubicBezTo>
                <a:cubicBezTo>
                  <a:pt x="3407" y="700"/>
                  <a:pt x="3407" y="700"/>
                  <a:pt x="3407" y="700"/>
                </a:cubicBezTo>
                <a:cubicBezTo>
                  <a:pt x="3431" y="687"/>
                  <a:pt x="3447" y="662"/>
                  <a:pt x="3447" y="634"/>
                </a:cubicBezTo>
                <a:cubicBezTo>
                  <a:pt x="3447" y="597"/>
                  <a:pt x="3421" y="567"/>
                  <a:pt x="3387" y="560"/>
                </a:cubicBezTo>
                <a:cubicBezTo>
                  <a:pt x="3383" y="429"/>
                  <a:pt x="3383" y="429"/>
                  <a:pt x="3383" y="429"/>
                </a:cubicBezTo>
                <a:cubicBezTo>
                  <a:pt x="3391" y="425"/>
                  <a:pt x="3397" y="417"/>
                  <a:pt x="3397" y="407"/>
                </a:cubicBezTo>
                <a:cubicBezTo>
                  <a:pt x="3397" y="400"/>
                  <a:pt x="3394" y="393"/>
                  <a:pt x="3390" y="389"/>
                </a:cubicBezTo>
                <a:cubicBezTo>
                  <a:pt x="3390" y="372"/>
                  <a:pt x="3390" y="372"/>
                  <a:pt x="3390" y="372"/>
                </a:cubicBezTo>
                <a:cubicBezTo>
                  <a:pt x="3382" y="372"/>
                  <a:pt x="3382" y="372"/>
                  <a:pt x="3382" y="372"/>
                </a:cubicBezTo>
                <a:cubicBezTo>
                  <a:pt x="3382" y="269"/>
                  <a:pt x="3382" y="269"/>
                  <a:pt x="3382" y="269"/>
                </a:cubicBezTo>
                <a:cubicBezTo>
                  <a:pt x="3377" y="269"/>
                  <a:pt x="3377" y="269"/>
                  <a:pt x="3377" y="269"/>
                </a:cubicBezTo>
                <a:cubicBezTo>
                  <a:pt x="3377" y="187"/>
                  <a:pt x="3377" y="187"/>
                  <a:pt x="3377" y="187"/>
                </a:cubicBezTo>
                <a:cubicBezTo>
                  <a:pt x="3377" y="187"/>
                  <a:pt x="3385" y="187"/>
                  <a:pt x="3385" y="177"/>
                </a:cubicBezTo>
                <a:cubicBezTo>
                  <a:pt x="3385" y="167"/>
                  <a:pt x="3377" y="170"/>
                  <a:pt x="3377" y="170"/>
                </a:cubicBezTo>
                <a:cubicBezTo>
                  <a:pt x="3372" y="0"/>
                  <a:pt x="3372" y="0"/>
                  <a:pt x="3372" y="0"/>
                </a:cubicBezTo>
                <a:cubicBezTo>
                  <a:pt x="3367" y="170"/>
                  <a:pt x="3367" y="170"/>
                  <a:pt x="3367" y="170"/>
                </a:cubicBezTo>
                <a:cubicBezTo>
                  <a:pt x="3367" y="170"/>
                  <a:pt x="3359" y="167"/>
                  <a:pt x="3359" y="177"/>
                </a:cubicBezTo>
                <a:cubicBezTo>
                  <a:pt x="3359" y="187"/>
                  <a:pt x="3367" y="187"/>
                  <a:pt x="3367" y="187"/>
                </a:cubicBezTo>
                <a:cubicBezTo>
                  <a:pt x="3367" y="269"/>
                  <a:pt x="3367" y="269"/>
                  <a:pt x="3367" y="269"/>
                </a:cubicBezTo>
                <a:cubicBezTo>
                  <a:pt x="3362" y="269"/>
                  <a:pt x="3362" y="269"/>
                  <a:pt x="3362" y="269"/>
                </a:cubicBezTo>
                <a:cubicBezTo>
                  <a:pt x="3362" y="372"/>
                  <a:pt x="3362" y="372"/>
                  <a:pt x="3362" y="372"/>
                </a:cubicBezTo>
                <a:cubicBezTo>
                  <a:pt x="3354" y="372"/>
                  <a:pt x="3354" y="372"/>
                  <a:pt x="3354" y="372"/>
                </a:cubicBezTo>
                <a:cubicBezTo>
                  <a:pt x="3354" y="389"/>
                  <a:pt x="3354" y="389"/>
                  <a:pt x="3354" y="389"/>
                </a:cubicBezTo>
                <a:cubicBezTo>
                  <a:pt x="3350" y="393"/>
                  <a:pt x="3347" y="400"/>
                  <a:pt x="3347" y="407"/>
                </a:cubicBezTo>
                <a:cubicBezTo>
                  <a:pt x="3347" y="417"/>
                  <a:pt x="3353" y="425"/>
                  <a:pt x="3361" y="429"/>
                </a:cubicBezTo>
                <a:cubicBezTo>
                  <a:pt x="3357" y="560"/>
                  <a:pt x="3357" y="560"/>
                  <a:pt x="3357" y="560"/>
                </a:cubicBezTo>
                <a:cubicBezTo>
                  <a:pt x="3323" y="567"/>
                  <a:pt x="3297" y="597"/>
                  <a:pt x="3297" y="634"/>
                </a:cubicBezTo>
                <a:cubicBezTo>
                  <a:pt x="3297" y="659"/>
                  <a:pt x="3310" y="681"/>
                  <a:pt x="3329" y="695"/>
                </a:cubicBezTo>
                <a:cubicBezTo>
                  <a:pt x="3329" y="1173"/>
                  <a:pt x="3329" y="1173"/>
                  <a:pt x="3329" y="1173"/>
                </a:cubicBezTo>
                <a:cubicBezTo>
                  <a:pt x="3304" y="1187"/>
                  <a:pt x="3288" y="1214"/>
                  <a:pt x="3288" y="1245"/>
                </a:cubicBezTo>
                <a:cubicBezTo>
                  <a:pt x="3288" y="1275"/>
                  <a:pt x="3304" y="1302"/>
                  <a:pt x="3329" y="1317"/>
                </a:cubicBezTo>
                <a:cubicBezTo>
                  <a:pt x="3329" y="1343"/>
                  <a:pt x="3329" y="1343"/>
                  <a:pt x="3329" y="1343"/>
                </a:cubicBezTo>
                <a:cubicBezTo>
                  <a:pt x="3287" y="1479"/>
                  <a:pt x="3287" y="1479"/>
                  <a:pt x="3287" y="1479"/>
                </a:cubicBezTo>
                <a:cubicBezTo>
                  <a:pt x="3180" y="1479"/>
                  <a:pt x="3180" y="1479"/>
                  <a:pt x="3180" y="1479"/>
                </a:cubicBezTo>
                <a:cubicBezTo>
                  <a:pt x="3180" y="1420"/>
                  <a:pt x="3180" y="1420"/>
                  <a:pt x="3180" y="1420"/>
                </a:cubicBezTo>
                <a:cubicBezTo>
                  <a:pt x="3132" y="1420"/>
                  <a:pt x="3132" y="1420"/>
                  <a:pt x="3132" y="1420"/>
                </a:cubicBezTo>
                <a:cubicBezTo>
                  <a:pt x="3132" y="1479"/>
                  <a:pt x="3132" y="1479"/>
                  <a:pt x="3132" y="1479"/>
                </a:cubicBezTo>
                <a:cubicBezTo>
                  <a:pt x="2997" y="1479"/>
                  <a:pt x="2997" y="1479"/>
                  <a:pt x="2997" y="1479"/>
                </a:cubicBezTo>
                <a:cubicBezTo>
                  <a:pt x="2997" y="1395"/>
                  <a:pt x="2997" y="1395"/>
                  <a:pt x="2997" y="1395"/>
                </a:cubicBezTo>
                <a:cubicBezTo>
                  <a:pt x="2850" y="1372"/>
                  <a:pt x="2850" y="1372"/>
                  <a:pt x="2850" y="1372"/>
                </a:cubicBezTo>
                <a:cubicBezTo>
                  <a:pt x="2850" y="1279"/>
                  <a:pt x="2850" y="1279"/>
                  <a:pt x="2850" y="1279"/>
                </a:cubicBezTo>
                <a:cubicBezTo>
                  <a:pt x="2844" y="1271"/>
                  <a:pt x="2844" y="1271"/>
                  <a:pt x="2844" y="1271"/>
                </a:cubicBezTo>
                <a:cubicBezTo>
                  <a:pt x="2844" y="1227"/>
                  <a:pt x="2844" y="1227"/>
                  <a:pt x="2844" y="1227"/>
                </a:cubicBezTo>
                <a:cubicBezTo>
                  <a:pt x="2838" y="1223"/>
                  <a:pt x="2838" y="1223"/>
                  <a:pt x="2838" y="1223"/>
                </a:cubicBezTo>
                <a:cubicBezTo>
                  <a:pt x="2838" y="1194"/>
                  <a:pt x="2838" y="1194"/>
                  <a:pt x="2838" y="1194"/>
                </a:cubicBezTo>
                <a:cubicBezTo>
                  <a:pt x="2818" y="1177"/>
                  <a:pt x="2818" y="1177"/>
                  <a:pt x="2818" y="1177"/>
                </a:cubicBezTo>
                <a:cubicBezTo>
                  <a:pt x="2803" y="1177"/>
                  <a:pt x="2803" y="1177"/>
                  <a:pt x="2803" y="1177"/>
                </a:cubicBezTo>
                <a:cubicBezTo>
                  <a:pt x="2797" y="1119"/>
                  <a:pt x="2797" y="1119"/>
                  <a:pt x="2797" y="1119"/>
                </a:cubicBezTo>
                <a:cubicBezTo>
                  <a:pt x="2791" y="1177"/>
                  <a:pt x="2791" y="1177"/>
                  <a:pt x="2791" y="1177"/>
                </a:cubicBezTo>
                <a:cubicBezTo>
                  <a:pt x="2776" y="1177"/>
                  <a:pt x="2776" y="1177"/>
                  <a:pt x="2776" y="1177"/>
                </a:cubicBezTo>
                <a:cubicBezTo>
                  <a:pt x="2756" y="1194"/>
                  <a:pt x="2756" y="1194"/>
                  <a:pt x="2756" y="1194"/>
                </a:cubicBezTo>
                <a:cubicBezTo>
                  <a:pt x="2756" y="1223"/>
                  <a:pt x="2756" y="1223"/>
                  <a:pt x="2756" y="1223"/>
                </a:cubicBezTo>
                <a:cubicBezTo>
                  <a:pt x="2750" y="1227"/>
                  <a:pt x="2750" y="1227"/>
                  <a:pt x="2750" y="1227"/>
                </a:cubicBezTo>
                <a:cubicBezTo>
                  <a:pt x="2750" y="1271"/>
                  <a:pt x="2750" y="1271"/>
                  <a:pt x="2750" y="1271"/>
                </a:cubicBezTo>
                <a:cubicBezTo>
                  <a:pt x="2744" y="1279"/>
                  <a:pt x="2744" y="1279"/>
                  <a:pt x="2744" y="1279"/>
                </a:cubicBezTo>
                <a:cubicBezTo>
                  <a:pt x="2744" y="1341"/>
                  <a:pt x="2744" y="1341"/>
                  <a:pt x="2744" y="1341"/>
                </a:cubicBezTo>
                <a:cubicBezTo>
                  <a:pt x="2744" y="1341"/>
                  <a:pt x="2733" y="1330"/>
                  <a:pt x="2701" y="1330"/>
                </a:cubicBezTo>
                <a:cubicBezTo>
                  <a:pt x="2658" y="1330"/>
                  <a:pt x="2628" y="1372"/>
                  <a:pt x="2628" y="1372"/>
                </a:cubicBezTo>
                <a:cubicBezTo>
                  <a:pt x="2572" y="1372"/>
                  <a:pt x="2572" y="1372"/>
                  <a:pt x="2572" y="1372"/>
                </a:cubicBezTo>
                <a:cubicBezTo>
                  <a:pt x="2572" y="1389"/>
                  <a:pt x="2572" y="1389"/>
                  <a:pt x="2572" y="1389"/>
                </a:cubicBezTo>
                <a:cubicBezTo>
                  <a:pt x="2553" y="1389"/>
                  <a:pt x="2553" y="1389"/>
                  <a:pt x="2553" y="1389"/>
                </a:cubicBezTo>
                <a:cubicBezTo>
                  <a:pt x="2553" y="1382"/>
                  <a:pt x="2553" y="1382"/>
                  <a:pt x="2553" y="1382"/>
                </a:cubicBezTo>
                <a:cubicBezTo>
                  <a:pt x="2510" y="1382"/>
                  <a:pt x="2510" y="1382"/>
                  <a:pt x="2510" y="1382"/>
                </a:cubicBezTo>
                <a:cubicBezTo>
                  <a:pt x="2502" y="1393"/>
                  <a:pt x="2502" y="1393"/>
                  <a:pt x="2502" y="1393"/>
                </a:cubicBezTo>
                <a:cubicBezTo>
                  <a:pt x="2478" y="1393"/>
                  <a:pt x="2478" y="1393"/>
                  <a:pt x="2478" y="1393"/>
                </a:cubicBezTo>
                <a:cubicBezTo>
                  <a:pt x="2478" y="1402"/>
                  <a:pt x="2478" y="1402"/>
                  <a:pt x="2478" y="1402"/>
                </a:cubicBezTo>
                <a:cubicBezTo>
                  <a:pt x="2470" y="1402"/>
                  <a:pt x="2470" y="1402"/>
                  <a:pt x="2470" y="1402"/>
                </a:cubicBezTo>
                <a:cubicBezTo>
                  <a:pt x="2470" y="1378"/>
                  <a:pt x="2470" y="1378"/>
                  <a:pt x="2470" y="1378"/>
                </a:cubicBezTo>
                <a:cubicBezTo>
                  <a:pt x="2443" y="1378"/>
                  <a:pt x="2443" y="1378"/>
                  <a:pt x="2443" y="1378"/>
                </a:cubicBezTo>
                <a:cubicBezTo>
                  <a:pt x="2432" y="1388"/>
                  <a:pt x="2432" y="1388"/>
                  <a:pt x="2432" y="1388"/>
                </a:cubicBezTo>
                <a:cubicBezTo>
                  <a:pt x="2417" y="1388"/>
                  <a:pt x="2417" y="1388"/>
                  <a:pt x="2417" y="1388"/>
                </a:cubicBezTo>
                <a:cubicBezTo>
                  <a:pt x="2408" y="1375"/>
                  <a:pt x="2408" y="1375"/>
                  <a:pt x="2408" y="1375"/>
                </a:cubicBezTo>
                <a:cubicBezTo>
                  <a:pt x="2393" y="1375"/>
                  <a:pt x="2393" y="1375"/>
                  <a:pt x="2393" y="1375"/>
                </a:cubicBezTo>
                <a:cubicBezTo>
                  <a:pt x="2381" y="1388"/>
                  <a:pt x="2381" y="1388"/>
                  <a:pt x="2381" y="1388"/>
                </a:cubicBezTo>
                <a:cubicBezTo>
                  <a:pt x="2365" y="1388"/>
                  <a:pt x="2365" y="1388"/>
                  <a:pt x="2365" y="1388"/>
                </a:cubicBezTo>
                <a:cubicBezTo>
                  <a:pt x="2365" y="1465"/>
                  <a:pt x="2365" y="1465"/>
                  <a:pt x="2365" y="1465"/>
                </a:cubicBezTo>
                <a:cubicBezTo>
                  <a:pt x="2310" y="1465"/>
                  <a:pt x="2310" y="1465"/>
                  <a:pt x="2310" y="1465"/>
                </a:cubicBezTo>
                <a:cubicBezTo>
                  <a:pt x="2310" y="1440"/>
                  <a:pt x="2310" y="1440"/>
                  <a:pt x="2310" y="1440"/>
                </a:cubicBezTo>
                <a:cubicBezTo>
                  <a:pt x="2284" y="1420"/>
                  <a:pt x="2284" y="1420"/>
                  <a:pt x="2284" y="1420"/>
                </a:cubicBezTo>
                <a:cubicBezTo>
                  <a:pt x="2279" y="1380"/>
                  <a:pt x="2279" y="1380"/>
                  <a:pt x="2279" y="1380"/>
                </a:cubicBezTo>
                <a:cubicBezTo>
                  <a:pt x="2273" y="1419"/>
                  <a:pt x="2273" y="1419"/>
                  <a:pt x="2273" y="1419"/>
                </a:cubicBezTo>
                <a:cubicBezTo>
                  <a:pt x="2243" y="1441"/>
                  <a:pt x="2243" y="1441"/>
                  <a:pt x="2243" y="1441"/>
                </a:cubicBezTo>
                <a:cubicBezTo>
                  <a:pt x="2243" y="1457"/>
                  <a:pt x="2243" y="1457"/>
                  <a:pt x="2243" y="1457"/>
                </a:cubicBezTo>
                <a:cubicBezTo>
                  <a:pt x="2199" y="1457"/>
                  <a:pt x="2199" y="1457"/>
                  <a:pt x="2199" y="1457"/>
                </a:cubicBezTo>
                <a:cubicBezTo>
                  <a:pt x="2199" y="1401"/>
                  <a:pt x="2199" y="1401"/>
                  <a:pt x="2199" y="1401"/>
                </a:cubicBezTo>
                <a:cubicBezTo>
                  <a:pt x="2177" y="1401"/>
                  <a:pt x="2177" y="1401"/>
                  <a:pt x="2177" y="1401"/>
                </a:cubicBezTo>
                <a:cubicBezTo>
                  <a:pt x="2177" y="1391"/>
                  <a:pt x="2177" y="1391"/>
                  <a:pt x="2177" y="1391"/>
                </a:cubicBezTo>
                <a:cubicBezTo>
                  <a:pt x="2152" y="1391"/>
                  <a:pt x="2152" y="1391"/>
                  <a:pt x="2152" y="1391"/>
                </a:cubicBezTo>
                <a:cubicBezTo>
                  <a:pt x="2152" y="1409"/>
                  <a:pt x="2152" y="1409"/>
                  <a:pt x="2152" y="1409"/>
                </a:cubicBezTo>
                <a:cubicBezTo>
                  <a:pt x="2139" y="1409"/>
                  <a:pt x="2139" y="1409"/>
                  <a:pt x="2139" y="1409"/>
                </a:cubicBezTo>
                <a:cubicBezTo>
                  <a:pt x="2139" y="1371"/>
                  <a:pt x="2139" y="1371"/>
                  <a:pt x="2139" y="1371"/>
                </a:cubicBezTo>
                <a:cubicBezTo>
                  <a:pt x="2093" y="1371"/>
                  <a:pt x="2093" y="1371"/>
                  <a:pt x="2093" y="1371"/>
                </a:cubicBezTo>
                <a:cubicBezTo>
                  <a:pt x="2093" y="1436"/>
                  <a:pt x="2093" y="1436"/>
                  <a:pt x="2093" y="1436"/>
                </a:cubicBezTo>
                <a:cubicBezTo>
                  <a:pt x="2077" y="1436"/>
                  <a:pt x="2077" y="1436"/>
                  <a:pt x="2077" y="1436"/>
                </a:cubicBezTo>
                <a:cubicBezTo>
                  <a:pt x="2077" y="1453"/>
                  <a:pt x="2077" y="1453"/>
                  <a:pt x="2077" y="1453"/>
                </a:cubicBezTo>
                <a:cubicBezTo>
                  <a:pt x="2068" y="1453"/>
                  <a:pt x="2068" y="1453"/>
                  <a:pt x="2068" y="1453"/>
                </a:cubicBezTo>
                <a:cubicBezTo>
                  <a:pt x="2068" y="1463"/>
                  <a:pt x="2068" y="1463"/>
                  <a:pt x="2068" y="1463"/>
                </a:cubicBezTo>
                <a:cubicBezTo>
                  <a:pt x="2055" y="1463"/>
                  <a:pt x="2055" y="1463"/>
                  <a:pt x="2055" y="1463"/>
                </a:cubicBezTo>
                <a:cubicBezTo>
                  <a:pt x="2055" y="1453"/>
                  <a:pt x="2055" y="1453"/>
                  <a:pt x="2055" y="1453"/>
                </a:cubicBezTo>
                <a:cubicBezTo>
                  <a:pt x="2033" y="1453"/>
                  <a:pt x="2033" y="1453"/>
                  <a:pt x="2033" y="1453"/>
                </a:cubicBezTo>
                <a:cubicBezTo>
                  <a:pt x="2033" y="1461"/>
                  <a:pt x="2033" y="1461"/>
                  <a:pt x="2033" y="1461"/>
                </a:cubicBezTo>
                <a:cubicBezTo>
                  <a:pt x="2004" y="1461"/>
                  <a:pt x="2004" y="1461"/>
                  <a:pt x="2004" y="1461"/>
                </a:cubicBezTo>
                <a:cubicBezTo>
                  <a:pt x="2004" y="1471"/>
                  <a:pt x="2004" y="1471"/>
                  <a:pt x="2004" y="1471"/>
                </a:cubicBezTo>
                <a:cubicBezTo>
                  <a:pt x="1996" y="1471"/>
                  <a:pt x="1996" y="1471"/>
                  <a:pt x="1996" y="1471"/>
                </a:cubicBezTo>
                <a:cubicBezTo>
                  <a:pt x="1996" y="1463"/>
                  <a:pt x="1996" y="1463"/>
                  <a:pt x="1996" y="1463"/>
                </a:cubicBezTo>
                <a:cubicBezTo>
                  <a:pt x="1983" y="1463"/>
                  <a:pt x="1983" y="1463"/>
                  <a:pt x="1983" y="1463"/>
                </a:cubicBezTo>
                <a:cubicBezTo>
                  <a:pt x="1983" y="1479"/>
                  <a:pt x="1983" y="1479"/>
                  <a:pt x="1983" y="1479"/>
                </a:cubicBezTo>
                <a:cubicBezTo>
                  <a:pt x="1975" y="1479"/>
                  <a:pt x="1975" y="1479"/>
                  <a:pt x="1975" y="1479"/>
                </a:cubicBezTo>
                <a:cubicBezTo>
                  <a:pt x="1975" y="1343"/>
                  <a:pt x="1975" y="1343"/>
                  <a:pt x="1975" y="1343"/>
                </a:cubicBezTo>
                <a:cubicBezTo>
                  <a:pt x="1952" y="1343"/>
                  <a:pt x="1952" y="1343"/>
                  <a:pt x="1952" y="1343"/>
                </a:cubicBezTo>
                <a:cubicBezTo>
                  <a:pt x="1952" y="1352"/>
                  <a:pt x="1952" y="1352"/>
                  <a:pt x="1952" y="1352"/>
                </a:cubicBezTo>
                <a:cubicBezTo>
                  <a:pt x="1943" y="1352"/>
                  <a:pt x="1943" y="1352"/>
                  <a:pt x="1943" y="1352"/>
                </a:cubicBezTo>
                <a:cubicBezTo>
                  <a:pt x="1935" y="1335"/>
                  <a:pt x="1935" y="1335"/>
                  <a:pt x="1935" y="1335"/>
                </a:cubicBezTo>
                <a:cubicBezTo>
                  <a:pt x="1921" y="1335"/>
                  <a:pt x="1921" y="1335"/>
                  <a:pt x="1921" y="1335"/>
                </a:cubicBezTo>
                <a:cubicBezTo>
                  <a:pt x="1912" y="1352"/>
                  <a:pt x="1912" y="1352"/>
                  <a:pt x="1912" y="1352"/>
                </a:cubicBezTo>
                <a:cubicBezTo>
                  <a:pt x="1877" y="1352"/>
                  <a:pt x="1877" y="1352"/>
                  <a:pt x="1877" y="1352"/>
                </a:cubicBezTo>
                <a:cubicBezTo>
                  <a:pt x="1877" y="1456"/>
                  <a:pt x="1877" y="1456"/>
                  <a:pt x="1877" y="1456"/>
                </a:cubicBezTo>
                <a:cubicBezTo>
                  <a:pt x="1805" y="1456"/>
                  <a:pt x="1805" y="1456"/>
                  <a:pt x="1805" y="1456"/>
                </a:cubicBezTo>
                <a:cubicBezTo>
                  <a:pt x="1791" y="1441"/>
                  <a:pt x="1791" y="1441"/>
                  <a:pt x="1791" y="1441"/>
                </a:cubicBezTo>
                <a:cubicBezTo>
                  <a:pt x="1781" y="1452"/>
                  <a:pt x="1781" y="1452"/>
                  <a:pt x="1781" y="1452"/>
                </a:cubicBezTo>
                <a:cubicBezTo>
                  <a:pt x="1771" y="1452"/>
                  <a:pt x="1771" y="1452"/>
                  <a:pt x="1771" y="1452"/>
                </a:cubicBezTo>
                <a:cubicBezTo>
                  <a:pt x="1756" y="1437"/>
                  <a:pt x="1756" y="1437"/>
                  <a:pt x="1756" y="1437"/>
                </a:cubicBezTo>
                <a:cubicBezTo>
                  <a:pt x="1744" y="1437"/>
                  <a:pt x="1744" y="1437"/>
                  <a:pt x="1744" y="1437"/>
                </a:cubicBezTo>
                <a:cubicBezTo>
                  <a:pt x="1731" y="1448"/>
                  <a:pt x="1731" y="1448"/>
                  <a:pt x="1731" y="1448"/>
                </a:cubicBezTo>
                <a:cubicBezTo>
                  <a:pt x="1699" y="1448"/>
                  <a:pt x="1699" y="1448"/>
                  <a:pt x="1699" y="1448"/>
                </a:cubicBezTo>
                <a:cubicBezTo>
                  <a:pt x="1699" y="1437"/>
                  <a:pt x="1699" y="1437"/>
                  <a:pt x="1699" y="1437"/>
                </a:cubicBezTo>
                <a:cubicBezTo>
                  <a:pt x="1673" y="1437"/>
                  <a:pt x="1673" y="1437"/>
                  <a:pt x="1673" y="1437"/>
                </a:cubicBezTo>
                <a:cubicBezTo>
                  <a:pt x="1673" y="1469"/>
                  <a:pt x="1673" y="1469"/>
                  <a:pt x="1673" y="1469"/>
                </a:cubicBezTo>
                <a:cubicBezTo>
                  <a:pt x="1656" y="1469"/>
                  <a:pt x="1656" y="1469"/>
                  <a:pt x="1656" y="1469"/>
                </a:cubicBezTo>
                <a:cubicBezTo>
                  <a:pt x="1656" y="1459"/>
                  <a:pt x="1656" y="1459"/>
                  <a:pt x="1656" y="1459"/>
                </a:cubicBezTo>
                <a:cubicBezTo>
                  <a:pt x="1619" y="1459"/>
                  <a:pt x="1619" y="1459"/>
                  <a:pt x="1619" y="1459"/>
                </a:cubicBezTo>
                <a:cubicBezTo>
                  <a:pt x="1619" y="1448"/>
                  <a:pt x="1619" y="1448"/>
                  <a:pt x="1619" y="1448"/>
                </a:cubicBezTo>
                <a:cubicBezTo>
                  <a:pt x="1587" y="1448"/>
                  <a:pt x="1587" y="1448"/>
                  <a:pt x="1587" y="1448"/>
                </a:cubicBezTo>
                <a:cubicBezTo>
                  <a:pt x="1587" y="1459"/>
                  <a:pt x="1587" y="1459"/>
                  <a:pt x="1587" y="1459"/>
                </a:cubicBezTo>
                <a:cubicBezTo>
                  <a:pt x="1563" y="1459"/>
                  <a:pt x="1563" y="1459"/>
                  <a:pt x="1563" y="1459"/>
                </a:cubicBezTo>
                <a:cubicBezTo>
                  <a:pt x="1563" y="1407"/>
                  <a:pt x="1563" y="1407"/>
                  <a:pt x="1563" y="1407"/>
                </a:cubicBezTo>
                <a:cubicBezTo>
                  <a:pt x="1531" y="1393"/>
                  <a:pt x="1531" y="1393"/>
                  <a:pt x="1531" y="1393"/>
                </a:cubicBezTo>
                <a:cubicBezTo>
                  <a:pt x="1531" y="1408"/>
                  <a:pt x="1531" y="1408"/>
                  <a:pt x="1531" y="1408"/>
                </a:cubicBezTo>
                <a:cubicBezTo>
                  <a:pt x="1524" y="1408"/>
                  <a:pt x="1524" y="1408"/>
                  <a:pt x="1524" y="1408"/>
                </a:cubicBezTo>
                <a:cubicBezTo>
                  <a:pt x="1524" y="1331"/>
                  <a:pt x="1524" y="1331"/>
                  <a:pt x="1524" y="1331"/>
                </a:cubicBezTo>
                <a:cubicBezTo>
                  <a:pt x="1507" y="1331"/>
                  <a:pt x="1507" y="1331"/>
                  <a:pt x="1507" y="1331"/>
                </a:cubicBezTo>
                <a:cubicBezTo>
                  <a:pt x="1507" y="1307"/>
                  <a:pt x="1507" y="1307"/>
                  <a:pt x="1507" y="1307"/>
                </a:cubicBezTo>
                <a:cubicBezTo>
                  <a:pt x="1479" y="1307"/>
                  <a:pt x="1479" y="1307"/>
                  <a:pt x="1479" y="1307"/>
                </a:cubicBezTo>
                <a:cubicBezTo>
                  <a:pt x="1479" y="1281"/>
                  <a:pt x="1479" y="1281"/>
                  <a:pt x="1479" y="1281"/>
                </a:cubicBezTo>
                <a:cubicBezTo>
                  <a:pt x="1465" y="1281"/>
                  <a:pt x="1465" y="1281"/>
                  <a:pt x="1465" y="1281"/>
                </a:cubicBezTo>
                <a:cubicBezTo>
                  <a:pt x="1465" y="1307"/>
                  <a:pt x="1465" y="1307"/>
                  <a:pt x="1465" y="1307"/>
                </a:cubicBezTo>
                <a:cubicBezTo>
                  <a:pt x="1443" y="1307"/>
                  <a:pt x="1443" y="1307"/>
                  <a:pt x="1443" y="1307"/>
                </a:cubicBezTo>
                <a:cubicBezTo>
                  <a:pt x="1443" y="1265"/>
                  <a:pt x="1443" y="1265"/>
                  <a:pt x="1443" y="1265"/>
                </a:cubicBezTo>
                <a:cubicBezTo>
                  <a:pt x="1443" y="1265"/>
                  <a:pt x="1412" y="1232"/>
                  <a:pt x="1389" y="1232"/>
                </a:cubicBezTo>
                <a:cubicBezTo>
                  <a:pt x="1367" y="1232"/>
                  <a:pt x="1337" y="1269"/>
                  <a:pt x="1337" y="1269"/>
                </a:cubicBezTo>
                <a:cubicBezTo>
                  <a:pt x="1337" y="1359"/>
                  <a:pt x="1337" y="1359"/>
                  <a:pt x="1337" y="1359"/>
                </a:cubicBezTo>
                <a:cubicBezTo>
                  <a:pt x="1315" y="1359"/>
                  <a:pt x="1315" y="1359"/>
                  <a:pt x="1315" y="1359"/>
                </a:cubicBezTo>
                <a:cubicBezTo>
                  <a:pt x="1315" y="1417"/>
                  <a:pt x="1315" y="1417"/>
                  <a:pt x="1315" y="1417"/>
                </a:cubicBezTo>
                <a:cubicBezTo>
                  <a:pt x="1275" y="1432"/>
                  <a:pt x="1275" y="1432"/>
                  <a:pt x="1275" y="1432"/>
                </a:cubicBezTo>
                <a:cubicBezTo>
                  <a:pt x="1275" y="1445"/>
                  <a:pt x="1275" y="1445"/>
                  <a:pt x="1275" y="1445"/>
                </a:cubicBezTo>
                <a:cubicBezTo>
                  <a:pt x="1267" y="1445"/>
                  <a:pt x="1267" y="1445"/>
                  <a:pt x="1267" y="1445"/>
                </a:cubicBezTo>
                <a:cubicBezTo>
                  <a:pt x="1267" y="1421"/>
                  <a:pt x="1267" y="1421"/>
                  <a:pt x="1267" y="1421"/>
                </a:cubicBezTo>
                <a:cubicBezTo>
                  <a:pt x="1253" y="1421"/>
                  <a:pt x="1253" y="1421"/>
                  <a:pt x="1253" y="1421"/>
                </a:cubicBezTo>
                <a:cubicBezTo>
                  <a:pt x="1235" y="1395"/>
                  <a:pt x="1235" y="1395"/>
                  <a:pt x="1235" y="1395"/>
                </a:cubicBezTo>
                <a:cubicBezTo>
                  <a:pt x="1213" y="1416"/>
                  <a:pt x="1213" y="1416"/>
                  <a:pt x="1213" y="1416"/>
                </a:cubicBezTo>
                <a:cubicBezTo>
                  <a:pt x="1213" y="1399"/>
                  <a:pt x="1213" y="1399"/>
                  <a:pt x="1213" y="1399"/>
                </a:cubicBezTo>
                <a:cubicBezTo>
                  <a:pt x="1200" y="1399"/>
                  <a:pt x="1200" y="1399"/>
                  <a:pt x="1200" y="1399"/>
                </a:cubicBezTo>
                <a:cubicBezTo>
                  <a:pt x="1200" y="1409"/>
                  <a:pt x="1200" y="1409"/>
                  <a:pt x="1200" y="1409"/>
                </a:cubicBezTo>
                <a:cubicBezTo>
                  <a:pt x="1189" y="1409"/>
                  <a:pt x="1189" y="1409"/>
                  <a:pt x="1189" y="1409"/>
                </a:cubicBezTo>
                <a:cubicBezTo>
                  <a:pt x="1189" y="1392"/>
                  <a:pt x="1189" y="1392"/>
                  <a:pt x="1189" y="1392"/>
                </a:cubicBezTo>
                <a:cubicBezTo>
                  <a:pt x="1164" y="1392"/>
                  <a:pt x="1164" y="1392"/>
                  <a:pt x="1164" y="1392"/>
                </a:cubicBezTo>
                <a:cubicBezTo>
                  <a:pt x="1164" y="1401"/>
                  <a:pt x="1164" y="1401"/>
                  <a:pt x="1164" y="1401"/>
                </a:cubicBezTo>
                <a:cubicBezTo>
                  <a:pt x="1155" y="1401"/>
                  <a:pt x="1155" y="1401"/>
                  <a:pt x="1155" y="1401"/>
                </a:cubicBezTo>
                <a:cubicBezTo>
                  <a:pt x="1155" y="1417"/>
                  <a:pt x="1155" y="1417"/>
                  <a:pt x="1155" y="1417"/>
                </a:cubicBezTo>
                <a:cubicBezTo>
                  <a:pt x="1133" y="1417"/>
                  <a:pt x="1133" y="1417"/>
                  <a:pt x="1133" y="1417"/>
                </a:cubicBezTo>
                <a:cubicBezTo>
                  <a:pt x="1133" y="1397"/>
                  <a:pt x="1133" y="1397"/>
                  <a:pt x="1133" y="1397"/>
                </a:cubicBezTo>
                <a:cubicBezTo>
                  <a:pt x="1123" y="1397"/>
                  <a:pt x="1123" y="1397"/>
                  <a:pt x="1123" y="1397"/>
                </a:cubicBezTo>
                <a:cubicBezTo>
                  <a:pt x="1112" y="1385"/>
                  <a:pt x="1112" y="1385"/>
                  <a:pt x="1112" y="1385"/>
                </a:cubicBezTo>
                <a:cubicBezTo>
                  <a:pt x="1104" y="1391"/>
                  <a:pt x="1104" y="1391"/>
                  <a:pt x="1104" y="1391"/>
                </a:cubicBezTo>
                <a:cubicBezTo>
                  <a:pt x="1095" y="1391"/>
                  <a:pt x="1095" y="1391"/>
                  <a:pt x="1095" y="1391"/>
                </a:cubicBezTo>
                <a:cubicBezTo>
                  <a:pt x="1076" y="1368"/>
                  <a:pt x="1076" y="1368"/>
                  <a:pt x="1076" y="1368"/>
                </a:cubicBezTo>
                <a:cubicBezTo>
                  <a:pt x="1063" y="1389"/>
                  <a:pt x="1063" y="1389"/>
                  <a:pt x="1063" y="1389"/>
                </a:cubicBezTo>
                <a:cubicBezTo>
                  <a:pt x="1051" y="1389"/>
                  <a:pt x="1051" y="1389"/>
                  <a:pt x="1051" y="1389"/>
                </a:cubicBezTo>
                <a:cubicBezTo>
                  <a:pt x="1051" y="1371"/>
                  <a:pt x="1051" y="1371"/>
                  <a:pt x="1051" y="1371"/>
                </a:cubicBezTo>
                <a:cubicBezTo>
                  <a:pt x="1031" y="1371"/>
                  <a:pt x="1031" y="1371"/>
                  <a:pt x="1031" y="1371"/>
                </a:cubicBezTo>
                <a:cubicBezTo>
                  <a:pt x="1031" y="1391"/>
                  <a:pt x="1031" y="1391"/>
                  <a:pt x="1031" y="1391"/>
                </a:cubicBezTo>
                <a:cubicBezTo>
                  <a:pt x="1020" y="1403"/>
                  <a:pt x="1020" y="1403"/>
                  <a:pt x="1020" y="1403"/>
                </a:cubicBezTo>
                <a:cubicBezTo>
                  <a:pt x="1012" y="1403"/>
                  <a:pt x="1012" y="1403"/>
                  <a:pt x="1012" y="1403"/>
                </a:cubicBezTo>
                <a:cubicBezTo>
                  <a:pt x="1012" y="1376"/>
                  <a:pt x="1012" y="1376"/>
                  <a:pt x="1012" y="1376"/>
                </a:cubicBezTo>
                <a:cubicBezTo>
                  <a:pt x="999" y="1376"/>
                  <a:pt x="999" y="1376"/>
                  <a:pt x="999" y="1376"/>
                </a:cubicBezTo>
                <a:cubicBezTo>
                  <a:pt x="988" y="1359"/>
                  <a:pt x="988" y="1359"/>
                  <a:pt x="988" y="1359"/>
                </a:cubicBezTo>
                <a:cubicBezTo>
                  <a:pt x="969" y="1381"/>
                  <a:pt x="969" y="1381"/>
                  <a:pt x="969" y="1381"/>
                </a:cubicBezTo>
                <a:cubicBezTo>
                  <a:pt x="969" y="1224"/>
                  <a:pt x="969" y="1224"/>
                  <a:pt x="969" y="1224"/>
                </a:cubicBezTo>
                <a:cubicBezTo>
                  <a:pt x="943" y="1224"/>
                  <a:pt x="943" y="1224"/>
                  <a:pt x="943" y="1224"/>
                </a:cubicBezTo>
                <a:cubicBezTo>
                  <a:pt x="943" y="1212"/>
                  <a:pt x="943" y="1212"/>
                  <a:pt x="943" y="1212"/>
                </a:cubicBezTo>
                <a:cubicBezTo>
                  <a:pt x="969" y="1212"/>
                  <a:pt x="969" y="1212"/>
                  <a:pt x="969" y="1212"/>
                </a:cubicBezTo>
                <a:cubicBezTo>
                  <a:pt x="969" y="1204"/>
                  <a:pt x="969" y="1204"/>
                  <a:pt x="969" y="1204"/>
                </a:cubicBezTo>
                <a:cubicBezTo>
                  <a:pt x="847" y="1204"/>
                  <a:pt x="847" y="1204"/>
                  <a:pt x="847" y="1204"/>
                </a:cubicBezTo>
                <a:cubicBezTo>
                  <a:pt x="847" y="1211"/>
                  <a:pt x="847" y="1211"/>
                  <a:pt x="847" y="1211"/>
                </a:cubicBezTo>
                <a:cubicBezTo>
                  <a:pt x="857" y="1211"/>
                  <a:pt x="857" y="1211"/>
                  <a:pt x="857" y="1211"/>
                </a:cubicBezTo>
                <a:cubicBezTo>
                  <a:pt x="857" y="1224"/>
                  <a:pt x="857" y="1224"/>
                  <a:pt x="857" y="1224"/>
                </a:cubicBezTo>
                <a:cubicBezTo>
                  <a:pt x="843" y="1224"/>
                  <a:pt x="843" y="1224"/>
                  <a:pt x="843" y="1224"/>
                </a:cubicBezTo>
                <a:cubicBezTo>
                  <a:pt x="843" y="1375"/>
                  <a:pt x="843" y="1375"/>
                  <a:pt x="843" y="1375"/>
                </a:cubicBezTo>
                <a:cubicBezTo>
                  <a:pt x="828" y="1375"/>
                  <a:pt x="828" y="1375"/>
                  <a:pt x="828" y="1375"/>
                </a:cubicBezTo>
                <a:cubicBezTo>
                  <a:pt x="828" y="1387"/>
                  <a:pt x="828" y="1387"/>
                  <a:pt x="828" y="1387"/>
                </a:cubicBezTo>
                <a:cubicBezTo>
                  <a:pt x="816" y="1387"/>
                  <a:pt x="816" y="1387"/>
                  <a:pt x="816" y="1387"/>
                </a:cubicBezTo>
                <a:cubicBezTo>
                  <a:pt x="816" y="1403"/>
                  <a:pt x="816" y="1403"/>
                  <a:pt x="816" y="1403"/>
                </a:cubicBezTo>
                <a:cubicBezTo>
                  <a:pt x="804" y="1403"/>
                  <a:pt x="804" y="1403"/>
                  <a:pt x="804" y="1403"/>
                </a:cubicBezTo>
                <a:cubicBezTo>
                  <a:pt x="787" y="1393"/>
                  <a:pt x="787" y="1393"/>
                  <a:pt x="787" y="1393"/>
                </a:cubicBezTo>
                <a:cubicBezTo>
                  <a:pt x="787" y="1193"/>
                  <a:pt x="787" y="1193"/>
                  <a:pt x="787" y="1193"/>
                </a:cubicBezTo>
                <a:cubicBezTo>
                  <a:pt x="691" y="1193"/>
                  <a:pt x="691" y="1193"/>
                  <a:pt x="691" y="1193"/>
                </a:cubicBezTo>
                <a:cubicBezTo>
                  <a:pt x="691" y="1427"/>
                  <a:pt x="691" y="1427"/>
                  <a:pt x="691" y="1427"/>
                </a:cubicBezTo>
                <a:cubicBezTo>
                  <a:pt x="664" y="1427"/>
                  <a:pt x="664" y="1427"/>
                  <a:pt x="664" y="1427"/>
                </a:cubicBezTo>
                <a:cubicBezTo>
                  <a:pt x="664" y="1445"/>
                  <a:pt x="664" y="1445"/>
                  <a:pt x="664" y="1445"/>
                </a:cubicBezTo>
                <a:cubicBezTo>
                  <a:pt x="640" y="1445"/>
                  <a:pt x="640" y="1445"/>
                  <a:pt x="640" y="1445"/>
                </a:cubicBezTo>
                <a:cubicBezTo>
                  <a:pt x="640" y="1436"/>
                  <a:pt x="640" y="1436"/>
                  <a:pt x="640" y="1436"/>
                </a:cubicBezTo>
                <a:cubicBezTo>
                  <a:pt x="625" y="1436"/>
                  <a:pt x="625" y="1436"/>
                  <a:pt x="625" y="1436"/>
                </a:cubicBezTo>
                <a:cubicBezTo>
                  <a:pt x="625" y="1237"/>
                  <a:pt x="625" y="1237"/>
                  <a:pt x="625" y="1237"/>
                </a:cubicBezTo>
                <a:cubicBezTo>
                  <a:pt x="601" y="1237"/>
                  <a:pt x="601" y="1237"/>
                  <a:pt x="601" y="1237"/>
                </a:cubicBezTo>
                <a:cubicBezTo>
                  <a:pt x="601" y="1228"/>
                  <a:pt x="601" y="1228"/>
                  <a:pt x="601" y="1228"/>
                </a:cubicBezTo>
                <a:cubicBezTo>
                  <a:pt x="536" y="1228"/>
                  <a:pt x="536" y="1228"/>
                  <a:pt x="536" y="1228"/>
                </a:cubicBezTo>
                <a:cubicBezTo>
                  <a:pt x="536" y="1241"/>
                  <a:pt x="536" y="1241"/>
                  <a:pt x="536" y="1241"/>
                </a:cubicBezTo>
                <a:cubicBezTo>
                  <a:pt x="515" y="1241"/>
                  <a:pt x="515" y="1241"/>
                  <a:pt x="515" y="1241"/>
                </a:cubicBezTo>
                <a:cubicBezTo>
                  <a:pt x="515" y="1227"/>
                  <a:pt x="515" y="1227"/>
                  <a:pt x="515" y="1227"/>
                </a:cubicBezTo>
                <a:cubicBezTo>
                  <a:pt x="501" y="1227"/>
                  <a:pt x="501" y="1227"/>
                  <a:pt x="501" y="1227"/>
                </a:cubicBezTo>
                <a:cubicBezTo>
                  <a:pt x="501" y="1227"/>
                  <a:pt x="487" y="1169"/>
                  <a:pt x="456" y="1169"/>
                </a:cubicBezTo>
                <a:cubicBezTo>
                  <a:pt x="425" y="1169"/>
                  <a:pt x="401" y="1224"/>
                  <a:pt x="401" y="1224"/>
                </a:cubicBezTo>
                <a:cubicBezTo>
                  <a:pt x="392" y="1224"/>
                  <a:pt x="392" y="1224"/>
                  <a:pt x="392" y="1224"/>
                </a:cubicBezTo>
                <a:cubicBezTo>
                  <a:pt x="392" y="1243"/>
                  <a:pt x="392" y="1243"/>
                  <a:pt x="392" y="1243"/>
                </a:cubicBezTo>
                <a:cubicBezTo>
                  <a:pt x="373" y="1243"/>
                  <a:pt x="373" y="1243"/>
                  <a:pt x="373" y="1243"/>
                </a:cubicBezTo>
                <a:cubicBezTo>
                  <a:pt x="373" y="1233"/>
                  <a:pt x="373" y="1233"/>
                  <a:pt x="373" y="1233"/>
                </a:cubicBezTo>
                <a:cubicBezTo>
                  <a:pt x="320" y="1233"/>
                  <a:pt x="320" y="1233"/>
                  <a:pt x="320" y="1233"/>
                </a:cubicBezTo>
                <a:cubicBezTo>
                  <a:pt x="320" y="1245"/>
                  <a:pt x="320" y="1245"/>
                  <a:pt x="320" y="1245"/>
                </a:cubicBezTo>
                <a:cubicBezTo>
                  <a:pt x="303" y="1245"/>
                  <a:pt x="303" y="1245"/>
                  <a:pt x="303" y="1245"/>
                </a:cubicBezTo>
                <a:cubicBezTo>
                  <a:pt x="288" y="1257"/>
                  <a:pt x="288" y="1257"/>
                  <a:pt x="288" y="1257"/>
                </a:cubicBezTo>
                <a:cubicBezTo>
                  <a:pt x="288" y="1331"/>
                  <a:pt x="288" y="1331"/>
                  <a:pt x="288" y="1331"/>
                </a:cubicBezTo>
                <a:cubicBezTo>
                  <a:pt x="268" y="1331"/>
                  <a:pt x="268" y="1331"/>
                  <a:pt x="268" y="1331"/>
                </a:cubicBezTo>
                <a:cubicBezTo>
                  <a:pt x="268" y="1373"/>
                  <a:pt x="268" y="1373"/>
                  <a:pt x="268" y="1373"/>
                </a:cubicBezTo>
                <a:cubicBezTo>
                  <a:pt x="252" y="1373"/>
                  <a:pt x="252" y="1373"/>
                  <a:pt x="252" y="1373"/>
                </a:cubicBezTo>
                <a:cubicBezTo>
                  <a:pt x="252" y="1325"/>
                  <a:pt x="252" y="1325"/>
                  <a:pt x="252" y="1325"/>
                </a:cubicBezTo>
                <a:cubicBezTo>
                  <a:pt x="236" y="1325"/>
                  <a:pt x="236" y="1325"/>
                  <a:pt x="236" y="1325"/>
                </a:cubicBezTo>
                <a:cubicBezTo>
                  <a:pt x="236" y="1342"/>
                  <a:pt x="236" y="1342"/>
                  <a:pt x="236" y="1342"/>
                </a:cubicBezTo>
                <a:cubicBezTo>
                  <a:pt x="218" y="1342"/>
                  <a:pt x="218" y="1342"/>
                  <a:pt x="218" y="1342"/>
                </a:cubicBezTo>
                <a:cubicBezTo>
                  <a:pt x="218" y="1331"/>
                  <a:pt x="218" y="1331"/>
                  <a:pt x="218" y="1331"/>
                </a:cubicBezTo>
                <a:cubicBezTo>
                  <a:pt x="195" y="1331"/>
                  <a:pt x="195" y="1331"/>
                  <a:pt x="195" y="1331"/>
                </a:cubicBezTo>
                <a:cubicBezTo>
                  <a:pt x="195" y="1312"/>
                  <a:pt x="195" y="1312"/>
                  <a:pt x="195" y="1312"/>
                </a:cubicBezTo>
                <a:cubicBezTo>
                  <a:pt x="182" y="1299"/>
                  <a:pt x="182" y="1299"/>
                  <a:pt x="182" y="1299"/>
                </a:cubicBezTo>
                <a:cubicBezTo>
                  <a:pt x="168" y="1283"/>
                  <a:pt x="168" y="1283"/>
                  <a:pt x="168" y="1283"/>
                </a:cubicBezTo>
                <a:cubicBezTo>
                  <a:pt x="134" y="1283"/>
                  <a:pt x="134" y="1283"/>
                  <a:pt x="134" y="1283"/>
                </a:cubicBezTo>
                <a:cubicBezTo>
                  <a:pt x="102" y="1307"/>
                  <a:pt x="102" y="1307"/>
                  <a:pt x="102" y="1307"/>
                </a:cubicBezTo>
                <a:cubicBezTo>
                  <a:pt x="78" y="1307"/>
                  <a:pt x="78" y="1307"/>
                  <a:pt x="78" y="1307"/>
                </a:cubicBezTo>
                <a:cubicBezTo>
                  <a:pt x="78" y="1401"/>
                  <a:pt x="78" y="1401"/>
                  <a:pt x="78" y="1401"/>
                </a:cubicBezTo>
                <a:cubicBezTo>
                  <a:pt x="56" y="1357"/>
                  <a:pt x="56" y="1357"/>
                  <a:pt x="56" y="1357"/>
                </a:cubicBezTo>
                <a:cubicBezTo>
                  <a:pt x="56" y="1333"/>
                  <a:pt x="56" y="1333"/>
                  <a:pt x="56" y="1333"/>
                </a:cubicBezTo>
                <a:cubicBezTo>
                  <a:pt x="0" y="1333"/>
                  <a:pt x="0" y="1333"/>
                  <a:pt x="0" y="1333"/>
                </a:cubicBezTo>
                <a:cubicBezTo>
                  <a:pt x="0" y="1542"/>
                  <a:pt x="0" y="1542"/>
                  <a:pt x="0" y="1542"/>
                </a:cubicBezTo>
                <a:cubicBezTo>
                  <a:pt x="8000" y="1542"/>
                  <a:pt x="8000" y="1542"/>
                  <a:pt x="8000" y="1542"/>
                </a:cubicBezTo>
                <a:cubicBezTo>
                  <a:pt x="8000" y="1472"/>
                  <a:pt x="8000" y="1472"/>
                  <a:pt x="8000" y="1472"/>
                </a:cubicBezTo>
                <a:lnTo>
                  <a:pt x="7978" y="1472"/>
                </a:lnTo>
                <a:close/>
                <a:moveTo>
                  <a:pt x="3369" y="1457"/>
                </a:moveTo>
                <a:cubicBezTo>
                  <a:pt x="3356" y="1457"/>
                  <a:pt x="3356" y="1457"/>
                  <a:pt x="3356" y="1457"/>
                </a:cubicBezTo>
                <a:cubicBezTo>
                  <a:pt x="3356" y="1408"/>
                  <a:pt x="3356" y="1408"/>
                  <a:pt x="3356" y="1408"/>
                </a:cubicBezTo>
                <a:cubicBezTo>
                  <a:pt x="3369" y="1408"/>
                  <a:pt x="3369" y="1408"/>
                  <a:pt x="3369" y="1408"/>
                </a:cubicBezTo>
                <a:lnTo>
                  <a:pt x="3369" y="1457"/>
                </a:lnTo>
                <a:close/>
                <a:moveTo>
                  <a:pt x="3369" y="1389"/>
                </a:moveTo>
                <a:cubicBezTo>
                  <a:pt x="3356" y="1389"/>
                  <a:pt x="3356" y="1389"/>
                  <a:pt x="3356" y="1389"/>
                </a:cubicBezTo>
                <a:cubicBezTo>
                  <a:pt x="3356" y="1335"/>
                  <a:pt x="3356" y="1335"/>
                  <a:pt x="3356" y="1335"/>
                </a:cubicBezTo>
                <a:cubicBezTo>
                  <a:pt x="3369" y="1335"/>
                  <a:pt x="3369" y="1335"/>
                  <a:pt x="3369" y="1335"/>
                </a:cubicBezTo>
                <a:lnTo>
                  <a:pt x="3369" y="1389"/>
                </a:lnTo>
                <a:close/>
                <a:moveTo>
                  <a:pt x="3356" y="1141"/>
                </a:moveTo>
                <a:cubicBezTo>
                  <a:pt x="3356" y="1098"/>
                  <a:pt x="3356" y="1098"/>
                  <a:pt x="3356" y="1098"/>
                </a:cubicBezTo>
                <a:cubicBezTo>
                  <a:pt x="3356" y="1098"/>
                  <a:pt x="3373" y="1103"/>
                  <a:pt x="3373" y="1119"/>
                </a:cubicBezTo>
                <a:cubicBezTo>
                  <a:pt x="3373" y="1136"/>
                  <a:pt x="3356" y="1141"/>
                  <a:pt x="3356" y="1141"/>
                </a:cubicBezTo>
                <a:close/>
                <a:moveTo>
                  <a:pt x="3356" y="1060"/>
                </a:moveTo>
                <a:cubicBezTo>
                  <a:pt x="3356" y="1024"/>
                  <a:pt x="3356" y="1024"/>
                  <a:pt x="3356" y="1024"/>
                </a:cubicBezTo>
                <a:cubicBezTo>
                  <a:pt x="3356" y="1024"/>
                  <a:pt x="3373" y="1029"/>
                  <a:pt x="3373" y="1042"/>
                </a:cubicBezTo>
                <a:cubicBezTo>
                  <a:pt x="3373" y="1055"/>
                  <a:pt x="3356" y="1060"/>
                  <a:pt x="3356" y="1060"/>
                </a:cubicBezTo>
                <a:close/>
                <a:moveTo>
                  <a:pt x="3356" y="988"/>
                </a:moveTo>
                <a:cubicBezTo>
                  <a:pt x="3356" y="950"/>
                  <a:pt x="3356" y="950"/>
                  <a:pt x="3356" y="950"/>
                </a:cubicBezTo>
                <a:cubicBezTo>
                  <a:pt x="3356" y="950"/>
                  <a:pt x="3373" y="953"/>
                  <a:pt x="3373" y="969"/>
                </a:cubicBezTo>
                <a:cubicBezTo>
                  <a:pt x="3373" y="985"/>
                  <a:pt x="3356" y="988"/>
                  <a:pt x="3356" y="988"/>
                </a:cubicBezTo>
                <a:close/>
                <a:moveTo>
                  <a:pt x="3356" y="911"/>
                </a:moveTo>
                <a:cubicBezTo>
                  <a:pt x="3356" y="872"/>
                  <a:pt x="3356" y="872"/>
                  <a:pt x="3356" y="872"/>
                </a:cubicBezTo>
                <a:cubicBezTo>
                  <a:pt x="3356" y="872"/>
                  <a:pt x="3373" y="878"/>
                  <a:pt x="3373" y="891"/>
                </a:cubicBezTo>
                <a:cubicBezTo>
                  <a:pt x="3373" y="905"/>
                  <a:pt x="3356" y="911"/>
                  <a:pt x="3356" y="911"/>
                </a:cubicBezTo>
                <a:close/>
                <a:moveTo>
                  <a:pt x="3356" y="835"/>
                </a:moveTo>
                <a:cubicBezTo>
                  <a:pt x="3356" y="796"/>
                  <a:pt x="3356" y="796"/>
                  <a:pt x="3356" y="796"/>
                </a:cubicBezTo>
                <a:cubicBezTo>
                  <a:pt x="3356" y="796"/>
                  <a:pt x="3373" y="800"/>
                  <a:pt x="3373" y="815"/>
                </a:cubicBezTo>
                <a:cubicBezTo>
                  <a:pt x="3373" y="831"/>
                  <a:pt x="3356" y="835"/>
                  <a:pt x="3356" y="835"/>
                </a:cubicBezTo>
                <a:close/>
                <a:moveTo>
                  <a:pt x="3356" y="756"/>
                </a:moveTo>
                <a:cubicBezTo>
                  <a:pt x="3356" y="718"/>
                  <a:pt x="3356" y="718"/>
                  <a:pt x="3356" y="718"/>
                </a:cubicBezTo>
                <a:cubicBezTo>
                  <a:pt x="3356" y="718"/>
                  <a:pt x="3373" y="720"/>
                  <a:pt x="3373" y="737"/>
                </a:cubicBezTo>
                <a:cubicBezTo>
                  <a:pt x="3373" y="754"/>
                  <a:pt x="3356" y="756"/>
                  <a:pt x="3356" y="756"/>
                </a:cubicBezTo>
                <a:close/>
                <a:moveTo>
                  <a:pt x="5556" y="570"/>
                </a:moveTo>
                <a:cubicBezTo>
                  <a:pt x="5508" y="582"/>
                  <a:pt x="5508" y="582"/>
                  <a:pt x="5508" y="582"/>
                </a:cubicBezTo>
                <a:cubicBezTo>
                  <a:pt x="5490" y="529"/>
                  <a:pt x="5490" y="529"/>
                  <a:pt x="5490" y="529"/>
                </a:cubicBezTo>
                <a:cubicBezTo>
                  <a:pt x="5566" y="508"/>
                  <a:pt x="5566" y="508"/>
                  <a:pt x="5566" y="508"/>
                </a:cubicBezTo>
                <a:lnTo>
                  <a:pt x="5556" y="570"/>
                </a:lnTo>
                <a:close/>
              </a:path>
            </a:pathLst>
          </a:custGeom>
          <a:noFill/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28A9D6">
                    <a:alpha val="75000"/>
                  </a:srgbClr>
                </a:gs>
              </a:gsLst>
              <a:lin ang="5400000" scaled="1"/>
            </a:gradFill>
          </a:ln>
          <a:effectLst/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>
              <a:solidFill>
                <a:srgbClr val="000000"/>
              </a:solidFill>
            </a:endParaRPr>
          </a:p>
        </p:txBody>
      </p:sp>
      <p:cxnSp>
        <p:nvCxnSpPr>
          <p:cNvPr id="24" name="直接连接符 23" hidden="1"/>
          <p:cNvCxnSpPr/>
          <p:nvPr userDrawn="1"/>
        </p:nvCxnSpPr>
        <p:spPr>
          <a:xfrm>
            <a:off x="3181635" y="431856"/>
            <a:ext cx="0" cy="524933"/>
          </a:xfrm>
          <a:prstGeom prst="line">
            <a:avLst/>
          </a:prstGeom>
          <a:ln>
            <a:solidFill>
              <a:srgbClr val="28A9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 userDrawn="1"/>
        </p:nvSpPr>
        <p:spPr>
          <a:xfrm>
            <a:off x="333375" y="455040"/>
            <a:ext cx="1227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rgbClr val="000000">
                    <a:lumMod val="75000"/>
                    <a:lumOff val="25000"/>
                  </a:srgbClr>
                </a:solidFill>
              </a:rPr>
              <a:t>第一部分</a:t>
            </a:r>
            <a:endParaRPr lang="zh-CN" altLang="en-US" dirty="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  <p:sp>
        <p:nvSpPr>
          <p:cNvPr id="29" name="任意多边形 28"/>
          <p:cNvSpPr/>
          <p:nvPr userDrawn="1"/>
        </p:nvSpPr>
        <p:spPr>
          <a:xfrm flipV="1">
            <a:off x="174171" y="423706"/>
            <a:ext cx="1386789" cy="432000"/>
          </a:xfrm>
          <a:custGeom>
            <a:avLst/>
            <a:gdLst>
              <a:gd name="connsiteX0" fmla="*/ 167822 w 1386790"/>
              <a:gd name="connsiteY0" fmla="*/ 524933 h 524933"/>
              <a:gd name="connsiteX1" fmla="*/ 168846 w 1386790"/>
              <a:gd name="connsiteY1" fmla="*/ 524933 h 524933"/>
              <a:gd name="connsiteX2" fmla="*/ 168846 w 1386790"/>
              <a:gd name="connsiteY2" fmla="*/ 14598 h 524933"/>
              <a:gd name="connsiteX3" fmla="*/ 1386790 w 1386790"/>
              <a:gd name="connsiteY3" fmla="*/ 14598 h 524933"/>
              <a:gd name="connsiteX4" fmla="*/ 1386790 w 1386790"/>
              <a:gd name="connsiteY4" fmla="*/ 0 h 524933"/>
              <a:gd name="connsiteX5" fmla="*/ 167822 w 1386790"/>
              <a:gd name="connsiteY5" fmla="*/ 0 h 524933"/>
              <a:gd name="connsiteX6" fmla="*/ 152999 w 1386790"/>
              <a:gd name="connsiteY6" fmla="*/ 0 h 524933"/>
              <a:gd name="connsiteX7" fmla="*/ 152999 w 1386790"/>
              <a:gd name="connsiteY7" fmla="*/ 507260 h 524933"/>
              <a:gd name="connsiteX8" fmla="*/ 107280 w 1386790"/>
              <a:gd name="connsiteY8" fmla="*/ 507260 h 524933"/>
              <a:gd name="connsiteX9" fmla="*/ 107280 w 1386790"/>
              <a:gd name="connsiteY9" fmla="*/ 0 h 524933"/>
              <a:gd name="connsiteX10" fmla="*/ 0 w 1386790"/>
              <a:gd name="connsiteY10" fmla="*/ 0 h 524933"/>
              <a:gd name="connsiteX11" fmla="*/ 0 w 1386790"/>
              <a:gd name="connsiteY11" fmla="*/ 524932 h 524933"/>
              <a:gd name="connsiteX12" fmla="*/ 33834 w 1386790"/>
              <a:gd name="connsiteY12" fmla="*/ 524932 h 524933"/>
              <a:gd name="connsiteX13" fmla="*/ 33834 w 1386790"/>
              <a:gd name="connsiteY13" fmla="*/ 23810 h 524933"/>
              <a:gd name="connsiteX14" fmla="*/ 79553 w 1386790"/>
              <a:gd name="connsiteY14" fmla="*/ 23810 h 524933"/>
              <a:gd name="connsiteX15" fmla="*/ 79553 w 1386790"/>
              <a:gd name="connsiteY15" fmla="*/ 524932 h 524933"/>
              <a:gd name="connsiteX16" fmla="*/ 167822 w 1386790"/>
              <a:gd name="connsiteY16" fmla="*/ 524932 h 524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86790" h="524933">
                <a:moveTo>
                  <a:pt x="167822" y="524933"/>
                </a:moveTo>
                <a:lnTo>
                  <a:pt x="168846" y="524933"/>
                </a:lnTo>
                <a:lnTo>
                  <a:pt x="168846" y="14598"/>
                </a:lnTo>
                <a:lnTo>
                  <a:pt x="1386790" y="14598"/>
                </a:lnTo>
                <a:lnTo>
                  <a:pt x="1386790" y="0"/>
                </a:lnTo>
                <a:lnTo>
                  <a:pt x="167822" y="0"/>
                </a:lnTo>
                <a:lnTo>
                  <a:pt x="152999" y="0"/>
                </a:lnTo>
                <a:lnTo>
                  <a:pt x="152999" y="507260"/>
                </a:lnTo>
                <a:lnTo>
                  <a:pt x="107280" y="507260"/>
                </a:lnTo>
                <a:lnTo>
                  <a:pt x="107280" y="0"/>
                </a:lnTo>
                <a:lnTo>
                  <a:pt x="0" y="0"/>
                </a:lnTo>
                <a:lnTo>
                  <a:pt x="0" y="524932"/>
                </a:lnTo>
                <a:lnTo>
                  <a:pt x="33834" y="524932"/>
                </a:lnTo>
                <a:lnTo>
                  <a:pt x="33834" y="23810"/>
                </a:lnTo>
                <a:lnTo>
                  <a:pt x="79553" y="23810"/>
                </a:lnTo>
                <a:lnTo>
                  <a:pt x="79553" y="524932"/>
                </a:lnTo>
                <a:lnTo>
                  <a:pt x="167822" y="524932"/>
                </a:lnTo>
                <a:close/>
              </a:path>
            </a:pathLst>
          </a:custGeom>
          <a:solidFill>
            <a:srgbClr val="28A9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过渡页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63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035971" y="6334897"/>
            <a:ext cx="292061" cy="283147"/>
          </a:xfrm>
          <a:prstGeom prst="rect">
            <a:avLst/>
          </a:prstGeom>
        </p:spPr>
        <p:txBody>
          <a:bodyPr wrap="square" lIns="0" tIns="0" rIns="0" bIns="0" anchor="ctr" anchorCtr="1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fld id="{55183D58-648D-4475-BEF8-624F48514A30}" type="slidenum">
              <a:rPr lang="zh-CN" altLang="en-US" smtClean="0"/>
            </a:fld>
            <a:endParaRPr lang="zh-CN" altLang="en-US" dirty="0"/>
          </a:p>
        </p:txBody>
      </p:sp>
      <p:cxnSp>
        <p:nvCxnSpPr>
          <p:cNvPr id="5" name="直接连接符 4"/>
          <p:cNvCxnSpPr/>
          <p:nvPr userDrawn="1"/>
        </p:nvCxnSpPr>
        <p:spPr>
          <a:xfrm flipH="1">
            <a:off x="1430458" y="6479836"/>
            <a:ext cx="10620000" cy="0"/>
          </a:xfrm>
          <a:prstGeom prst="line">
            <a:avLst/>
          </a:prstGeom>
          <a:ln w="15875">
            <a:solidFill>
              <a:srgbClr val="28A9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 userDrawn="1"/>
        </p:nvCxnSpPr>
        <p:spPr>
          <a:xfrm flipH="1">
            <a:off x="141543" y="6479836"/>
            <a:ext cx="792000" cy="0"/>
          </a:xfrm>
          <a:prstGeom prst="line">
            <a:avLst/>
          </a:prstGeom>
          <a:ln w="15875">
            <a:solidFill>
              <a:srgbClr val="28A9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/>
          <p:cNvGrpSpPr/>
          <p:nvPr userDrawn="1"/>
        </p:nvGrpSpPr>
        <p:grpSpPr>
          <a:xfrm flipH="1">
            <a:off x="975516" y="6268899"/>
            <a:ext cx="412970" cy="421874"/>
            <a:chOff x="7019085" y="157473"/>
            <a:chExt cx="3868830" cy="3952255"/>
          </a:xfrm>
        </p:grpSpPr>
        <p:sp>
          <p:nvSpPr>
            <p:cNvPr id="8" name="椭圆 7"/>
            <p:cNvSpPr/>
            <p:nvPr/>
          </p:nvSpPr>
          <p:spPr>
            <a:xfrm>
              <a:off x="8641073" y="157473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 rot="1542857">
              <a:off x="9362925" y="322231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 rot="3085714">
              <a:off x="9941806" y="783873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 rot="7714286">
              <a:off x="9941806" y="2858472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 rot="4628572">
              <a:off x="10263060" y="1450964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 rot="9257143">
              <a:off x="9362925" y="3320114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 rot="6171428">
              <a:off x="10263060" y="2191381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 rot="10800000">
              <a:off x="8641073" y="3484873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 rot="12342857">
              <a:off x="7919220" y="3320114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 rot="13885714">
              <a:off x="7340340" y="2858472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 rot="20057142">
              <a:off x="7919220" y="322231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 rot="15428571">
              <a:off x="7019085" y="2191381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 rot="16971429">
              <a:off x="7019085" y="1450964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 rot="18514286">
              <a:off x="7340340" y="783873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Freeform 5"/>
          <p:cNvSpPr>
            <a:spLocks noEditPoints="1"/>
          </p:cNvSpPr>
          <p:nvPr userDrawn="1"/>
        </p:nvSpPr>
        <p:spPr bwMode="auto">
          <a:xfrm>
            <a:off x="7458155" y="5658694"/>
            <a:ext cx="4253066" cy="821142"/>
          </a:xfrm>
          <a:custGeom>
            <a:avLst/>
            <a:gdLst>
              <a:gd name="T0" fmla="*/ 7933 w 8000"/>
              <a:gd name="T1" fmla="*/ 1418 h 1542"/>
              <a:gd name="T2" fmla="*/ 7832 w 8000"/>
              <a:gd name="T3" fmla="*/ 1315 h 1542"/>
              <a:gd name="T4" fmla="*/ 7738 w 8000"/>
              <a:gd name="T5" fmla="*/ 1352 h 1542"/>
              <a:gd name="T6" fmla="*/ 7673 w 8000"/>
              <a:gd name="T7" fmla="*/ 1336 h 1542"/>
              <a:gd name="T8" fmla="*/ 7538 w 8000"/>
              <a:gd name="T9" fmla="*/ 1313 h 1542"/>
              <a:gd name="T10" fmla="*/ 7430 w 8000"/>
              <a:gd name="T11" fmla="*/ 1287 h 1542"/>
              <a:gd name="T12" fmla="*/ 7292 w 8000"/>
              <a:gd name="T13" fmla="*/ 1358 h 1542"/>
              <a:gd name="T14" fmla="*/ 7170 w 8000"/>
              <a:gd name="T15" fmla="*/ 1352 h 1542"/>
              <a:gd name="T16" fmla="*/ 6993 w 8000"/>
              <a:gd name="T17" fmla="*/ 1400 h 1542"/>
              <a:gd name="T18" fmla="*/ 6886 w 8000"/>
              <a:gd name="T19" fmla="*/ 1357 h 1542"/>
              <a:gd name="T20" fmla="*/ 6766 w 8000"/>
              <a:gd name="T21" fmla="*/ 1380 h 1542"/>
              <a:gd name="T22" fmla="*/ 6640 w 8000"/>
              <a:gd name="T23" fmla="*/ 1194 h 1542"/>
              <a:gd name="T24" fmla="*/ 6505 w 8000"/>
              <a:gd name="T25" fmla="*/ 1157 h 1542"/>
              <a:gd name="T26" fmla="*/ 6381 w 8000"/>
              <a:gd name="T27" fmla="*/ 1311 h 1542"/>
              <a:gd name="T28" fmla="*/ 6242 w 8000"/>
              <a:gd name="T29" fmla="*/ 1181 h 1542"/>
              <a:gd name="T30" fmla="*/ 5688 w 8000"/>
              <a:gd name="T31" fmla="*/ 818 h 1542"/>
              <a:gd name="T32" fmla="*/ 5396 w 8000"/>
              <a:gd name="T33" fmla="*/ 674 h 1542"/>
              <a:gd name="T34" fmla="*/ 5346 w 8000"/>
              <a:gd name="T35" fmla="*/ 615 h 1542"/>
              <a:gd name="T36" fmla="*/ 5292 w 8000"/>
              <a:gd name="T37" fmla="*/ 1274 h 1542"/>
              <a:gd name="T38" fmla="*/ 5007 w 8000"/>
              <a:gd name="T39" fmla="*/ 1089 h 1542"/>
              <a:gd name="T40" fmla="*/ 4819 w 8000"/>
              <a:gd name="T41" fmla="*/ 685 h 1542"/>
              <a:gd name="T42" fmla="*/ 4540 w 8000"/>
              <a:gd name="T43" fmla="*/ 1250 h 1542"/>
              <a:gd name="T44" fmla="*/ 4474 w 8000"/>
              <a:gd name="T45" fmla="*/ 1255 h 1542"/>
              <a:gd name="T46" fmla="*/ 4398 w 8000"/>
              <a:gd name="T47" fmla="*/ 1265 h 1542"/>
              <a:gd name="T48" fmla="*/ 4286 w 8000"/>
              <a:gd name="T49" fmla="*/ 1131 h 1542"/>
              <a:gd name="T50" fmla="*/ 4046 w 8000"/>
              <a:gd name="T51" fmla="*/ 1117 h 1542"/>
              <a:gd name="T52" fmla="*/ 3923 w 8000"/>
              <a:gd name="T53" fmla="*/ 975 h 1542"/>
              <a:gd name="T54" fmla="*/ 3742 w 8000"/>
              <a:gd name="T55" fmla="*/ 1095 h 1542"/>
              <a:gd name="T56" fmla="*/ 3585 w 8000"/>
              <a:gd name="T57" fmla="*/ 1415 h 1542"/>
              <a:gd name="T58" fmla="*/ 3463 w 8000"/>
              <a:gd name="T59" fmla="*/ 1255 h 1542"/>
              <a:gd name="T60" fmla="*/ 3390 w 8000"/>
              <a:gd name="T61" fmla="*/ 372 h 1542"/>
              <a:gd name="T62" fmla="*/ 3367 w 8000"/>
              <a:gd name="T63" fmla="*/ 187 h 1542"/>
              <a:gd name="T64" fmla="*/ 3329 w 8000"/>
              <a:gd name="T65" fmla="*/ 695 h 1542"/>
              <a:gd name="T66" fmla="*/ 2997 w 8000"/>
              <a:gd name="T67" fmla="*/ 1479 h 1542"/>
              <a:gd name="T68" fmla="*/ 2797 w 8000"/>
              <a:gd name="T69" fmla="*/ 1119 h 1542"/>
              <a:gd name="T70" fmla="*/ 2628 w 8000"/>
              <a:gd name="T71" fmla="*/ 1372 h 1542"/>
              <a:gd name="T72" fmla="*/ 2470 w 8000"/>
              <a:gd name="T73" fmla="*/ 1378 h 1542"/>
              <a:gd name="T74" fmla="*/ 2310 w 8000"/>
              <a:gd name="T75" fmla="*/ 1440 h 1542"/>
              <a:gd name="T76" fmla="*/ 2152 w 8000"/>
              <a:gd name="T77" fmla="*/ 1391 h 1542"/>
              <a:gd name="T78" fmla="*/ 2055 w 8000"/>
              <a:gd name="T79" fmla="*/ 1463 h 1542"/>
              <a:gd name="T80" fmla="*/ 1975 w 8000"/>
              <a:gd name="T81" fmla="*/ 1479 h 1542"/>
              <a:gd name="T82" fmla="*/ 1805 w 8000"/>
              <a:gd name="T83" fmla="*/ 1456 h 1542"/>
              <a:gd name="T84" fmla="*/ 1673 w 8000"/>
              <a:gd name="T85" fmla="*/ 1469 h 1542"/>
              <a:gd name="T86" fmla="*/ 1531 w 8000"/>
              <a:gd name="T87" fmla="*/ 1408 h 1542"/>
              <a:gd name="T88" fmla="*/ 1443 w 8000"/>
              <a:gd name="T89" fmla="*/ 1265 h 1542"/>
              <a:gd name="T90" fmla="*/ 1253 w 8000"/>
              <a:gd name="T91" fmla="*/ 1421 h 1542"/>
              <a:gd name="T92" fmla="*/ 1155 w 8000"/>
              <a:gd name="T93" fmla="*/ 1401 h 1542"/>
              <a:gd name="T94" fmla="*/ 1051 w 8000"/>
              <a:gd name="T95" fmla="*/ 1389 h 1542"/>
              <a:gd name="T96" fmla="*/ 969 w 8000"/>
              <a:gd name="T97" fmla="*/ 1224 h 1542"/>
              <a:gd name="T98" fmla="*/ 843 w 8000"/>
              <a:gd name="T99" fmla="*/ 1375 h 1542"/>
              <a:gd name="T100" fmla="*/ 664 w 8000"/>
              <a:gd name="T101" fmla="*/ 1427 h 1542"/>
              <a:gd name="T102" fmla="*/ 515 w 8000"/>
              <a:gd name="T103" fmla="*/ 1241 h 1542"/>
              <a:gd name="T104" fmla="*/ 320 w 8000"/>
              <a:gd name="T105" fmla="*/ 1245 h 1542"/>
              <a:gd name="T106" fmla="*/ 218 w 8000"/>
              <a:gd name="T107" fmla="*/ 1342 h 1542"/>
              <a:gd name="T108" fmla="*/ 56 w 8000"/>
              <a:gd name="T109" fmla="*/ 1357 h 1542"/>
              <a:gd name="T110" fmla="*/ 3369 w 8000"/>
              <a:gd name="T111" fmla="*/ 1408 h 1542"/>
              <a:gd name="T112" fmla="*/ 3356 w 8000"/>
              <a:gd name="T113" fmla="*/ 1141 h 1542"/>
              <a:gd name="T114" fmla="*/ 3356 w 8000"/>
              <a:gd name="T115" fmla="*/ 872 h 1542"/>
              <a:gd name="T116" fmla="*/ 3356 w 8000"/>
              <a:gd name="T117" fmla="*/ 756 h 15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8000" h="1542">
                <a:moveTo>
                  <a:pt x="7978" y="1472"/>
                </a:moveTo>
                <a:cubicBezTo>
                  <a:pt x="7978" y="1462"/>
                  <a:pt x="7978" y="1462"/>
                  <a:pt x="7978" y="1462"/>
                </a:cubicBezTo>
                <a:cubicBezTo>
                  <a:pt x="7966" y="1462"/>
                  <a:pt x="7966" y="1462"/>
                  <a:pt x="7966" y="1462"/>
                </a:cubicBezTo>
                <a:cubicBezTo>
                  <a:pt x="7966" y="1436"/>
                  <a:pt x="7966" y="1436"/>
                  <a:pt x="7966" y="1436"/>
                </a:cubicBezTo>
                <a:cubicBezTo>
                  <a:pt x="7955" y="1436"/>
                  <a:pt x="7955" y="1436"/>
                  <a:pt x="7955" y="1436"/>
                </a:cubicBezTo>
                <a:cubicBezTo>
                  <a:pt x="7955" y="1420"/>
                  <a:pt x="7955" y="1420"/>
                  <a:pt x="7955" y="1420"/>
                </a:cubicBezTo>
                <a:cubicBezTo>
                  <a:pt x="7941" y="1420"/>
                  <a:pt x="7941" y="1420"/>
                  <a:pt x="7941" y="1420"/>
                </a:cubicBezTo>
                <a:cubicBezTo>
                  <a:pt x="7941" y="1428"/>
                  <a:pt x="7941" y="1428"/>
                  <a:pt x="7941" y="1428"/>
                </a:cubicBezTo>
                <a:cubicBezTo>
                  <a:pt x="7933" y="1428"/>
                  <a:pt x="7933" y="1428"/>
                  <a:pt x="7933" y="1428"/>
                </a:cubicBezTo>
                <a:cubicBezTo>
                  <a:pt x="7933" y="1418"/>
                  <a:pt x="7933" y="1418"/>
                  <a:pt x="7933" y="1418"/>
                </a:cubicBezTo>
                <a:cubicBezTo>
                  <a:pt x="7916" y="1418"/>
                  <a:pt x="7916" y="1418"/>
                  <a:pt x="7916" y="1418"/>
                </a:cubicBezTo>
                <a:cubicBezTo>
                  <a:pt x="7916" y="1433"/>
                  <a:pt x="7916" y="1433"/>
                  <a:pt x="7916" y="1433"/>
                </a:cubicBezTo>
                <a:cubicBezTo>
                  <a:pt x="7895" y="1433"/>
                  <a:pt x="7895" y="1433"/>
                  <a:pt x="7895" y="1433"/>
                </a:cubicBezTo>
                <a:cubicBezTo>
                  <a:pt x="7895" y="1335"/>
                  <a:pt x="7895" y="1335"/>
                  <a:pt x="7895" y="1335"/>
                </a:cubicBezTo>
                <a:cubicBezTo>
                  <a:pt x="7879" y="1335"/>
                  <a:pt x="7879" y="1335"/>
                  <a:pt x="7879" y="1335"/>
                </a:cubicBezTo>
                <a:cubicBezTo>
                  <a:pt x="7855" y="1316"/>
                  <a:pt x="7855" y="1316"/>
                  <a:pt x="7855" y="1316"/>
                </a:cubicBezTo>
                <a:cubicBezTo>
                  <a:pt x="7855" y="1300"/>
                  <a:pt x="7855" y="1300"/>
                  <a:pt x="7855" y="1300"/>
                </a:cubicBezTo>
                <a:cubicBezTo>
                  <a:pt x="7843" y="1300"/>
                  <a:pt x="7843" y="1300"/>
                  <a:pt x="7843" y="1300"/>
                </a:cubicBezTo>
                <a:cubicBezTo>
                  <a:pt x="7843" y="1315"/>
                  <a:pt x="7843" y="1315"/>
                  <a:pt x="7843" y="1315"/>
                </a:cubicBezTo>
                <a:cubicBezTo>
                  <a:pt x="7832" y="1315"/>
                  <a:pt x="7832" y="1315"/>
                  <a:pt x="7832" y="1315"/>
                </a:cubicBezTo>
                <a:cubicBezTo>
                  <a:pt x="7832" y="1300"/>
                  <a:pt x="7832" y="1300"/>
                  <a:pt x="7832" y="1300"/>
                </a:cubicBezTo>
                <a:cubicBezTo>
                  <a:pt x="7821" y="1300"/>
                  <a:pt x="7821" y="1300"/>
                  <a:pt x="7821" y="1300"/>
                </a:cubicBezTo>
                <a:cubicBezTo>
                  <a:pt x="7821" y="1315"/>
                  <a:pt x="7821" y="1315"/>
                  <a:pt x="7821" y="1315"/>
                </a:cubicBezTo>
                <a:cubicBezTo>
                  <a:pt x="7806" y="1335"/>
                  <a:pt x="7806" y="1335"/>
                  <a:pt x="7806" y="1335"/>
                </a:cubicBezTo>
                <a:cubicBezTo>
                  <a:pt x="7789" y="1335"/>
                  <a:pt x="7789" y="1335"/>
                  <a:pt x="7789" y="1335"/>
                </a:cubicBezTo>
                <a:cubicBezTo>
                  <a:pt x="7789" y="1436"/>
                  <a:pt x="7789" y="1436"/>
                  <a:pt x="7789" y="1436"/>
                </a:cubicBezTo>
                <a:cubicBezTo>
                  <a:pt x="7749" y="1436"/>
                  <a:pt x="7749" y="1436"/>
                  <a:pt x="7749" y="1436"/>
                </a:cubicBezTo>
                <a:cubicBezTo>
                  <a:pt x="7749" y="1345"/>
                  <a:pt x="7749" y="1345"/>
                  <a:pt x="7749" y="1345"/>
                </a:cubicBezTo>
                <a:cubicBezTo>
                  <a:pt x="7738" y="1345"/>
                  <a:pt x="7738" y="1345"/>
                  <a:pt x="7738" y="1345"/>
                </a:cubicBezTo>
                <a:cubicBezTo>
                  <a:pt x="7738" y="1352"/>
                  <a:pt x="7738" y="1352"/>
                  <a:pt x="7738" y="1352"/>
                </a:cubicBezTo>
                <a:cubicBezTo>
                  <a:pt x="7724" y="1352"/>
                  <a:pt x="7724" y="1352"/>
                  <a:pt x="7724" y="1352"/>
                </a:cubicBezTo>
                <a:cubicBezTo>
                  <a:pt x="7724" y="1337"/>
                  <a:pt x="7724" y="1337"/>
                  <a:pt x="7724" y="1337"/>
                </a:cubicBezTo>
                <a:cubicBezTo>
                  <a:pt x="7713" y="1337"/>
                  <a:pt x="7713" y="1337"/>
                  <a:pt x="7713" y="1337"/>
                </a:cubicBezTo>
                <a:cubicBezTo>
                  <a:pt x="7713" y="1321"/>
                  <a:pt x="7713" y="1321"/>
                  <a:pt x="7713" y="1321"/>
                </a:cubicBezTo>
                <a:cubicBezTo>
                  <a:pt x="7697" y="1321"/>
                  <a:pt x="7697" y="1321"/>
                  <a:pt x="7697" y="1321"/>
                </a:cubicBezTo>
                <a:cubicBezTo>
                  <a:pt x="7697" y="1336"/>
                  <a:pt x="7697" y="1336"/>
                  <a:pt x="7697" y="1336"/>
                </a:cubicBezTo>
                <a:cubicBezTo>
                  <a:pt x="7687" y="1336"/>
                  <a:pt x="7687" y="1336"/>
                  <a:pt x="7687" y="1336"/>
                </a:cubicBezTo>
                <a:cubicBezTo>
                  <a:pt x="7687" y="1324"/>
                  <a:pt x="7687" y="1324"/>
                  <a:pt x="7687" y="1324"/>
                </a:cubicBezTo>
                <a:cubicBezTo>
                  <a:pt x="7673" y="1324"/>
                  <a:pt x="7673" y="1324"/>
                  <a:pt x="7673" y="1324"/>
                </a:cubicBezTo>
                <a:cubicBezTo>
                  <a:pt x="7673" y="1336"/>
                  <a:pt x="7673" y="1336"/>
                  <a:pt x="7673" y="1336"/>
                </a:cubicBezTo>
                <a:cubicBezTo>
                  <a:pt x="7659" y="1336"/>
                  <a:pt x="7659" y="1336"/>
                  <a:pt x="7659" y="1336"/>
                </a:cubicBezTo>
                <a:cubicBezTo>
                  <a:pt x="7659" y="1326"/>
                  <a:pt x="7659" y="1326"/>
                  <a:pt x="7659" y="1326"/>
                </a:cubicBezTo>
                <a:cubicBezTo>
                  <a:pt x="7645" y="1326"/>
                  <a:pt x="7645" y="1326"/>
                  <a:pt x="7645" y="1326"/>
                </a:cubicBezTo>
                <a:cubicBezTo>
                  <a:pt x="7645" y="1356"/>
                  <a:pt x="7645" y="1356"/>
                  <a:pt x="7645" y="1356"/>
                </a:cubicBezTo>
                <a:cubicBezTo>
                  <a:pt x="7616" y="1356"/>
                  <a:pt x="7616" y="1356"/>
                  <a:pt x="7616" y="1356"/>
                </a:cubicBezTo>
                <a:cubicBezTo>
                  <a:pt x="7616" y="1439"/>
                  <a:pt x="7616" y="1439"/>
                  <a:pt x="7616" y="1439"/>
                </a:cubicBezTo>
                <a:cubicBezTo>
                  <a:pt x="7581" y="1439"/>
                  <a:pt x="7581" y="1439"/>
                  <a:pt x="7581" y="1439"/>
                </a:cubicBezTo>
                <a:cubicBezTo>
                  <a:pt x="7581" y="1337"/>
                  <a:pt x="7581" y="1337"/>
                  <a:pt x="7581" y="1337"/>
                </a:cubicBezTo>
                <a:cubicBezTo>
                  <a:pt x="7557" y="1337"/>
                  <a:pt x="7557" y="1337"/>
                  <a:pt x="7557" y="1337"/>
                </a:cubicBezTo>
                <a:cubicBezTo>
                  <a:pt x="7538" y="1313"/>
                  <a:pt x="7538" y="1313"/>
                  <a:pt x="7538" y="1313"/>
                </a:cubicBezTo>
                <a:cubicBezTo>
                  <a:pt x="7497" y="1313"/>
                  <a:pt x="7497" y="1313"/>
                  <a:pt x="7497" y="1313"/>
                </a:cubicBezTo>
                <a:cubicBezTo>
                  <a:pt x="7497" y="1416"/>
                  <a:pt x="7497" y="1416"/>
                  <a:pt x="7497" y="1416"/>
                </a:cubicBezTo>
                <a:cubicBezTo>
                  <a:pt x="7483" y="1416"/>
                  <a:pt x="7483" y="1416"/>
                  <a:pt x="7483" y="1416"/>
                </a:cubicBezTo>
                <a:cubicBezTo>
                  <a:pt x="7483" y="1314"/>
                  <a:pt x="7483" y="1314"/>
                  <a:pt x="7483" y="1314"/>
                </a:cubicBezTo>
                <a:cubicBezTo>
                  <a:pt x="7465" y="1285"/>
                  <a:pt x="7465" y="1285"/>
                  <a:pt x="7465" y="1285"/>
                </a:cubicBezTo>
                <a:cubicBezTo>
                  <a:pt x="7452" y="1285"/>
                  <a:pt x="7452" y="1285"/>
                  <a:pt x="7452" y="1285"/>
                </a:cubicBezTo>
                <a:cubicBezTo>
                  <a:pt x="7452" y="1291"/>
                  <a:pt x="7452" y="1291"/>
                  <a:pt x="7452" y="1291"/>
                </a:cubicBezTo>
                <a:cubicBezTo>
                  <a:pt x="7441" y="1291"/>
                  <a:pt x="7441" y="1291"/>
                  <a:pt x="7441" y="1291"/>
                </a:cubicBezTo>
                <a:cubicBezTo>
                  <a:pt x="7441" y="1287"/>
                  <a:pt x="7441" y="1287"/>
                  <a:pt x="7441" y="1287"/>
                </a:cubicBezTo>
                <a:cubicBezTo>
                  <a:pt x="7430" y="1287"/>
                  <a:pt x="7430" y="1287"/>
                  <a:pt x="7430" y="1287"/>
                </a:cubicBezTo>
                <a:cubicBezTo>
                  <a:pt x="7430" y="1301"/>
                  <a:pt x="7430" y="1301"/>
                  <a:pt x="7430" y="1301"/>
                </a:cubicBezTo>
                <a:cubicBezTo>
                  <a:pt x="7383" y="1301"/>
                  <a:pt x="7383" y="1301"/>
                  <a:pt x="7383" y="1301"/>
                </a:cubicBezTo>
                <a:cubicBezTo>
                  <a:pt x="7383" y="1286"/>
                  <a:pt x="7383" y="1286"/>
                  <a:pt x="7383" y="1286"/>
                </a:cubicBezTo>
                <a:cubicBezTo>
                  <a:pt x="7370" y="1261"/>
                  <a:pt x="7370" y="1261"/>
                  <a:pt x="7370" y="1261"/>
                </a:cubicBezTo>
                <a:cubicBezTo>
                  <a:pt x="7326" y="1261"/>
                  <a:pt x="7326" y="1261"/>
                  <a:pt x="7326" y="1261"/>
                </a:cubicBezTo>
                <a:cubicBezTo>
                  <a:pt x="7326" y="1286"/>
                  <a:pt x="7326" y="1286"/>
                  <a:pt x="7326" y="1286"/>
                </a:cubicBezTo>
                <a:cubicBezTo>
                  <a:pt x="7297" y="1286"/>
                  <a:pt x="7297" y="1286"/>
                  <a:pt x="7297" y="1286"/>
                </a:cubicBezTo>
                <a:cubicBezTo>
                  <a:pt x="7297" y="1303"/>
                  <a:pt x="7297" y="1303"/>
                  <a:pt x="7297" y="1303"/>
                </a:cubicBezTo>
                <a:cubicBezTo>
                  <a:pt x="7292" y="1303"/>
                  <a:pt x="7292" y="1303"/>
                  <a:pt x="7292" y="1303"/>
                </a:cubicBezTo>
                <a:cubicBezTo>
                  <a:pt x="7292" y="1358"/>
                  <a:pt x="7292" y="1358"/>
                  <a:pt x="7292" y="1358"/>
                </a:cubicBezTo>
                <a:cubicBezTo>
                  <a:pt x="7281" y="1358"/>
                  <a:pt x="7281" y="1358"/>
                  <a:pt x="7281" y="1358"/>
                </a:cubicBezTo>
                <a:cubicBezTo>
                  <a:pt x="7281" y="1302"/>
                  <a:pt x="7281" y="1302"/>
                  <a:pt x="7281" y="1302"/>
                </a:cubicBezTo>
                <a:cubicBezTo>
                  <a:pt x="7273" y="1302"/>
                  <a:pt x="7273" y="1302"/>
                  <a:pt x="7273" y="1302"/>
                </a:cubicBezTo>
                <a:cubicBezTo>
                  <a:pt x="7273" y="1279"/>
                  <a:pt x="7273" y="1279"/>
                  <a:pt x="7273" y="1279"/>
                </a:cubicBezTo>
                <a:cubicBezTo>
                  <a:pt x="7210" y="1279"/>
                  <a:pt x="7210" y="1279"/>
                  <a:pt x="7210" y="1279"/>
                </a:cubicBezTo>
                <a:cubicBezTo>
                  <a:pt x="7210" y="1303"/>
                  <a:pt x="7210" y="1303"/>
                  <a:pt x="7210" y="1303"/>
                </a:cubicBezTo>
                <a:cubicBezTo>
                  <a:pt x="7179" y="1303"/>
                  <a:pt x="7179" y="1303"/>
                  <a:pt x="7179" y="1303"/>
                </a:cubicBezTo>
                <a:cubicBezTo>
                  <a:pt x="7179" y="1323"/>
                  <a:pt x="7179" y="1323"/>
                  <a:pt x="7179" y="1323"/>
                </a:cubicBezTo>
                <a:cubicBezTo>
                  <a:pt x="7170" y="1323"/>
                  <a:pt x="7170" y="1323"/>
                  <a:pt x="7170" y="1323"/>
                </a:cubicBezTo>
                <a:cubicBezTo>
                  <a:pt x="7170" y="1352"/>
                  <a:pt x="7170" y="1352"/>
                  <a:pt x="7170" y="1352"/>
                </a:cubicBezTo>
                <a:cubicBezTo>
                  <a:pt x="7090" y="1352"/>
                  <a:pt x="7090" y="1352"/>
                  <a:pt x="7090" y="1352"/>
                </a:cubicBezTo>
                <a:cubicBezTo>
                  <a:pt x="7090" y="1362"/>
                  <a:pt x="7090" y="1362"/>
                  <a:pt x="7090" y="1362"/>
                </a:cubicBezTo>
                <a:cubicBezTo>
                  <a:pt x="7069" y="1362"/>
                  <a:pt x="7069" y="1362"/>
                  <a:pt x="7069" y="1362"/>
                </a:cubicBezTo>
                <a:cubicBezTo>
                  <a:pt x="7069" y="1308"/>
                  <a:pt x="7069" y="1308"/>
                  <a:pt x="7069" y="1308"/>
                </a:cubicBezTo>
                <a:cubicBezTo>
                  <a:pt x="7036" y="1308"/>
                  <a:pt x="7036" y="1308"/>
                  <a:pt x="7036" y="1308"/>
                </a:cubicBezTo>
                <a:cubicBezTo>
                  <a:pt x="7036" y="1291"/>
                  <a:pt x="7036" y="1291"/>
                  <a:pt x="7036" y="1291"/>
                </a:cubicBezTo>
                <a:cubicBezTo>
                  <a:pt x="7010" y="1291"/>
                  <a:pt x="7010" y="1291"/>
                  <a:pt x="7010" y="1291"/>
                </a:cubicBezTo>
                <a:cubicBezTo>
                  <a:pt x="7010" y="1305"/>
                  <a:pt x="7010" y="1305"/>
                  <a:pt x="7010" y="1305"/>
                </a:cubicBezTo>
                <a:cubicBezTo>
                  <a:pt x="6993" y="1305"/>
                  <a:pt x="6993" y="1305"/>
                  <a:pt x="6993" y="1305"/>
                </a:cubicBezTo>
                <a:cubicBezTo>
                  <a:pt x="6993" y="1400"/>
                  <a:pt x="6993" y="1400"/>
                  <a:pt x="6993" y="1400"/>
                </a:cubicBezTo>
                <a:cubicBezTo>
                  <a:pt x="6972" y="1400"/>
                  <a:pt x="6972" y="1400"/>
                  <a:pt x="6972" y="1400"/>
                </a:cubicBezTo>
                <a:cubicBezTo>
                  <a:pt x="6972" y="1391"/>
                  <a:pt x="6972" y="1391"/>
                  <a:pt x="6972" y="1391"/>
                </a:cubicBezTo>
                <a:cubicBezTo>
                  <a:pt x="6952" y="1391"/>
                  <a:pt x="6952" y="1391"/>
                  <a:pt x="6952" y="1391"/>
                </a:cubicBezTo>
                <a:cubicBezTo>
                  <a:pt x="6952" y="1405"/>
                  <a:pt x="6952" y="1405"/>
                  <a:pt x="6952" y="1405"/>
                </a:cubicBezTo>
                <a:cubicBezTo>
                  <a:pt x="6936" y="1405"/>
                  <a:pt x="6936" y="1405"/>
                  <a:pt x="6936" y="1405"/>
                </a:cubicBezTo>
                <a:cubicBezTo>
                  <a:pt x="6936" y="1375"/>
                  <a:pt x="6936" y="1375"/>
                  <a:pt x="6936" y="1375"/>
                </a:cubicBezTo>
                <a:cubicBezTo>
                  <a:pt x="6922" y="1375"/>
                  <a:pt x="6922" y="1375"/>
                  <a:pt x="6922" y="1375"/>
                </a:cubicBezTo>
                <a:cubicBezTo>
                  <a:pt x="6922" y="1357"/>
                  <a:pt x="6922" y="1357"/>
                  <a:pt x="6922" y="1357"/>
                </a:cubicBezTo>
                <a:cubicBezTo>
                  <a:pt x="6906" y="1357"/>
                  <a:pt x="6906" y="1357"/>
                  <a:pt x="6906" y="1357"/>
                </a:cubicBezTo>
                <a:cubicBezTo>
                  <a:pt x="6886" y="1357"/>
                  <a:pt x="6886" y="1357"/>
                  <a:pt x="6886" y="1357"/>
                </a:cubicBezTo>
                <a:cubicBezTo>
                  <a:pt x="6886" y="1348"/>
                  <a:pt x="6886" y="1348"/>
                  <a:pt x="6886" y="1348"/>
                </a:cubicBezTo>
                <a:cubicBezTo>
                  <a:pt x="6852" y="1348"/>
                  <a:pt x="6852" y="1348"/>
                  <a:pt x="6852" y="1348"/>
                </a:cubicBezTo>
                <a:cubicBezTo>
                  <a:pt x="6852" y="1334"/>
                  <a:pt x="6852" y="1334"/>
                  <a:pt x="6852" y="1334"/>
                </a:cubicBezTo>
                <a:cubicBezTo>
                  <a:pt x="6839" y="1334"/>
                  <a:pt x="6839" y="1334"/>
                  <a:pt x="6839" y="1334"/>
                </a:cubicBezTo>
                <a:cubicBezTo>
                  <a:pt x="6839" y="1344"/>
                  <a:pt x="6839" y="1344"/>
                  <a:pt x="6839" y="1344"/>
                </a:cubicBezTo>
                <a:cubicBezTo>
                  <a:pt x="6786" y="1344"/>
                  <a:pt x="6786" y="1344"/>
                  <a:pt x="6786" y="1344"/>
                </a:cubicBezTo>
                <a:cubicBezTo>
                  <a:pt x="6786" y="1355"/>
                  <a:pt x="6786" y="1355"/>
                  <a:pt x="6786" y="1355"/>
                </a:cubicBezTo>
                <a:cubicBezTo>
                  <a:pt x="6776" y="1355"/>
                  <a:pt x="6776" y="1355"/>
                  <a:pt x="6776" y="1355"/>
                </a:cubicBezTo>
                <a:cubicBezTo>
                  <a:pt x="6776" y="1370"/>
                  <a:pt x="6776" y="1370"/>
                  <a:pt x="6776" y="1370"/>
                </a:cubicBezTo>
                <a:cubicBezTo>
                  <a:pt x="6766" y="1380"/>
                  <a:pt x="6766" y="1380"/>
                  <a:pt x="6766" y="1380"/>
                </a:cubicBezTo>
                <a:cubicBezTo>
                  <a:pt x="6766" y="1411"/>
                  <a:pt x="6766" y="1411"/>
                  <a:pt x="6766" y="1411"/>
                </a:cubicBezTo>
                <a:cubicBezTo>
                  <a:pt x="6755" y="1411"/>
                  <a:pt x="6755" y="1411"/>
                  <a:pt x="6755" y="1411"/>
                </a:cubicBezTo>
                <a:cubicBezTo>
                  <a:pt x="6755" y="1381"/>
                  <a:pt x="6755" y="1381"/>
                  <a:pt x="6755" y="1381"/>
                </a:cubicBezTo>
                <a:cubicBezTo>
                  <a:pt x="6744" y="1367"/>
                  <a:pt x="6744" y="1367"/>
                  <a:pt x="6744" y="1367"/>
                </a:cubicBezTo>
                <a:cubicBezTo>
                  <a:pt x="6744" y="1291"/>
                  <a:pt x="6744" y="1291"/>
                  <a:pt x="6744" y="1291"/>
                </a:cubicBezTo>
                <a:cubicBezTo>
                  <a:pt x="6727" y="1291"/>
                  <a:pt x="6727" y="1291"/>
                  <a:pt x="6727" y="1291"/>
                </a:cubicBezTo>
                <a:cubicBezTo>
                  <a:pt x="6727" y="1217"/>
                  <a:pt x="6727" y="1217"/>
                  <a:pt x="6727" y="1217"/>
                </a:cubicBezTo>
                <a:cubicBezTo>
                  <a:pt x="6670" y="1217"/>
                  <a:pt x="6670" y="1217"/>
                  <a:pt x="6670" y="1217"/>
                </a:cubicBezTo>
                <a:cubicBezTo>
                  <a:pt x="6670" y="1194"/>
                  <a:pt x="6670" y="1194"/>
                  <a:pt x="6670" y="1194"/>
                </a:cubicBezTo>
                <a:cubicBezTo>
                  <a:pt x="6640" y="1194"/>
                  <a:pt x="6640" y="1194"/>
                  <a:pt x="6640" y="1194"/>
                </a:cubicBezTo>
                <a:cubicBezTo>
                  <a:pt x="6640" y="1246"/>
                  <a:pt x="6640" y="1246"/>
                  <a:pt x="6640" y="1246"/>
                </a:cubicBezTo>
                <a:cubicBezTo>
                  <a:pt x="6625" y="1246"/>
                  <a:pt x="6625" y="1246"/>
                  <a:pt x="6625" y="1246"/>
                </a:cubicBezTo>
                <a:cubicBezTo>
                  <a:pt x="6625" y="1229"/>
                  <a:pt x="6625" y="1229"/>
                  <a:pt x="6625" y="1229"/>
                </a:cubicBezTo>
                <a:cubicBezTo>
                  <a:pt x="6625" y="1229"/>
                  <a:pt x="6614" y="1229"/>
                  <a:pt x="6609" y="1229"/>
                </a:cubicBezTo>
                <a:cubicBezTo>
                  <a:pt x="6604" y="1229"/>
                  <a:pt x="6604" y="1246"/>
                  <a:pt x="6604" y="1246"/>
                </a:cubicBezTo>
                <a:cubicBezTo>
                  <a:pt x="6604" y="1293"/>
                  <a:pt x="6604" y="1293"/>
                  <a:pt x="6604" y="1293"/>
                </a:cubicBezTo>
                <a:cubicBezTo>
                  <a:pt x="6562" y="1293"/>
                  <a:pt x="6562" y="1293"/>
                  <a:pt x="6562" y="1293"/>
                </a:cubicBezTo>
                <a:cubicBezTo>
                  <a:pt x="6562" y="1130"/>
                  <a:pt x="6562" y="1130"/>
                  <a:pt x="6562" y="1130"/>
                </a:cubicBezTo>
                <a:cubicBezTo>
                  <a:pt x="6505" y="1130"/>
                  <a:pt x="6505" y="1130"/>
                  <a:pt x="6505" y="1130"/>
                </a:cubicBezTo>
                <a:cubicBezTo>
                  <a:pt x="6505" y="1157"/>
                  <a:pt x="6505" y="1157"/>
                  <a:pt x="6505" y="1157"/>
                </a:cubicBezTo>
                <a:cubicBezTo>
                  <a:pt x="6481" y="1157"/>
                  <a:pt x="6477" y="1169"/>
                  <a:pt x="6477" y="1169"/>
                </a:cubicBezTo>
                <a:cubicBezTo>
                  <a:pt x="6450" y="1169"/>
                  <a:pt x="6450" y="1169"/>
                  <a:pt x="6450" y="1169"/>
                </a:cubicBezTo>
                <a:cubicBezTo>
                  <a:pt x="6450" y="1202"/>
                  <a:pt x="6450" y="1202"/>
                  <a:pt x="6450" y="1202"/>
                </a:cubicBezTo>
                <a:cubicBezTo>
                  <a:pt x="6438" y="1202"/>
                  <a:pt x="6438" y="1202"/>
                  <a:pt x="6438" y="1202"/>
                </a:cubicBezTo>
                <a:cubicBezTo>
                  <a:pt x="6438" y="1333"/>
                  <a:pt x="6438" y="1333"/>
                  <a:pt x="6438" y="1333"/>
                </a:cubicBezTo>
                <a:cubicBezTo>
                  <a:pt x="6414" y="1333"/>
                  <a:pt x="6414" y="1333"/>
                  <a:pt x="6414" y="1333"/>
                </a:cubicBezTo>
                <a:cubicBezTo>
                  <a:pt x="6414" y="1314"/>
                  <a:pt x="6414" y="1314"/>
                  <a:pt x="6414" y="1314"/>
                </a:cubicBezTo>
                <a:cubicBezTo>
                  <a:pt x="6401" y="1301"/>
                  <a:pt x="6401" y="1301"/>
                  <a:pt x="6401" y="1301"/>
                </a:cubicBezTo>
                <a:cubicBezTo>
                  <a:pt x="6394" y="1301"/>
                  <a:pt x="6394" y="1301"/>
                  <a:pt x="6394" y="1301"/>
                </a:cubicBezTo>
                <a:cubicBezTo>
                  <a:pt x="6381" y="1311"/>
                  <a:pt x="6381" y="1311"/>
                  <a:pt x="6381" y="1311"/>
                </a:cubicBezTo>
                <a:cubicBezTo>
                  <a:pt x="6381" y="1078"/>
                  <a:pt x="6381" y="1078"/>
                  <a:pt x="6381" y="1078"/>
                </a:cubicBezTo>
                <a:cubicBezTo>
                  <a:pt x="6322" y="1065"/>
                  <a:pt x="6322" y="1065"/>
                  <a:pt x="6322" y="1065"/>
                </a:cubicBezTo>
                <a:cubicBezTo>
                  <a:pt x="6297" y="1065"/>
                  <a:pt x="6297" y="1065"/>
                  <a:pt x="6297" y="1065"/>
                </a:cubicBezTo>
                <a:cubicBezTo>
                  <a:pt x="6297" y="1080"/>
                  <a:pt x="6297" y="1080"/>
                  <a:pt x="6297" y="1080"/>
                </a:cubicBezTo>
                <a:cubicBezTo>
                  <a:pt x="6280" y="1080"/>
                  <a:pt x="6280" y="1080"/>
                  <a:pt x="6280" y="1080"/>
                </a:cubicBezTo>
                <a:cubicBezTo>
                  <a:pt x="6280" y="1135"/>
                  <a:pt x="6280" y="1135"/>
                  <a:pt x="6280" y="1135"/>
                </a:cubicBezTo>
                <a:cubicBezTo>
                  <a:pt x="6264" y="1135"/>
                  <a:pt x="6264" y="1135"/>
                  <a:pt x="6264" y="1135"/>
                </a:cubicBezTo>
                <a:cubicBezTo>
                  <a:pt x="6264" y="1207"/>
                  <a:pt x="6264" y="1207"/>
                  <a:pt x="6264" y="1207"/>
                </a:cubicBezTo>
                <a:cubicBezTo>
                  <a:pt x="6242" y="1207"/>
                  <a:pt x="6242" y="1207"/>
                  <a:pt x="6242" y="1207"/>
                </a:cubicBezTo>
                <a:cubicBezTo>
                  <a:pt x="6242" y="1181"/>
                  <a:pt x="6242" y="1181"/>
                  <a:pt x="6242" y="1181"/>
                </a:cubicBezTo>
                <a:cubicBezTo>
                  <a:pt x="6214" y="1181"/>
                  <a:pt x="6214" y="1181"/>
                  <a:pt x="6214" y="1181"/>
                </a:cubicBezTo>
                <a:cubicBezTo>
                  <a:pt x="6214" y="1098"/>
                  <a:pt x="6214" y="1098"/>
                  <a:pt x="6214" y="1098"/>
                </a:cubicBezTo>
                <a:cubicBezTo>
                  <a:pt x="6196" y="1098"/>
                  <a:pt x="6196" y="1098"/>
                  <a:pt x="6196" y="1098"/>
                </a:cubicBezTo>
                <a:cubicBezTo>
                  <a:pt x="6196" y="1048"/>
                  <a:pt x="6196" y="1048"/>
                  <a:pt x="6196" y="1048"/>
                </a:cubicBezTo>
                <a:cubicBezTo>
                  <a:pt x="6114" y="1039"/>
                  <a:pt x="6114" y="1039"/>
                  <a:pt x="6114" y="1039"/>
                </a:cubicBezTo>
                <a:cubicBezTo>
                  <a:pt x="6114" y="1024"/>
                  <a:pt x="6114" y="1024"/>
                  <a:pt x="6114" y="1024"/>
                </a:cubicBezTo>
                <a:cubicBezTo>
                  <a:pt x="5961" y="1014"/>
                  <a:pt x="5961" y="1014"/>
                  <a:pt x="5961" y="1014"/>
                </a:cubicBezTo>
                <a:cubicBezTo>
                  <a:pt x="5961" y="823"/>
                  <a:pt x="5961" y="823"/>
                  <a:pt x="5961" y="823"/>
                </a:cubicBezTo>
                <a:cubicBezTo>
                  <a:pt x="5826" y="790"/>
                  <a:pt x="5826" y="790"/>
                  <a:pt x="5826" y="790"/>
                </a:cubicBezTo>
                <a:cubicBezTo>
                  <a:pt x="5688" y="818"/>
                  <a:pt x="5688" y="818"/>
                  <a:pt x="5688" y="818"/>
                </a:cubicBezTo>
                <a:cubicBezTo>
                  <a:pt x="5688" y="1359"/>
                  <a:pt x="5688" y="1359"/>
                  <a:pt x="5688" y="1359"/>
                </a:cubicBezTo>
                <a:cubicBezTo>
                  <a:pt x="5605" y="1359"/>
                  <a:pt x="5605" y="1359"/>
                  <a:pt x="5605" y="1359"/>
                </a:cubicBezTo>
                <a:cubicBezTo>
                  <a:pt x="5605" y="451"/>
                  <a:pt x="5605" y="451"/>
                  <a:pt x="5605" y="451"/>
                </a:cubicBezTo>
                <a:cubicBezTo>
                  <a:pt x="5468" y="487"/>
                  <a:pt x="5468" y="487"/>
                  <a:pt x="5468" y="487"/>
                </a:cubicBezTo>
                <a:cubicBezTo>
                  <a:pt x="5468" y="1274"/>
                  <a:pt x="5468" y="1274"/>
                  <a:pt x="5468" y="1274"/>
                </a:cubicBezTo>
                <a:cubicBezTo>
                  <a:pt x="5414" y="1274"/>
                  <a:pt x="5414" y="1274"/>
                  <a:pt x="5414" y="1274"/>
                </a:cubicBezTo>
                <a:cubicBezTo>
                  <a:pt x="5414" y="683"/>
                  <a:pt x="5414" y="683"/>
                  <a:pt x="5414" y="683"/>
                </a:cubicBezTo>
                <a:cubicBezTo>
                  <a:pt x="5404" y="683"/>
                  <a:pt x="5404" y="683"/>
                  <a:pt x="5404" y="683"/>
                </a:cubicBezTo>
                <a:cubicBezTo>
                  <a:pt x="5404" y="674"/>
                  <a:pt x="5404" y="674"/>
                  <a:pt x="5404" y="674"/>
                </a:cubicBezTo>
                <a:cubicBezTo>
                  <a:pt x="5396" y="674"/>
                  <a:pt x="5396" y="674"/>
                  <a:pt x="5396" y="674"/>
                </a:cubicBezTo>
                <a:cubicBezTo>
                  <a:pt x="5396" y="655"/>
                  <a:pt x="5396" y="655"/>
                  <a:pt x="5396" y="655"/>
                </a:cubicBezTo>
                <a:cubicBezTo>
                  <a:pt x="5384" y="655"/>
                  <a:pt x="5384" y="655"/>
                  <a:pt x="5384" y="655"/>
                </a:cubicBezTo>
                <a:cubicBezTo>
                  <a:pt x="5384" y="634"/>
                  <a:pt x="5384" y="634"/>
                  <a:pt x="5384" y="634"/>
                </a:cubicBezTo>
                <a:cubicBezTo>
                  <a:pt x="5367" y="634"/>
                  <a:pt x="5367" y="634"/>
                  <a:pt x="5367" y="634"/>
                </a:cubicBezTo>
                <a:cubicBezTo>
                  <a:pt x="5367" y="615"/>
                  <a:pt x="5367" y="615"/>
                  <a:pt x="5367" y="615"/>
                </a:cubicBezTo>
                <a:cubicBezTo>
                  <a:pt x="5360" y="615"/>
                  <a:pt x="5360" y="615"/>
                  <a:pt x="5360" y="615"/>
                </a:cubicBezTo>
                <a:cubicBezTo>
                  <a:pt x="5360" y="593"/>
                  <a:pt x="5360" y="593"/>
                  <a:pt x="5360" y="593"/>
                </a:cubicBezTo>
                <a:cubicBezTo>
                  <a:pt x="5353" y="532"/>
                  <a:pt x="5353" y="532"/>
                  <a:pt x="5353" y="532"/>
                </a:cubicBezTo>
                <a:cubicBezTo>
                  <a:pt x="5346" y="593"/>
                  <a:pt x="5346" y="593"/>
                  <a:pt x="5346" y="593"/>
                </a:cubicBezTo>
                <a:cubicBezTo>
                  <a:pt x="5346" y="615"/>
                  <a:pt x="5346" y="615"/>
                  <a:pt x="5346" y="615"/>
                </a:cubicBezTo>
                <a:cubicBezTo>
                  <a:pt x="5339" y="615"/>
                  <a:pt x="5339" y="615"/>
                  <a:pt x="5339" y="615"/>
                </a:cubicBezTo>
                <a:cubicBezTo>
                  <a:pt x="5339" y="634"/>
                  <a:pt x="5339" y="634"/>
                  <a:pt x="5339" y="634"/>
                </a:cubicBezTo>
                <a:cubicBezTo>
                  <a:pt x="5322" y="634"/>
                  <a:pt x="5322" y="634"/>
                  <a:pt x="5322" y="634"/>
                </a:cubicBezTo>
                <a:cubicBezTo>
                  <a:pt x="5322" y="655"/>
                  <a:pt x="5322" y="655"/>
                  <a:pt x="5322" y="655"/>
                </a:cubicBezTo>
                <a:cubicBezTo>
                  <a:pt x="5310" y="655"/>
                  <a:pt x="5310" y="655"/>
                  <a:pt x="5310" y="655"/>
                </a:cubicBezTo>
                <a:cubicBezTo>
                  <a:pt x="5310" y="674"/>
                  <a:pt x="5310" y="674"/>
                  <a:pt x="5310" y="674"/>
                </a:cubicBezTo>
                <a:cubicBezTo>
                  <a:pt x="5302" y="674"/>
                  <a:pt x="5302" y="674"/>
                  <a:pt x="5302" y="674"/>
                </a:cubicBezTo>
                <a:cubicBezTo>
                  <a:pt x="5302" y="683"/>
                  <a:pt x="5302" y="683"/>
                  <a:pt x="5302" y="683"/>
                </a:cubicBezTo>
                <a:cubicBezTo>
                  <a:pt x="5292" y="683"/>
                  <a:pt x="5292" y="683"/>
                  <a:pt x="5292" y="683"/>
                </a:cubicBezTo>
                <a:cubicBezTo>
                  <a:pt x="5292" y="1274"/>
                  <a:pt x="5292" y="1274"/>
                  <a:pt x="5292" y="1274"/>
                </a:cubicBezTo>
                <a:cubicBezTo>
                  <a:pt x="5260" y="1274"/>
                  <a:pt x="5260" y="1274"/>
                  <a:pt x="5260" y="1274"/>
                </a:cubicBezTo>
                <a:cubicBezTo>
                  <a:pt x="5260" y="792"/>
                  <a:pt x="5260" y="792"/>
                  <a:pt x="5260" y="792"/>
                </a:cubicBezTo>
                <a:cubicBezTo>
                  <a:pt x="5098" y="792"/>
                  <a:pt x="5098" y="792"/>
                  <a:pt x="5098" y="792"/>
                </a:cubicBezTo>
                <a:cubicBezTo>
                  <a:pt x="5073" y="817"/>
                  <a:pt x="5073" y="817"/>
                  <a:pt x="5073" y="817"/>
                </a:cubicBezTo>
                <a:cubicBezTo>
                  <a:pt x="5073" y="1219"/>
                  <a:pt x="5073" y="1219"/>
                  <a:pt x="5073" y="1219"/>
                </a:cubicBezTo>
                <a:cubicBezTo>
                  <a:pt x="5044" y="1219"/>
                  <a:pt x="5044" y="1219"/>
                  <a:pt x="5044" y="1219"/>
                </a:cubicBezTo>
                <a:cubicBezTo>
                  <a:pt x="5031" y="1237"/>
                  <a:pt x="5031" y="1237"/>
                  <a:pt x="5031" y="1237"/>
                </a:cubicBezTo>
                <a:cubicBezTo>
                  <a:pt x="5031" y="1419"/>
                  <a:pt x="5031" y="1419"/>
                  <a:pt x="5031" y="1419"/>
                </a:cubicBezTo>
                <a:cubicBezTo>
                  <a:pt x="5007" y="1419"/>
                  <a:pt x="5007" y="1419"/>
                  <a:pt x="5007" y="1419"/>
                </a:cubicBezTo>
                <a:cubicBezTo>
                  <a:pt x="5007" y="1089"/>
                  <a:pt x="5007" y="1089"/>
                  <a:pt x="5007" y="1089"/>
                </a:cubicBezTo>
                <a:cubicBezTo>
                  <a:pt x="4993" y="1089"/>
                  <a:pt x="4993" y="1089"/>
                  <a:pt x="4993" y="1089"/>
                </a:cubicBezTo>
                <a:cubicBezTo>
                  <a:pt x="4993" y="1050"/>
                  <a:pt x="4993" y="1050"/>
                  <a:pt x="4993" y="1050"/>
                </a:cubicBezTo>
                <a:cubicBezTo>
                  <a:pt x="4981" y="1050"/>
                  <a:pt x="4981" y="1050"/>
                  <a:pt x="4981" y="1050"/>
                </a:cubicBezTo>
                <a:cubicBezTo>
                  <a:pt x="4981" y="1026"/>
                  <a:pt x="4981" y="1026"/>
                  <a:pt x="4981" y="1026"/>
                </a:cubicBezTo>
                <a:cubicBezTo>
                  <a:pt x="4959" y="1026"/>
                  <a:pt x="4959" y="1026"/>
                  <a:pt x="4959" y="1026"/>
                </a:cubicBezTo>
                <a:cubicBezTo>
                  <a:pt x="4945" y="1016"/>
                  <a:pt x="4945" y="1016"/>
                  <a:pt x="4945" y="1016"/>
                </a:cubicBezTo>
                <a:cubicBezTo>
                  <a:pt x="4945" y="887"/>
                  <a:pt x="4945" y="887"/>
                  <a:pt x="4945" y="887"/>
                </a:cubicBezTo>
                <a:cubicBezTo>
                  <a:pt x="4841" y="919"/>
                  <a:pt x="4841" y="919"/>
                  <a:pt x="4841" y="919"/>
                </a:cubicBezTo>
                <a:cubicBezTo>
                  <a:pt x="4819" y="902"/>
                  <a:pt x="4819" y="902"/>
                  <a:pt x="4819" y="902"/>
                </a:cubicBezTo>
                <a:cubicBezTo>
                  <a:pt x="4819" y="685"/>
                  <a:pt x="4819" y="685"/>
                  <a:pt x="4819" y="685"/>
                </a:cubicBezTo>
                <a:cubicBezTo>
                  <a:pt x="4750" y="668"/>
                  <a:pt x="4750" y="668"/>
                  <a:pt x="4750" y="668"/>
                </a:cubicBezTo>
                <a:cubicBezTo>
                  <a:pt x="4616" y="723"/>
                  <a:pt x="4616" y="723"/>
                  <a:pt x="4616" y="723"/>
                </a:cubicBezTo>
                <a:cubicBezTo>
                  <a:pt x="4616" y="734"/>
                  <a:pt x="4616" y="734"/>
                  <a:pt x="4616" y="734"/>
                </a:cubicBezTo>
                <a:cubicBezTo>
                  <a:pt x="4593" y="720"/>
                  <a:pt x="4593" y="720"/>
                  <a:pt x="4593" y="720"/>
                </a:cubicBezTo>
                <a:cubicBezTo>
                  <a:pt x="4574" y="720"/>
                  <a:pt x="4574" y="720"/>
                  <a:pt x="4574" y="720"/>
                </a:cubicBezTo>
                <a:cubicBezTo>
                  <a:pt x="4574" y="739"/>
                  <a:pt x="4574" y="739"/>
                  <a:pt x="4574" y="739"/>
                </a:cubicBezTo>
                <a:cubicBezTo>
                  <a:pt x="4551" y="739"/>
                  <a:pt x="4551" y="739"/>
                  <a:pt x="4551" y="739"/>
                </a:cubicBezTo>
                <a:cubicBezTo>
                  <a:pt x="4551" y="807"/>
                  <a:pt x="4551" y="807"/>
                  <a:pt x="4551" y="807"/>
                </a:cubicBezTo>
                <a:cubicBezTo>
                  <a:pt x="4540" y="807"/>
                  <a:pt x="4540" y="807"/>
                  <a:pt x="4540" y="807"/>
                </a:cubicBezTo>
                <a:cubicBezTo>
                  <a:pt x="4540" y="1250"/>
                  <a:pt x="4540" y="1250"/>
                  <a:pt x="4540" y="1250"/>
                </a:cubicBezTo>
                <a:cubicBezTo>
                  <a:pt x="4523" y="1250"/>
                  <a:pt x="4523" y="1250"/>
                  <a:pt x="4523" y="1250"/>
                </a:cubicBezTo>
                <a:cubicBezTo>
                  <a:pt x="4516" y="1237"/>
                  <a:pt x="4516" y="1237"/>
                  <a:pt x="4516" y="1237"/>
                </a:cubicBezTo>
                <a:cubicBezTo>
                  <a:pt x="4516" y="1205"/>
                  <a:pt x="4516" y="1205"/>
                  <a:pt x="4516" y="1205"/>
                </a:cubicBezTo>
                <a:cubicBezTo>
                  <a:pt x="4499" y="1205"/>
                  <a:pt x="4499" y="1205"/>
                  <a:pt x="4499" y="1205"/>
                </a:cubicBezTo>
                <a:cubicBezTo>
                  <a:pt x="4499" y="1238"/>
                  <a:pt x="4499" y="1238"/>
                  <a:pt x="4499" y="1238"/>
                </a:cubicBezTo>
                <a:cubicBezTo>
                  <a:pt x="4495" y="1234"/>
                  <a:pt x="4495" y="1234"/>
                  <a:pt x="4495" y="1234"/>
                </a:cubicBezTo>
                <a:cubicBezTo>
                  <a:pt x="4495" y="1245"/>
                  <a:pt x="4495" y="1245"/>
                  <a:pt x="4495" y="1245"/>
                </a:cubicBezTo>
                <a:cubicBezTo>
                  <a:pt x="4482" y="1245"/>
                  <a:pt x="4482" y="1245"/>
                  <a:pt x="4482" y="1245"/>
                </a:cubicBezTo>
                <a:cubicBezTo>
                  <a:pt x="4482" y="1255"/>
                  <a:pt x="4482" y="1255"/>
                  <a:pt x="4482" y="1255"/>
                </a:cubicBezTo>
                <a:cubicBezTo>
                  <a:pt x="4474" y="1255"/>
                  <a:pt x="4474" y="1255"/>
                  <a:pt x="4474" y="1255"/>
                </a:cubicBezTo>
                <a:cubicBezTo>
                  <a:pt x="4474" y="1263"/>
                  <a:pt x="4474" y="1263"/>
                  <a:pt x="4474" y="1263"/>
                </a:cubicBezTo>
                <a:cubicBezTo>
                  <a:pt x="4452" y="1263"/>
                  <a:pt x="4452" y="1263"/>
                  <a:pt x="4452" y="1263"/>
                </a:cubicBezTo>
                <a:cubicBezTo>
                  <a:pt x="4452" y="1251"/>
                  <a:pt x="4452" y="1251"/>
                  <a:pt x="4452" y="1251"/>
                </a:cubicBezTo>
                <a:cubicBezTo>
                  <a:pt x="4468" y="1248"/>
                  <a:pt x="4468" y="1248"/>
                  <a:pt x="4468" y="1248"/>
                </a:cubicBezTo>
                <a:cubicBezTo>
                  <a:pt x="4468" y="1242"/>
                  <a:pt x="4468" y="1242"/>
                  <a:pt x="4468" y="1242"/>
                </a:cubicBezTo>
                <a:cubicBezTo>
                  <a:pt x="4407" y="1242"/>
                  <a:pt x="4407" y="1242"/>
                  <a:pt x="4407" y="1242"/>
                </a:cubicBezTo>
                <a:cubicBezTo>
                  <a:pt x="4409" y="1247"/>
                  <a:pt x="4409" y="1247"/>
                  <a:pt x="4409" y="1247"/>
                </a:cubicBezTo>
                <a:cubicBezTo>
                  <a:pt x="4421" y="1249"/>
                  <a:pt x="4421" y="1249"/>
                  <a:pt x="4421" y="1249"/>
                </a:cubicBezTo>
                <a:cubicBezTo>
                  <a:pt x="4421" y="1260"/>
                  <a:pt x="4421" y="1260"/>
                  <a:pt x="4421" y="1260"/>
                </a:cubicBezTo>
                <a:cubicBezTo>
                  <a:pt x="4398" y="1265"/>
                  <a:pt x="4398" y="1265"/>
                  <a:pt x="4398" y="1265"/>
                </a:cubicBezTo>
                <a:cubicBezTo>
                  <a:pt x="4369" y="1201"/>
                  <a:pt x="4369" y="1201"/>
                  <a:pt x="4369" y="1201"/>
                </a:cubicBezTo>
                <a:cubicBezTo>
                  <a:pt x="4369" y="1161"/>
                  <a:pt x="4369" y="1161"/>
                  <a:pt x="4369" y="1161"/>
                </a:cubicBezTo>
                <a:cubicBezTo>
                  <a:pt x="4369" y="948"/>
                  <a:pt x="4369" y="948"/>
                  <a:pt x="4369" y="948"/>
                </a:cubicBezTo>
                <a:cubicBezTo>
                  <a:pt x="4369" y="948"/>
                  <a:pt x="4379" y="944"/>
                  <a:pt x="4379" y="932"/>
                </a:cubicBezTo>
                <a:cubicBezTo>
                  <a:pt x="4379" y="920"/>
                  <a:pt x="4346" y="917"/>
                  <a:pt x="4333" y="917"/>
                </a:cubicBezTo>
                <a:cubicBezTo>
                  <a:pt x="4320" y="917"/>
                  <a:pt x="4287" y="920"/>
                  <a:pt x="4287" y="932"/>
                </a:cubicBezTo>
                <a:cubicBezTo>
                  <a:pt x="4287" y="944"/>
                  <a:pt x="4297" y="948"/>
                  <a:pt x="4297" y="948"/>
                </a:cubicBezTo>
                <a:cubicBezTo>
                  <a:pt x="4297" y="1161"/>
                  <a:pt x="4297" y="1161"/>
                  <a:pt x="4297" y="1161"/>
                </a:cubicBezTo>
                <a:cubicBezTo>
                  <a:pt x="4286" y="1161"/>
                  <a:pt x="4286" y="1161"/>
                  <a:pt x="4286" y="1161"/>
                </a:cubicBezTo>
                <a:cubicBezTo>
                  <a:pt x="4286" y="1131"/>
                  <a:pt x="4286" y="1131"/>
                  <a:pt x="4286" y="1131"/>
                </a:cubicBezTo>
                <a:cubicBezTo>
                  <a:pt x="4238" y="1091"/>
                  <a:pt x="4238" y="1091"/>
                  <a:pt x="4238" y="1091"/>
                </a:cubicBezTo>
                <a:cubicBezTo>
                  <a:pt x="4238" y="974"/>
                  <a:pt x="4238" y="974"/>
                  <a:pt x="4238" y="974"/>
                </a:cubicBezTo>
                <a:cubicBezTo>
                  <a:pt x="4223" y="974"/>
                  <a:pt x="4223" y="974"/>
                  <a:pt x="4223" y="974"/>
                </a:cubicBezTo>
                <a:cubicBezTo>
                  <a:pt x="4166" y="1010"/>
                  <a:pt x="4166" y="1010"/>
                  <a:pt x="4166" y="1010"/>
                </a:cubicBezTo>
                <a:cubicBezTo>
                  <a:pt x="4166" y="995"/>
                  <a:pt x="4166" y="995"/>
                  <a:pt x="4166" y="995"/>
                </a:cubicBezTo>
                <a:cubicBezTo>
                  <a:pt x="4087" y="995"/>
                  <a:pt x="4087" y="995"/>
                  <a:pt x="4087" y="995"/>
                </a:cubicBezTo>
                <a:cubicBezTo>
                  <a:pt x="4087" y="1012"/>
                  <a:pt x="4087" y="1012"/>
                  <a:pt x="4087" y="1012"/>
                </a:cubicBezTo>
                <a:cubicBezTo>
                  <a:pt x="4069" y="1012"/>
                  <a:pt x="4069" y="1012"/>
                  <a:pt x="4069" y="1012"/>
                </a:cubicBezTo>
                <a:cubicBezTo>
                  <a:pt x="4069" y="1130"/>
                  <a:pt x="4069" y="1130"/>
                  <a:pt x="4069" y="1130"/>
                </a:cubicBezTo>
                <a:cubicBezTo>
                  <a:pt x="4046" y="1117"/>
                  <a:pt x="4046" y="1117"/>
                  <a:pt x="4046" y="1117"/>
                </a:cubicBezTo>
                <a:cubicBezTo>
                  <a:pt x="4046" y="1088"/>
                  <a:pt x="4046" y="1088"/>
                  <a:pt x="4046" y="1088"/>
                </a:cubicBezTo>
                <a:cubicBezTo>
                  <a:pt x="4039" y="1088"/>
                  <a:pt x="4039" y="1088"/>
                  <a:pt x="4039" y="1088"/>
                </a:cubicBezTo>
                <a:cubicBezTo>
                  <a:pt x="4039" y="1118"/>
                  <a:pt x="4039" y="1118"/>
                  <a:pt x="4039" y="1118"/>
                </a:cubicBezTo>
                <a:cubicBezTo>
                  <a:pt x="4032" y="1118"/>
                  <a:pt x="4032" y="1118"/>
                  <a:pt x="4032" y="1118"/>
                </a:cubicBezTo>
                <a:cubicBezTo>
                  <a:pt x="4032" y="1061"/>
                  <a:pt x="4032" y="1061"/>
                  <a:pt x="4032" y="1061"/>
                </a:cubicBezTo>
                <a:cubicBezTo>
                  <a:pt x="3989" y="1061"/>
                  <a:pt x="3989" y="1061"/>
                  <a:pt x="3989" y="1061"/>
                </a:cubicBezTo>
                <a:cubicBezTo>
                  <a:pt x="3989" y="1052"/>
                  <a:pt x="3984" y="1018"/>
                  <a:pt x="3943" y="995"/>
                </a:cubicBezTo>
                <a:cubicBezTo>
                  <a:pt x="3943" y="975"/>
                  <a:pt x="3943" y="975"/>
                  <a:pt x="3943" y="975"/>
                </a:cubicBezTo>
                <a:cubicBezTo>
                  <a:pt x="3933" y="975"/>
                  <a:pt x="3933" y="975"/>
                  <a:pt x="3933" y="975"/>
                </a:cubicBezTo>
                <a:cubicBezTo>
                  <a:pt x="3923" y="975"/>
                  <a:pt x="3923" y="975"/>
                  <a:pt x="3923" y="975"/>
                </a:cubicBezTo>
                <a:cubicBezTo>
                  <a:pt x="3923" y="995"/>
                  <a:pt x="3923" y="995"/>
                  <a:pt x="3923" y="995"/>
                </a:cubicBezTo>
                <a:cubicBezTo>
                  <a:pt x="3882" y="1018"/>
                  <a:pt x="3877" y="1052"/>
                  <a:pt x="3877" y="1061"/>
                </a:cubicBezTo>
                <a:cubicBezTo>
                  <a:pt x="3877" y="1070"/>
                  <a:pt x="3885" y="1078"/>
                  <a:pt x="3885" y="1078"/>
                </a:cubicBezTo>
                <a:cubicBezTo>
                  <a:pt x="3859" y="1078"/>
                  <a:pt x="3859" y="1078"/>
                  <a:pt x="3859" y="1078"/>
                </a:cubicBezTo>
                <a:cubicBezTo>
                  <a:pt x="3846" y="1078"/>
                  <a:pt x="3846" y="1078"/>
                  <a:pt x="3846" y="1078"/>
                </a:cubicBezTo>
                <a:cubicBezTo>
                  <a:pt x="3809" y="1051"/>
                  <a:pt x="3809" y="1051"/>
                  <a:pt x="3809" y="1051"/>
                </a:cubicBezTo>
                <a:cubicBezTo>
                  <a:pt x="3781" y="1070"/>
                  <a:pt x="3781" y="1070"/>
                  <a:pt x="3781" y="1070"/>
                </a:cubicBezTo>
                <a:cubicBezTo>
                  <a:pt x="3770" y="1080"/>
                  <a:pt x="3770" y="1080"/>
                  <a:pt x="3770" y="1080"/>
                </a:cubicBezTo>
                <a:cubicBezTo>
                  <a:pt x="3742" y="1080"/>
                  <a:pt x="3742" y="1080"/>
                  <a:pt x="3742" y="1080"/>
                </a:cubicBezTo>
                <a:cubicBezTo>
                  <a:pt x="3742" y="1095"/>
                  <a:pt x="3742" y="1095"/>
                  <a:pt x="3742" y="1095"/>
                </a:cubicBezTo>
                <a:cubicBezTo>
                  <a:pt x="3759" y="1095"/>
                  <a:pt x="3763" y="1109"/>
                  <a:pt x="3763" y="1109"/>
                </a:cubicBezTo>
                <a:cubicBezTo>
                  <a:pt x="3763" y="1133"/>
                  <a:pt x="3763" y="1133"/>
                  <a:pt x="3763" y="1133"/>
                </a:cubicBezTo>
                <a:cubicBezTo>
                  <a:pt x="3734" y="1133"/>
                  <a:pt x="3734" y="1133"/>
                  <a:pt x="3734" y="1133"/>
                </a:cubicBezTo>
                <a:cubicBezTo>
                  <a:pt x="3734" y="1123"/>
                  <a:pt x="3734" y="1123"/>
                  <a:pt x="3734" y="1123"/>
                </a:cubicBezTo>
                <a:cubicBezTo>
                  <a:pt x="3673" y="1123"/>
                  <a:pt x="3673" y="1123"/>
                  <a:pt x="3673" y="1123"/>
                </a:cubicBezTo>
                <a:cubicBezTo>
                  <a:pt x="3673" y="1147"/>
                  <a:pt x="3673" y="1147"/>
                  <a:pt x="3673" y="1147"/>
                </a:cubicBezTo>
                <a:cubicBezTo>
                  <a:pt x="3635" y="1147"/>
                  <a:pt x="3635" y="1147"/>
                  <a:pt x="3635" y="1147"/>
                </a:cubicBezTo>
                <a:cubicBezTo>
                  <a:pt x="3635" y="1405"/>
                  <a:pt x="3635" y="1405"/>
                  <a:pt x="3635" y="1405"/>
                </a:cubicBezTo>
                <a:cubicBezTo>
                  <a:pt x="3585" y="1405"/>
                  <a:pt x="3585" y="1405"/>
                  <a:pt x="3585" y="1405"/>
                </a:cubicBezTo>
                <a:cubicBezTo>
                  <a:pt x="3585" y="1415"/>
                  <a:pt x="3585" y="1415"/>
                  <a:pt x="3585" y="1415"/>
                </a:cubicBezTo>
                <a:cubicBezTo>
                  <a:pt x="3576" y="1415"/>
                  <a:pt x="3576" y="1415"/>
                  <a:pt x="3576" y="1415"/>
                </a:cubicBezTo>
                <a:cubicBezTo>
                  <a:pt x="3576" y="1437"/>
                  <a:pt x="3576" y="1437"/>
                  <a:pt x="3576" y="1437"/>
                </a:cubicBezTo>
                <a:cubicBezTo>
                  <a:pt x="3565" y="1437"/>
                  <a:pt x="3565" y="1437"/>
                  <a:pt x="3565" y="1437"/>
                </a:cubicBezTo>
                <a:cubicBezTo>
                  <a:pt x="3565" y="1403"/>
                  <a:pt x="3565" y="1403"/>
                  <a:pt x="3565" y="1403"/>
                </a:cubicBezTo>
                <a:cubicBezTo>
                  <a:pt x="3528" y="1403"/>
                  <a:pt x="3528" y="1403"/>
                  <a:pt x="3528" y="1403"/>
                </a:cubicBezTo>
                <a:cubicBezTo>
                  <a:pt x="3528" y="1259"/>
                  <a:pt x="3528" y="1259"/>
                  <a:pt x="3528" y="1259"/>
                </a:cubicBezTo>
                <a:cubicBezTo>
                  <a:pt x="3478" y="1259"/>
                  <a:pt x="3478" y="1259"/>
                  <a:pt x="3478" y="1259"/>
                </a:cubicBezTo>
                <a:cubicBezTo>
                  <a:pt x="3478" y="1245"/>
                  <a:pt x="3478" y="1245"/>
                  <a:pt x="3478" y="1245"/>
                </a:cubicBezTo>
                <a:cubicBezTo>
                  <a:pt x="3463" y="1245"/>
                  <a:pt x="3463" y="1245"/>
                  <a:pt x="3463" y="1245"/>
                </a:cubicBezTo>
                <a:cubicBezTo>
                  <a:pt x="3463" y="1255"/>
                  <a:pt x="3463" y="1255"/>
                  <a:pt x="3463" y="1255"/>
                </a:cubicBezTo>
                <a:cubicBezTo>
                  <a:pt x="3455" y="1255"/>
                  <a:pt x="3455" y="1255"/>
                  <a:pt x="3455" y="1255"/>
                </a:cubicBezTo>
                <a:cubicBezTo>
                  <a:pt x="3456" y="1251"/>
                  <a:pt x="3456" y="1248"/>
                  <a:pt x="3456" y="1245"/>
                </a:cubicBezTo>
                <a:cubicBezTo>
                  <a:pt x="3456" y="1211"/>
                  <a:pt x="3436" y="1182"/>
                  <a:pt x="3407" y="1168"/>
                </a:cubicBezTo>
                <a:cubicBezTo>
                  <a:pt x="3407" y="700"/>
                  <a:pt x="3407" y="700"/>
                  <a:pt x="3407" y="700"/>
                </a:cubicBezTo>
                <a:cubicBezTo>
                  <a:pt x="3431" y="687"/>
                  <a:pt x="3447" y="662"/>
                  <a:pt x="3447" y="634"/>
                </a:cubicBezTo>
                <a:cubicBezTo>
                  <a:pt x="3447" y="597"/>
                  <a:pt x="3421" y="567"/>
                  <a:pt x="3387" y="560"/>
                </a:cubicBezTo>
                <a:cubicBezTo>
                  <a:pt x="3383" y="429"/>
                  <a:pt x="3383" y="429"/>
                  <a:pt x="3383" y="429"/>
                </a:cubicBezTo>
                <a:cubicBezTo>
                  <a:pt x="3391" y="425"/>
                  <a:pt x="3397" y="417"/>
                  <a:pt x="3397" y="407"/>
                </a:cubicBezTo>
                <a:cubicBezTo>
                  <a:pt x="3397" y="400"/>
                  <a:pt x="3394" y="393"/>
                  <a:pt x="3390" y="389"/>
                </a:cubicBezTo>
                <a:cubicBezTo>
                  <a:pt x="3390" y="372"/>
                  <a:pt x="3390" y="372"/>
                  <a:pt x="3390" y="372"/>
                </a:cubicBezTo>
                <a:cubicBezTo>
                  <a:pt x="3382" y="372"/>
                  <a:pt x="3382" y="372"/>
                  <a:pt x="3382" y="372"/>
                </a:cubicBezTo>
                <a:cubicBezTo>
                  <a:pt x="3382" y="269"/>
                  <a:pt x="3382" y="269"/>
                  <a:pt x="3382" y="269"/>
                </a:cubicBezTo>
                <a:cubicBezTo>
                  <a:pt x="3377" y="269"/>
                  <a:pt x="3377" y="269"/>
                  <a:pt x="3377" y="269"/>
                </a:cubicBezTo>
                <a:cubicBezTo>
                  <a:pt x="3377" y="187"/>
                  <a:pt x="3377" y="187"/>
                  <a:pt x="3377" y="187"/>
                </a:cubicBezTo>
                <a:cubicBezTo>
                  <a:pt x="3377" y="187"/>
                  <a:pt x="3385" y="187"/>
                  <a:pt x="3385" y="177"/>
                </a:cubicBezTo>
                <a:cubicBezTo>
                  <a:pt x="3385" y="167"/>
                  <a:pt x="3377" y="170"/>
                  <a:pt x="3377" y="170"/>
                </a:cubicBezTo>
                <a:cubicBezTo>
                  <a:pt x="3372" y="0"/>
                  <a:pt x="3372" y="0"/>
                  <a:pt x="3372" y="0"/>
                </a:cubicBezTo>
                <a:cubicBezTo>
                  <a:pt x="3367" y="170"/>
                  <a:pt x="3367" y="170"/>
                  <a:pt x="3367" y="170"/>
                </a:cubicBezTo>
                <a:cubicBezTo>
                  <a:pt x="3367" y="170"/>
                  <a:pt x="3359" y="167"/>
                  <a:pt x="3359" y="177"/>
                </a:cubicBezTo>
                <a:cubicBezTo>
                  <a:pt x="3359" y="187"/>
                  <a:pt x="3367" y="187"/>
                  <a:pt x="3367" y="187"/>
                </a:cubicBezTo>
                <a:cubicBezTo>
                  <a:pt x="3367" y="269"/>
                  <a:pt x="3367" y="269"/>
                  <a:pt x="3367" y="269"/>
                </a:cubicBezTo>
                <a:cubicBezTo>
                  <a:pt x="3362" y="269"/>
                  <a:pt x="3362" y="269"/>
                  <a:pt x="3362" y="269"/>
                </a:cubicBezTo>
                <a:cubicBezTo>
                  <a:pt x="3362" y="372"/>
                  <a:pt x="3362" y="372"/>
                  <a:pt x="3362" y="372"/>
                </a:cubicBezTo>
                <a:cubicBezTo>
                  <a:pt x="3354" y="372"/>
                  <a:pt x="3354" y="372"/>
                  <a:pt x="3354" y="372"/>
                </a:cubicBezTo>
                <a:cubicBezTo>
                  <a:pt x="3354" y="389"/>
                  <a:pt x="3354" y="389"/>
                  <a:pt x="3354" y="389"/>
                </a:cubicBezTo>
                <a:cubicBezTo>
                  <a:pt x="3350" y="393"/>
                  <a:pt x="3347" y="400"/>
                  <a:pt x="3347" y="407"/>
                </a:cubicBezTo>
                <a:cubicBezTo>
                  <a:pt x="3347" y="417"/>
                  <a:pt x="3353" y="425"/>
                  <a:pt x="3361" y="429"/>
                </a:cubicBezTo>
                <a:cubicBezTo>
                  <a:pt x="3357" y="560"/>
                  <a:pt x="3357" y="560"/>
                  <a:pt x="3357" y="560"/>
                </a:cubicBezTo>
                <a:cubicBezTo>
                  <a:pt x="3323" y="567"/>
                  <a:pt x="3297" y="597"/>
                  <a:pt x="3297" y="634"/>
                </a:cubicBezTo>
                <a:cubicBezTo>
                  <a:pt x="3297" y="659"/>
                  <a:pt x="3310" y="681"/>
                  <a:pt x="3329" y="695"/>
                </a:cubicBezTo>
                <a:cubicBezTo>
                  <a:pt x="3329" y="1173"/>
                  <a:pt x="3329" y="1173"/>
                  <a:pt x="3329" y="1173"/>
                </a:cubicBezTo>
                <a:cubicBezTo>
                  <a:pt x="3304" y="1187"/>
                  <a:pt x="3288" y="1214"/>
                  <a:pt x="3288" y="1245"/>
                </a:cubicBezTo>
                <a:cubicBezTo>
                  <a:pt x="3288" y="1275"/>
                  <a:pt x="3304" y="1302"/>
                  <a:pt x="3329" y="1317"/>
                </a:cubicBezTo>
                <a:cubicBezTo>
                  <a:pt x="3329" y="1343"/>
                  <a:pt x="3329" y="1343"/>
                  <a:pt x="3329" y="1343"/>
                </a:cubicBezTo>
                <a:cubicBezTo>
                  <a:pt x="3287" y="1479"/>
                  <a:pt x="3287" y="1479"/>
                  <a:pt x="3287" y="1479"/>
                </a:cubicBezTo>
                <a:cubicBezTo>
                  <a:pt x="3180" y="1479"/>
                  <a:pt x="3180" y="1479"/>
                  <a:pt x="3180" y="1479"/>
                </a:cubicBezTo>
                <a:cubicBezTo>
                  <a:pt x="3180" y="1420"/>
                  <a:pt x="3180" y="1420"/>
                  <a:pt x="3180" y="1420"/>
                </a:cubicBezTo>
                <a:cubicBezTo>
                  <a:pt x="3132" y="1420"/>
                  <a:pt x="3132" y="1420"/>
                  <a:pt x="3132" y="1420"/>
                </a:cubicBezTo>
                <a:cubicBezTo>
                  <a:pt x="3132" y="1479"/>
                  <a:pt x="3132" y="1479"/>
                  <a:pt x="3132" y="1479"/>
                </a:cubicBezTo>
                <a:cubicBezTo>
                  <a:pt x="2997" y="1479"/>
                  <a:pt x="2997" y="1479"/>
                  <a:pt x="2997" y="1479"/>
                </a:cubicBezTo>
                <a:cubicBezTo>
                  <a:pt x="2997" y="1395"/>
                  <a:pt x="2997" y="1395"/>
                  <a:pt x="2997" y="1395"/>
                </a:cubicBezTo>
                <a:cubicBezTo>
                  <a:pt x="2850" y="1372"/>
                  <a:pt x="2850" y="1372"/>
                  <a:pt x="2850" y="1372"/>
                </a:cubicBezTo>
                <a:cubicBezTo>
                  <a:pt x="2850" y="1279"/>
                  <a:pt x="2850" y="1279"/>
                  <a:pt x="2850" y="1279"/>
                </a:cubicBezTo>
                <a:cubicBezTo>
                  <a:pt x="2844" y="1271"/>
                  <a:pt x="2844" y="1271"/>
                  <a:pt x="2844" y="1271"/>
                </a:cubicBezTo>
                <a:cubicBezTo>
                  <a:pt x="2844" y="1227"/>
                  <a:pt x="2844" y="1227"/>
                  <a:pt x="2844" y="1227"/>
                </a:cubicBezTo>
                <a:cubicBezTo>
                  <a:pt x="2838" y="1223"/>
                  <a:pt x="2838" y="1223"/>
                  <a:pt x="2838" y="1223"/>
                </a:cubicBezTo>
                <a:cubicBezTo>
                  <a:pt x="2838" y="1194"/>
                  <a:pt x="2838" y="1194"/>
                  <a:pt x="2838" y="1194"/>
                </a:cubicBezTo>
                <a:cubicBezTo>
                  <a:pt x="2818" y="1177"/>
                  <a:pt x="2818" y="1177"/>
                  <a:pt x="2818" y="1177"/>
                </a:cubicBezTo>
                <a:cubicBezTo>
                  <a:pt x="2803" y="1177"/>
                  <a:pt x="2803" y="1177"/>
                  <a:pt x="2803" y="1177"/>
                </a:cubicBezTo>
                <a:cubicBezTo>
                  <a:pt x="2797" y="1119"/>
                  <a:pt x="2797" y="1119"/>
                  <a:pt x="2797" y="1119"/>
                </a:cubicBezTo>
                <a:cubicBezTo>
                  <a:pt x="2791" y="1177"/>
                  <a:pt x="2791" y="1177"/>
                  <a:pt x="2791" y="1177"/>
                </a:cubicBezTo>
                <a:cubicBezTo>
                  <a:pt x="2776" y="1177"/>
                  <a:pt x="2776" y="1177"/>
                  <a:pt x="2776" y="1177"/>
                </a:cubicBezTo>
                <a:cubicBezTo>
                  <a:pt x="2756" y="1194"/>
                  <a:pt x="2756" y="1194"/>
                  <a:pt x="2756" y="1194"/>
                </a:cubicBezTo>
                <a:cubicBezTo>
                  <a:pt x="2756" y="1223"/>
                  <a:pt x="2756" y="1223"/>
                  <a:pt x="2756" y="1223"/>
                </a:cubicBezTo>
                <a:cubicBezTo>
                  <a:pt x="2750" y="1227"/>
                  <a:pt x="2750" y="1227"/>
                  <a:pt x="2750" y="1227"/>
                </a:cubicBezTo>
                <a:cubicBezTo>
                  <a:pt x="2750" y="1271"/>
                  <a:pt x="2750" y="1271"/>
                  <a:pt x="2750" y="1271"/>
                </a:cubicBezTo>
                <a:cubicBezTo>
                  <a:pt x="2744" y="1279"/>
                  <a:pt x="2744" y="1279"/>
                  <a:pt x="2744" y="1279"/>
                </a:cubicBezTo>
                <a:cubicBezTo>
                  <a:pt x="2744" y="1341"/>
                  <a:pt x="2744" y="1341"/>
                  <a:pt x="2744" y="1341"/>
                </a:cubicBezTo>
                <a:cubicBezTo>
                  <a:pt x="2744" y="1341"/>
                  <a:pt x="2733" y="1330"/>
                  <a:pt x="2701" y="1330"/>
                </a:cubicBezTo>
                <a:cubicBezTo>
                  <a:pt x="2658" y="1330"/>
                  <a:pt x="2628" y="1372"/>
                  <a:pt x="2628" y="1372"/>
                </a:cubicBezTo>
                <a:cubicBezTo>
                  <a:pt x="2572" y="1372"/>
                  <a:pt x="2572" y="1372"/>
                  <a:pt x="2572" y="1372"/>
                </a:cubicBezTo>
                <a:cubicBezTo>
                  <a:pt x="2572" y="1389"/>
                  <a:pt x="2572" y="1389"/>
                  <a:pt x="2572" y="1389"/>
                </a:cubicBezTo>
                <a:cubicBezTo>
                  <a:pt x="2553" y="1389"/>
                  <a:pt x="2553" y="1389"/>
                  <a:pt x="2553" y="1389"/>
                </a:cubicBezTo>
                <a:cubicBezTo>
                  <a:pt x="2553" y="1382"/>
                  <a:pt x="2553" y="1382"/>
                  <a:pt x="2553" y="1382"/>
                </a:cubicBezTo>
                <a:cubicBezTo>
                  <a:pt x="2510" y="1382"/>
                  <a:pt x="2510" y="1382"/>
                  <a:pt x="2510" y="1382"/>
                </a:cubicBezTo>
                <a:cubicBezTo>
                  <a:pt x="2502" y="1393"/>
                  <a:pt x="2502" y="1393"/>
                  <a:pt x="2502" y="1393"/>
                </a:cubicBezTo>
                <a:cubicBezTo>
                  <a:pt x="2478" y="1393"/>
                  <a:pt x="2478" y="1393"/>
                  <a:pt x="2478" y="1393"/>
                </a:cubicBezTo>
                <a:cubicBezTo>
                  <a:pt x="2478" y="1402"/>
                  <a:pt x="2478" y="1402"/>
                  <a:pt x="2478" y="1402"/>
                </a:cubicBezTo>
                <a:cubicBezTo>
                  <a:pt x="2470" y="1402"/>
                  <a:pt x="2470" y="1402"/>
                  <a:pt x="2470" y="1402"/>
                </a:cubicBezTo>
                <a:cubicBezTo>
                  <a:pt x="2470" y="1378"/>
                  <a:pt x="2470" y="1378"/>
                  <a:pt x="2470" y="1378"/>
                </a:cubicBezTo>
                <a:cubicBezTo>
                  <a:pt x="2443" y="1378"/>
                  <a:pt x="2443" y="1378"/>
                  <a:pt x="2443" y="1378"/>
                </a:cubicBezTo>
                <a:cubicBezTo>
                  <a:pt x="2432" y="1388"/>
                  <a:pt x="2432" y="1388"/>
                  <a:pt x="2432" y="1388"/>
                </a:cubicBezTo>
                <a:cubicBezTo>
                  <a:pt x="2417" y="1388"/>
                  <a:pt x="2417" y="1388"/>
                  <a:pt x="2417" y="1388"/>
                </a:cubicBezTo>
                <a:cubicBezTo>
                  <a:pt x="2408" y="1375"/>
                  <a:pt x="2408" y="1375"/>
                  <a:pt x="2408" y="1375"/>
                </a:cubicBezTo>
                <a:cubicBezTo>
                  <a:pt x="2393" y="1375"/>
                  <a:pt x="2393" y="1375"/>
                  <a:pt x="2393" y="1375"/>
                </a:cubicBezTo>
                <a:cubicBezTo>
                  <a:pt x="2381" y="1388"/>
                  <a:pt x="2381" y="1388"/>
                  <a:pt x="2381" y="1388"/>
                </a:cubicBezTo>
                <a:cubicBezTo>
                  <a:pt x="2365" y="1388"/>
                  <a:pt x="2365" y="1388"/>
                  <a:pt x="2365" y="1388"/>
                </a:cubicBezTo>
                <a:cubicBezTo>
                  <a:pt x="2365" y="1465"/>
                  <a:pt x="2365" y="1465"/>
                  <a:pt x="2365" y="1465"/>
                </a:cubicBezTo>
                <a:cubicBezTo>
                  <a:pt x="2310" y="1465"/>
                  <a:pt x="2310" y="1465"/>
                  <a:pt x="2310" y="1465"/>
                </a:cubicBezTo>
                <a:cubicBezTo>
                  <a:pt x="2310" y="1440"/>
                  <a:pt x="2310" y="1440"/>
                  <a:pt x="2310" y="1440"/>
                </a:cubicBezTo>
                <a:cubicBezTo>
                  <a:pt x="2284" y="1420"/>
                  <a:pt x="2284" y="1420"/>
                  <a:pt x="2284" y="1420"/>
                </a:cubicBezTo>
                <a:cubicBezTo>
                  <a:pt x="2279" y="1380"/>
                  <a:pt x="2279" y="1380"/>
                  <a:pt x="2279" y="1380"/>
                </a:cubicBezTo>
                <a:cubicBezTo>
                  <a:pt x="2273" y="1419"/>
                  <a:pt x="2273" y="1419"/>
                  <a:pt x="2273" y="1419"/>
                </a:cubicBezTo>
                <a:cubicBezTo>
                  <a:pt x="2243" y="1441"/>
                  <a:pt x="2243" y="1441"/>
                  <a:pt x="2243" y="1441"/>
                </a:cubicBezTo>
                <a:cubicBezTo>
                  <a:pt x="2243" y="1457"/>
                  <a:pt x="2243" y="1457"/>
                  <a:pt x="2243" y="1457"/>
                </a:cubicBezTo>
                <a:cubicBezTo>
                  <a:pt x="2199" y="1457"/>
                  <a:pt x="2199" y="1457"/>
                  <a:pt x="2199" y="1457"/>
                </a:cubicBezTo>
                <a:cubicBezTo>
                  <a:pt x="2199" y="1401"/>
                  <a:pt x="2199" y="1401"/>
                  <a:pt x="2199" y="1401"/>
                </a:cubicBezTo>
                <a:cubicBezTo>
                  <a:pt x="2177" y="1401"/>
                  <a:pt x="2177" y="1401"/>
                  <a:pt x="2177" y="1401"/>
                </a:cubicBezTo>
                <a:cubicBezTo>
                  <a:pt x="2177" y="1391"/>
                  <a:pt x="2177" y="1391"/>
                  <a:pt x="2177" y="1391"/>
                </a:cubicBezTo>
                <a:cubicBezTo>
                  <a:pt x="2152" y="1391"/>
                  <a:pt x="2152" y="1391"/>
                  <a:pt x="2152" y="1391"/>
                </a:cubicBezTo>
                <a:cubicBezTo>
                  <a:pt x="2152" y="1409"/>
                  <a:pt x="2152" y="1409"/>
                  <a:pt x="2152" y="1409"/>
                </a:cubicBezTo>
                <a:cubicBezTo>
                  <a:pt x="2139" y="1409"/>
                  <a:pt x="2139" y="1409"/>
                  <a:pt x="2139" y="1409"/>
                </a:cubicBezTo>
                <a:cubicBezTo>
                  <a:pt x="2139" y="1371"/>
                  <a:pt x="2139" y="1371"/>
                  <a:pt x="2139" y="1371"/>
                </a:cubicBezTo>
                <a:cubicBezTo>
                  <a:pt x="2093" y="1371"/>
                  <a:pt x="2093" y="1371"/>
                  <a:pt x="2093" y="1371"/>
                </a:cubicBezTo>
                <a:cubicBezTo>
                  <a:pt x="2093" y="1436"/>
                  <a:pt x="2093" y="1436"/>
                  <a:pt x="2093" y="1436"/>
                </a:cubicBezTo>
                <a:cubicBezTo>
                  <a:pt x="2077" y="1436"/>
                  <a:pt x="2077" y="1436"/>
                  <a:pt x="2077" y="1436"/>
                </a:cubicBezTo>
                <a:cubicBezTo>
                  <a:pt x="2077" y="1453"/>
                  <a:pt x="2077" y="1453"/>
                  <a:pt x="2077" y="1453"/>
                </a:cubicBezTo>
                <a:cubicBezTo>
                  <a:pt x="2068" y="1453"/>
                  <a:pt x="2068" y="1453"/>
                  <a:pt x="2068" y="1453"/>
                </a:cubicBezTo>
                <a:cubicBezTo>
                  <a:pt x="2068" y="1463"/>
                  <a:pt x="2068" y="1463"/>
                  <a:pt x="2068" y="1463"/>
                </a:cubicBezTo>
                <a:cubicBezTo>
                  <a:pt x="2055" y="1463"/>
                  <a:pt x="2055" y="1463"/>
                  <a:pt x="2055" y="1463"/>
                </a:cubicBezTo>
                <a:cubicBezTo>
                  <a:pt x="2055" y="1453"/>
                  <a:pt x="2055" y="1453"/>
                  <a:pt x="2055" y="1453"/>
                </a:cubicBezTo>
                <a:cubicBezTo>
                  <a:pt x="2033" y="1453"/>
                  <a:pt x="2033" y="1453"/>
                  <a:pt x="2033" y="1453"/>
                </a:cubicBezTo>
                <a:cubicBezTo>
                  <a:pt x="2033" y="1461"/>
                  <a:pt x="2033" y="1461"/>
                  <a:pt x="2033" y="1461"/>
                </a:cubicBezTo>
                <a:cubicBezTo>
                  <a:pt x="2004" y="1461"/>
                  <a:pt x="2004" y="1461"/>
                  <a:pt x="2004" y="1461"/>
                </a:cubicBezTo>
                <a:cubicBezTo>
                  <a:pt x="2004" y="1471"/>
                  <a:pt x="2004" y="1471"/>
                  <a:pt x="2004" y="1471"/>
                </a:cubicBezTo>
                <a:cubicBezTo>
                  <a:pt x="1996" y="1471"/>
                  <a:pt x="1996" y="1471"/>
                  <a:pt x="1996" y="1471"/>
                </a:cubicBezTo>
                <a:cubicBezTo>
                  <a:pt x="1996" y="1463"/>
                  <a:pt x="1996" y="1463"/>
                  <a:pt x="1996" y="1463"/>
                </a:cubicBezTo>
                <a:cubicBezTo>
                  <a:pt x="1983" y="1463"/>
                  <a:pt x="1983" y="1463"/>
                  <a:pt x="1983" y="1463"/>
                </a:cubicBezTo>
                <a:cubicBezTo>
                  <a:pt x="1983" y="1479"/>
                  <a:pt x="1983" y="1479"/>
                  <a:pt x="1983" y="1479"/>
                </a:cubicBezTo>
                <a:cubicBezTo>
                  <a:pt x="1975" y="1479"/>
                  <a:pt x="1975" y="1479"/>
                  <a:pt x="1975" y="1479"/>
                </a:cubicBezTo>
                <a:cubicBezTo>
                  <a:pt x="1975" y="1343"/>
                  <a:pt x="1975" y="1343"/>
                  <a:pt x="1975" y="1343"/>
                </a:cubicBezTo>
                <a:cubicBezTo>
                  <a:pt x="1952" y="1343"/>
                  <a:pt x="1952" y="1343"/>
                  <a:pt x="1952" y="1343"/>
                </a:cubicBezTo>
                <a:cubicBezTo>
                  <a:pt x="1952" y="1352"/>
                  <a:pt x="1952" y="1352"/>
                  <a:pt x="1952" y="1352"/>
                </a:cubicBezTo>
                <a:cubicBezTo>
                  <a:pt x="1943" y="1352"/>
                  <a:pt x="1943" y="1352"/>
                  <a:pt x="1943" y="1352"/>
                </a:cubicBezTo>
                <a:cubicBezTo>
                  <a:pt x="1935" y="1335"/>
                  <a:pt x="1935" y="1335"/>
                  <a:pt x="1935" y="1335"/>
                </a:cubicBezTo>
                <a:cubicBezTo>
                  <a:pt x="1921" y="1335"/>
                  <a:pt x="1921" y="1335"/>
                  <a:pt x="1921" y="1335"/>
                </a:cubicBezTo>
                <a:cubicBezTo>
                  <a:pt x="1912" y="1352"/>
                  <a:pt x="1912" y="1352"/>
                  <a:pt x="1912" y="1352"/>
                </a:cubicBezTo>
                <a:cubicBezTo>
                  <a:pt x="1877" y="1352"/>
                  <a:pt x="1877" y="1352"/>
                  <a:pt x="1877" y="1352"/>
                </a:cubicBezTo>
                <a:cubicBezTo>
                  <a:pt x="1877" y="1456"/>
                  <a:pt x="1877" y="1456"/>
                  <a:pt x="1877" y="1456"/>
                </a:cubicBezTo>
                <a:cubicBezTo>
                  <a:pt x="1805" y="1456"/>
                  <a:pt x="1805" y="1456"/>
                  <a:pt x="1805" y="1456"/>
                </a:cubicBezTo>
                <a:cubicBezTo>
                  <a:pt x="1791" y="1441"/>
                  <a:pt x="1791" y="1441"/>
                  <a:pt x="1791" y="1441"/>
                </a:cubicBezTo>
                <a:cubicBezTo>
                  <a:pt x="1781" y="1452"/>
                  <a:pt x="1781" y="1452"/>
                  <a:pt x="1781" y="1452"/>
                </a:cubicBezTo>
                <a:cubicBezTo>
                  <a:pt x="1771" y="1452"/>
                  <a:pt x="1771" y="1452"/>
                  <a:pt x="1771" y="1452"/>
                </a:cubicBezTo>
                <a:cubicBezTo>
                  <a:pt x="1756" y="1437"/>
                  <a:pt x="1756" y="1437"/>
                  <a:pt x="1756" y="1437"/>
                </a:cubicBezTo>
                <a:cubicBezTo>
                  <a:pt x="1744" y="1437"/>
                  <a:pt x="1744" y="1437"/>
                  <a:pt x="1744" y="1437"/>
                </a:cubicBezTo>
                <a:cubicBezTo>
                  <a:pt x="1731" y="1448"/>
                  <a:pt x="1731" y="1448"/>
                  <a:pt x="1731" y="1448"/>
                </a:cubicBezTo>
                <a:cubicBezTo>
                  <a:pt x="1699" y="1448"/>
                  <a:pt x="1699" y="1448"/>
                  <a:pt x="1699" y="1448"/>
                </a:cubicBezTo>
                <a:cubicBezTo>
                  <a:pt x="1699" y="1437"/>
                  <a:pt x="1699" y="1437"/>
                  <a:pt x="1699" y="1437"/>
                </a:cubicBezTo>
                <a:cubicBezTo>
                  <a:pt x="1673" y="1437"/>
                  <a:pt x="1673" y="1437"/>
                  <a:pt x="1673" y="1437"/>
                </a:cubicBezTo>
                <a:cubicBezTo>
                  <a:pt x="1673" y="1469"/>
                  <a:pt x="1673" y="1469"/>
                  <a:pt x="1673" y="1469"/>
                </a:cubicBezTo>
                <a:cubicBezTo>
                  <a:pt x="1656" y="1469"/>
                  <a:pt x="1656" y="1469"/>
                  <a:pt x="1656" y="1469"/>
                </a:cubicBezTo>
                <a:cubicBezTo>
                  <a:pt x="1656" y="1459"/>
                  <a:pt x="1656" y="1459"/>
                  <a:pt x="1656" y="1459"/>
                </a:cubicBezTo>
                <a:cubicBezTo>
                  <a:pt x="1619" y="1459"/>
                  <a:pt x="1619" y="1459"/>
                  <a:pt x="1619" y="1459"/>
                </a:cubicBezTo>
                <a:cubicBezTo>
                  <a:pt x="1619" y="1448"/>
                  <a:pt x="1619" y="1448"/>
                  <a:pt x="1619" y="1448"/>
                </a:cubicBezTo>
                <a:cubicBezTo>
                  <a:pt x="1587" y="1448"/>
                  <a:pt x="1587" y="1448"/>
                  <a:pt x="1587" y="1448"/>
                </a:cubicBezTo>
                <a:cubicBezTo>
                  <a:pt x="1587" y="1459"/>
                  <a:pt x="1587" y="1459"/>
                  <a:pt x="1587" y="1459"/>
                </a:cubicBezTo>
                <a:cubicBezTo>
                  <a:pt x="1563" y="1459"/>
                  <a:pt x="1563" y="1459"/>
                  <a:pt x="1563" y="1459"/>
                </a:cubicBezTo>
                <a:cubicBezTo>
                  <a:pt x="1563" y="1407"/>
                  <a:pt x="1563" y="1407"/>
                  <a:pt x="1563" y="1407"/>
                </a:cubicBezTo>
                <a:cubicBezTo>
                  <a:pt x="1531" y="1393"/>
                  <a:pt x="1531" y="1393"/>
                  <a:pt x="1531" y="1393"/>
                </a:cubicBezTo>
                <a:cubicBezTo>
                  <a:pt x="1531" y="1408"/>
                  <a:pt x="1531" y="1408"/>
                  <a:pt x="1531" y="1408"/>
                </a:cubicBezTo>
                <a:cubicBezTo>
                  <a:pt x="1524" y="1408"/>
                  <a:pt x="1524" y="1408"/>
                  <a:pt x="1524" y="1408"/>
                </a:cubicBezTo>
                <a:cubicBezTo>
                  <a:pt x="1524" y="1331"/>
                  <a:pt x="1524" y="1331"/>
                  <a:pt x="1524" y="1331"/>
                </a:cubicBezTo>
                <a:cubicBezTo>
                  <a:pt x="1507" y="1331"/>
                  <a:pt x="1507" y="1331"/>
                  <a:pt x="1507" y="1331"/>
                </a:cubicBezTo>
                <a:cubicBezTo>
                  <a:pt x="1507" y="1307"/>
                  <a:pt x="1507" y="1307"/>
                  <a:pt x="1507" y="1307"/>
                </a:cubicBezTo>
                <a:cubicBezTo>
                  <a:pt x="1479" y="1307"/>
                  <a:pt x="1479" y="1307"/>
                  <a:pt x="1479" y="1307"/>
                </a:cubicBezTo>
                <a:cubicBezTo>
                  <a:pt x="1479" y="1281"/>
                  <a:pt x="1479" y="1281"/>
                  <a:pt x="1479" y="1281"/>
                </a:cubicBezTo>
                <a:cubicBezTo>
                  <a:pt x="1465" y="1281"/>
                  <a:pt x="1465" y="1281"/>
                  <a:pt x="1465" y="1281"/>
                </a:cubicBezTo>
                <a:cubicBezTo>
                  <a:pt x="1465" y="1307"/>
                  <a:pt x="1465" y="1307"/>
                  <a:pt x="1465" y="1307"/>
                </a:cubicBezTo>
                <a:cubicBezTo>
                  <a:pt x="1443" y="1307"/>
                  <a:pt x="1443" y="1307"/>
                  <a:pt x="1443" y="1307"/>
                </a:cubicBezTo>
                <a:cubicBezTo>
                  <a:pt x="1443" y="1265"/>
                  <a:pt x="1443" y="1265"/>
                  <a:pt x="1443" y="1265"/>
                </a:cubicBezTo>
                <a:cubicBezTo>
                  <a:pt x="1443" y="1265"/>
                  <a:pt x="1412" y="1232"/>
                  <a:pt x="1389" y="1232"/>
                </a:cubicBezTo>
                <a:cubicBezTo>
                  <a:pt x="1367" y="1232"/>
                  <a:pt x="1337" y="1269"/>
                  <a:pt x="1337" y="1269"/>
                </a:cubicBezTo>
                <a:cubicBezTo>
                  <a:pt x="1337" y="1359"/>
                  <a:pt x="1337" y="1359"/>
                  <a:pt x="1337" y="1359"/>
                </a:cubicBezTo>
                <a:cubicBezTo>
                  <a:pt x="1315" y="1359"/>
                  <a:pt x="1315" y="1359"/>
                  <a:pt x="1315" y="1359"/>
                </a:cubicBezTo>
                <a:cubicBezTo>
                  <a:pt x="1315" y="1417"/>
                  <a:pt x="1315" y="1417"/>
                  <a:pt x="1315" y="1417"/>
                </a:cubicBezTo>
                <a:cubicBezTo>
                  <a:pt x="1275" y="1432"/>
                  <a:pt x="1275" y="1432"/>
                  <a:pt x="1275" y="1432"/>
                </a:cubicBezTo>
                <a:cubicBezTo>
                  <a:pt x="1275" y="1445"/>
                  <a:pt x="1275" y="1445"/>
                  <a:pt x="1275" y="1445"/>
                </a:cubicBezTo>
                <a:cubicBezTo>
                  <a:pt x="1267" y="1445"/>
                  <a:pt x="1267" y="1445"/>
                  <a:pt x="1267" y="1445"/>
                </a:cubicBezTo>
                <a:cubicBezTo>
                  <a:pt x="1267" y="1421"/>
                  <a:pt x="1267" y="1421"/>
                  <a:pt x="1267" y="1421"/>
                </a:cubicBezTo>
                <a:cubicBezTo>
                  <a:pt x="1253" y="1421"/>
                  <a:pt x="1253" y="1421"/>
                  <a:pt x="1253" y="1421"/>
                </a:cubicBezTo>
                <a:cubicBezTo>
                  <a:pt x="1235" y="1395"/>
                  <a:pt x="1235" y="1395"/>
                  <a:pt x="1235" y="1395"/>
                </a:cubicBezTo>
                <a:cubicBezTo>
                  <a:pt x="1213" y="1416"/>
                  <a:pt x="1213" y="1416"/>
                  <a:pt x="1213" y="1416"/>
                </a:cubicBezTo>
                <a:cubicBezTo>
                  <a:pt x="1213" y="1399"/>
                  <a:pt x="1213" y="1399"/>
                  <a:pt x="1213" y="1399"/>
                </a:cubicBezTo>
                <a:cubicBezTo>
                  <a:pt x="1200" y="1399"/>
                  <a:pt x="1200" y="1399"/>
                  <a:pt x="1200" y="1399"/>
                </a:cubicBezTo>
                <a:cubicBezTo>
                  <a:pt x="1200" y="1409"/>
                  <a:pt x="1200" y="1409"/>
                  <a:pt x="1200" y="1409"/>
                </a:cubicBezTo>
                <a:cubicBezTo>
                  <a:pt x="1189" y="1409"/>
                  <a:pt x="1189" y="1409"/>
                  <a:pt x="1189" y="1409"/>
                </a:cubicBezTo>
                <a:cubicBezTo>
                  <a:pt x="1189" y="1392"/>
                  <a:pt x="1189" y="1392"/>
                  <a:pt x="1189" y="1392"/>
                </a:cubicBezTo>
                <a:cubicBezTo>
                  <a:pt x="1164" y="1392"/>
                  <a:pt x="1164" y="1392"/>
                  <a:pt x="1164" y="1392"/>
                </a:cubicBezTo>
                <a:cubicBezTo>
                  <a:pt x="1164" y="1401"/>
                  <a:pt x="1164" y="1401"/>
                  <a:pt x="1164" y="1401"/>
                </a:cubicBezTo>
                <a:cubicBezTo>
                  <a:pt x="1155" y="1401"/>
                  <a:pt x="1155" y="1401"/>
                  <a:pt x="1155" y="1401"/>
                </a:cubicBezTo>
                <a:cubicBezTo>
                  <a:pt x="1155" y="1417"/>
                  <a:pt x="1155" y="1417"/>
                  <a:pt x="1155" y="1417"/>
                </a:cubicBezTo>
                <a:cubicBezTo>
                  <a:pt x="1133" y="1417"/>
                  <a:pt x="1133" y="1417"/>
                  <a:pt x="1133" y="1417"/>
                </a:cubicBezTo>
                <a:cubicBezTo>
                  <a:pt x="1133" y="1397"/>
                  <a:pt x="1133" y="1397"/>
                  <a:pt x="1133" y="1397"/>
                </a:cubicBezTo>
                <a:cubicBezTo>
                  <a:pt x="1123" y="1397"/>
                  <a:pt x="1123" y="1397"/>
                  <a:pt x="1123" y="1397"/>
                </a:cubicBezTo>
                <a:cubicBezTo>
                  <a:pt x="1112" y="1385"/>
                  <a:pt x="1112" y="1385"/>
                  <a:pt x="1112" y="1385"/>
                </a:cubicBezTo>
                <a:cubicBezTo>
                  <a:pt x="1104" y="1391"/>
                  <a:pt x="1104" y="1391"/>
                  <a:pt x="1104" y="1391"/>
                </a:cubicBezTo>
                <a:cubicBezTo>
                  <a:pt x="1095" y="1391"/>
                  <a:pt x="1095" y="1391"/>
                  <a:pt x="1095" y="1391"/>
                </a:cubicBezTo>
                <a:cubicBezTo>
                  <a:pt x="1076" y="1368"/>
                  <a:pt x="1076" y="1368"/>
                  <a:pt x="1076" y="1368"/>
                </a:cubicBezTo>
                <a:cubicBezTo>
                  <a:pt x="1063" y="1389"/>
                  <a:pt x="1063" y="1389"/>
                  <a:pt x="1063" y="1389"/>
                </a:cubicBezTo>
                <a:cubicBezTo>
                  <a:pt x="1051" y="1389"/>
                  <a:pt x="1051" y="1389"/>
                  <a:pt x="1051" y="1389"/>
                </a:cubicBezTo>
                <a:cubicBezTo>
                  <a:pt x="1051" y="1371"/>
                  <a:pt x="1051" y="1371"/>
                  <a:pt x="1051" y="1371"/>
                </a:cubicBezTo>
                <a:cubicBezTo>
                  <a:pt x="1031" y="1371"/>
                  <a:pt x="1031" y="1371"/>
                  <a:pt x="1031" y="1371"/>
                </a:cubicBezTo>
                <a:cubicBezTo>
                  <a:pt x="1031" y="1391"/>
                  <a:pt x="1031" y="1391"/>
                  <a:pt x="1031" y="1391"/>
                </a:cubicBezTo>
                <a:cubicBezTo>
                  <a:pt x="1020" y="1403"/>
                  <a:pt x="1020" y="1403"/>
                  <a:pt x="1020" y="1403"/>
                </a:cubicBezTo>
                <a:cubicBezTo>
                  <a:pt x="1012" y="1403"/>
                  <a:pt x="1012" y="1403"/>
                  <a:pt x="1012" y="1403"/>
                </a:cubicBezTo>
                <a:cubicBezTo>
                  <a:pt x="1012" y="1376"/>
                  <a:pt x="1012" y="1376"/>
                  <a:pt x="1012" y="1376"/>
                </a:cubicBezTo>
                <a:cubicBezTo>
                  <a:pt x="999" y="1376"/>
                  <a:pt x="999" y="1376"/>
                  <a:pt x="999" y="1376"/>
                </a:cubicBezTo>
                <a:cubicBezTo>
                  <a:pt x="988" y="1359"/>
                  <a:pt x="988" y="1359"/>
                  <a:pt x="988" y="1359"/>
                </a:cubicBezTo>
                <a:cubicBezTo>
                  <a:pt x="969" y="1381"/>
                  <a:pt x="969" y="1381"/>
                  <a:pt x="969" y="1381"/>
                </a:cubicBezTo>
                <a:cubicBezTo>
                  <a:pt x="969" y="1224"/>
                  <a:pt x="969" y="1224"/>
                  <a:pt x="969" y="1224"/>
                </a:cubicBezTo>
                <a:cubicBezTo>
                  <a:pt x="943" y="1224"/>
                  <a:pt x="943" y="1224"/>
                  <a:pt x="943" y="1224"/>
                </a:cubicBezTo>
                <a:cubicBezTo>
                  <a:pt x="943" y="1212"/>
                  <a:pt x="943" y="1212"/>
                  <a:pt x="943" y="1212"/>
                </a:cubicBezTo>
                <a:cubicBezTo>
                  <a:pt x="969" y="1212"/>
                  <a:pt x="969" y="1212"/>
                  <a:pt x="969" y="1212"/>
                </a:cubicBezTo>
                <a:cubicBezTo>
                  <a:pt x="969" y="1204"/>
                  <a:pt x="969" y="1204"/>
                  <a:pt x="969" y="1204"/>
                </a:cubicBezTo>
                <a:cubicBezTo>
                  <a:pt x="847" y="1204"/>
                  <a:pt x="847" y="1204"/>
                  <a:pt x="847" y="1204"/>
                </a:cubicBezTo>
                <a:cubicBezTo>
                  <a:pt x="847" y="1211"/>
                  <a:pt x="847" y="1211"/>
                  <a:pt x="847" y="1211"/>
                </a:cubicBezTo>
                <a:cubicBezTo>
                  <a:pt x="857" y="1211"/>
                  <a:pt x="857" y="1211"/>
                  <a:pt x="857" y="1211"/>
                </a:cubicBezTo>
                <a:cubicBezTo>
                  <a:pt x="857" y="1224"/>
                  <a:pt x="857" y="1224"/>
                  <a:pt x="857" y="1224"/>
                </a:cubicBezTo>
                <a:cubicBezTo>
                  <a:pt x="843" y="1224"/>
                  <a:pt x="843" y="1224"/>
                  <a:pt x="843" y="1224"/>
                </a:cubicBezTo>
                <a:cubicBezTo>
                  <a:pt x="843" y="1375"/>
                  <a:pt x="843" y="1375"/>
                  <a:pt x="843" y="1375"/>
                </a:cubicBezTo>
                <a:cubicBezTo>
                  <a:pt x="828" y="1375"/>
                  <a:pt x="828" y="1375"/>
                  <a:pt x="828" y="1375"/>
                </a:cubicBezTo>
                <a:cubicBezTo>
                  <a:pt x="828" y="1387"/>
                  <a:pt x="828" y="1387"/>
                  <a:pt x="828" y="1387"/>
                </a:cubicBezTo>
                <a:cubicBezTo>
                  <a:pt x="816" y="1387"/>
                  <a:pt x="816" y="1387"/>
                  <a:pt x="816" y="1387"/>
                </a:cubicBezTo>
                <a:cubicBezTo>
                  <a:pt x="816" y="1403"/>
                  <a:pt x="816" y="1403"/>
                  <a:pt x="816" y="1403"/>
                </a:cubicBezTo>
                <a:cubicBezTo>
                  <a:pt x="804" y="1403"/>
                  <a:pt x="804" y="1403"/>
                  <a:pt x="804" y="1403"/>
                </a:cubicBezTo>
                <a:cubicBezTo>
                  <a:pt x="787" y="1393"/>
                  <a:pt x="787" y="1393"/>
                  <a:pt x="787" y="1393"/>
                </a:cubicBezTo>
                <a:cubicBezTo>
                  <a:pt x="787" y="1193"/>
                  <a:pt x="787" y="1193"/>
                  <a:pt x="787" y="1193"/>
                </a:cubicBezTo>
                <a:cubicBezTo>
                  <a:pt x="691" y="1193"/>
                  <a:pt x="691" y="1193"/>
                  <a:pt x="691" y="1193"/>
                </a:cubicBezTo>
                <a:cubicBezTo>
                  <a:pt x="691" y="1427"/>
                  <a:pt x="691" y="1427"/>
                  <a:pt x="691" y="1427"/>
                </a:cubicBezTo>
                <a:cubicBezTo>
                  <a:pt x="664" y="1427"/>
                  <a:pt x="664" y="1427"/>
                  <a:pt x="664" y="1427"/>
                </a:cubicBezTo>
                <a:cubicBezTo>
                  <a:pt x="664" y="1445"/>
                  <a:pt x="664" y="1445"/>
                  <a:pt x="664" y="1445"/>
                </a:cubicBezTo>
                <a:cubicBezTo>
                  <a:pt x="640" y="1445"/>
                  <a:pt x="640" y="1445"/>
                  <a:pt x="640" y="1445"/>
                </a:cubicBezTo>
                <a:cubicBezTo>
                  <a:pt x="640" y="1436"/>
                  <a:pt x="640" y="1436"/>
                  <a:pt x="640" y="1436"/>
                </a:cubicBezTo>
                <a:cubicBezTo>
                  <a:pt x="625" y="1436"/>
                  <a:pt x="625" y="1436"/>
                  <a:pt x="625" y="1436"/>
                </a:cubicBezTo>
                <a:cubicBezTo>
                  <a:pt x="625" y="1237"/>
                  <a:pt x="625" y="1237"/>
                  <a:pt x="625" y="1237"/>
                </a:cubicBezTo>
                <a:cubicBezTo>
                  <a:pt x="601" y="1237"/>
                  <a:pt x="601" y="1237"/>
                  <a:pt x="601" y="1237"/>
                </a:cubicBezTo>
                <a:cubicBezTo>
                  <a:pt x="601" y="1228"/>
                  <a:pt x="601" y="1228"/>
                  <a:pt x="601" y="1228"/>
                </a:cubicBezTo>
                <a:cubicBezTo>
                  <a:pt x="536" y="1228"/>
                  <a:pt x="536" y="1228"/>
                  <a:pt x="536" y="1228"/>
                </a:cubicBezTo>
                <a:cubicBezTo>
                  <a:pt x="536" y="1241"/>
                  <a:pt x="536" y="1241"/>
                  <a:pt x="536" y="1241"/>
                </a:cubicBezTo>
                <a:cubicBezTo>
                  <a:pt x="515" y="1241"/>
                  <a:pt x="515" y="1241"/>
                  <a:pt x="515" y="1241"/>
                </a:cubicBezTo>
                <a:cubicBezTo>
                  <a:pt x="515" y="1227"/>
                  <a:pt x="515" y="1227"/>
                  <a:pt x="515" y="1227"/>
                </a:cubicBezTo>
                <a:cubicBezTo>
                  <a:pt x="501" y="1227"/>
                  <a:pt x="501" y="1227"/>
                  <a:pt x="501" y="1227"/>
                </a:cubicBezTo>
                <a:cubicBezTo>
                  <a:pt x="501" y="1227"/>
                  <a:pt x="487" y="1169"/>
                  <a:pt x="456" y="1169"/>
                </a:cubicBezTo>
                <a:cubicBezTo>
                  <a:pt x="425" y="1169"/>
                  <a:pt x="401" y="1224"/>
                  <a:pt x="401" y="1224"/>
                </a:cubicBezTo>
                <a:cubicBezTo>
                  <a:pt x="392" y="1224"/>
                  <a:pt x="392" y="1224"/>
                  <a:pt x="392" y="1224"/>
                </a:cubicBezTo>
                <a:cubicBezTo>
                  <a:pt x="392" y="1243"/>
                  <a:pt x="392" y="1243"/>
                  <a:pt x="392" y="1243"/>
                </a:cubicBezTo>
                <a:cubicBezTo>
                  <a:pt x="373" y="1243"/>
                  <a:pt x="373" y="1243"/>
                  <a:pt x="373" y="1243"/>
                </a:cubicBezTo>
                <a:cubicBezTo>
                  <a:pt x="373" y="1233"/>
                  <a:pt x="373" y="1233"/>
                  <a:pt x="373" y="1233"/>
                </a:cubicBezTo>
                <a:cubicBezTo>
                  <a:pt x="320" y="1233"/>
                  <a:pt x="320" y="1233"/>
                  <a:pt x="320" y="1233"/>
                </a:cubicBezTo>
                <a:cubicBezTo>
                  <a:pt x="320" y="1245"/>
                  <a:pt x="320" y="1245"/>
                  <a:pt x="320" y="1245"/>
                </a:cubicBezTo>
                <a:cubicBezTo>
                  <a:pt x="303" y="1245"/>
                  <a:pt x="303" y="1245"/>
                  <a:pt x="303" y="1245"/>
                </a:cubicBezTo>
                <a:cubicBezTo>
                  <a:pt x="288" y="1257"/>
                  <a:pt x="288" y="1257"/>
                  <a:pt x="288" y="1257"/>
                </a:cubicBezTo>
                <a:cubicBezTo>
                  <a:pt x="288" y="1331"/>
                  <a:pt x="288" y="1331"/>
                  <a:pt x="288" y="1331"/>
                </a:cubicBezTo>
                <a:cubicBezTo>
                  <a:pt x="268" y="1331"/>
                  <a:pt x="268" y="1331"/>
                  <a:pt x="268" y="1331"/>
                </a:cubicBezTo>
                <a:cubicBezTo>
                  <a:pt x="268" y="1373"/>
                  <a:pt x="268" y="1373"/>
                  <a:pt x="268" y="1373"/>
                </a:cubicBezTo>
                <a:cubicBezTo>
                  <a:pt x="252" y="1373"/>
                  <a:pt x="252" y="1373"/>
                  <a:pt x="252" y="1373"/>
                </a:cubicBezTo>
                <a:cubicBezTo>
                  <a:pt x="252" y="1325"/>
                  <a:pt x="252" y="1325"/>
                  <a:pt x="252" y="1325"/>
                </a:cubicBezTo>
                <a:cubicBezTo>
                  <a:pt x="236" y="1325"/>
                  <a:pt x="236" y="1325"/>
                  <a:pt x="236" y="1325"/>
                </a:cubicBezTo>
                <a:cubicBezTo>
                  <a:pt x="236" y="1342"/>
                  <a:pt x="236" y="1342"/>
                  <a:pt x="236" y="1342"/>
                </a:cubicBezTo>
                <a:cubicBezTo>
                  <a:pt x="218" y="1342"/>
                  <a:pt x="218" y="1342"/>
                  <a:pt x="218" y="1342"/>
                </a:cubicBezTo>
                <a:cubicBezTo>
                  <a:pt x="218" y="1331"/>
                  <a:pt x="218" y="1331"/>
                  <a:pt x="218" y="1331"/>
                </a:cubicBezTo>
                <a:cubicBezTo>
                  <a:pt x="195" y="1331"/>
                  <a:pt x="195" y="1331"/>
                  <a:pt x="195" y="1331"/>
                </a:cubicBezTo>
                <a:cubicBezTo>
                  <a:pt x="195" y="1312"/>
                  <a:pt x="195" y="1312"/>
                  <a:pt x="195" y="1312"/>
                </a:cubicBezTo>
                <a:cubicBezTo>
                  <a:pt x="182" y="1299"/>
                  <a:pt x="182" y="1299"/>
                  <a:pt x="182" y="1299"/>
                </a:cubicBezTo>
                <a:cubicBezTo>
                  <a:pt x="168" y="1283"/>
                  <a:pt x="168" y="1283"/>
                  <a:pt x="168" y="1283"/>
                </a:cubicBezTo>
                <a:cubicBezTo>
                  <a:pt x="134" y="1283"/>
                  <a:pt x="134" y="1283"/>
                  <a:pt x="134" y="1283"/>
                </a:cubicBezTo>
                <a:cubicBezTo>
                  <a:pt x="102" y="1307"/>
                  <a:pt x="102" y="1307"/>
                  <a:pt x="102" y="1307"/>
                </a:cubicBezTo>
                <a:cubicBezTo>
                  <a:pt x="78" y="1307"/>
                  <a:pt x="78" y="1307"/>
                  <a:pt x="78" y="1307"/>
                </a:cubicBezTo>
                <a:cubicBezTo>
                  <a:pt x="78" y="1401"/>
                  <a:pt x="78" y="1401"/>
                  <a:pt x="78" y="1401"/>
                </a:cubicBezTo>
                <a:cubicBezTo>
                  <a:pt x="56" y="1357"/>
                  <a:pt x="56" y="1357"/>
                  <a:pt x="56" y="1357"/>
                </a:cubicBezTo>
                <a:cubicBezTo>
                  <a:pt x="56" y="1333"/>
                  <a:pt x="56" y="1333"/>
                  <a:pt x="56" y="1333"/>
                </a:cubicBezTo>
                <a:cubicBezTo>
                  <a:pt x="0" y="1333"/>
                  <a:pt x="0" y="1333"/>
                  <a:pt x="0" y="1333"/>
                </a:cubicBezTo>
                <a:cubicBezTo>
                  <a:pt x="0" y="1542"/>
                  <a:pt x="0" y="1542"/>
                  <a:pt x="0" y="1542"/>
                </a:cubicBezTo>
                <a:cubicBezTo>
                  <a:pt x="8000" y="1542"/>
                  <a:pt x="8000" y="1542"/>
                  <a:pt x="8000" y="1542"/>
                </a:cubicBezTo>
                <a:cubicBezTo>
                  <a:pt x="8000" y="1472"/>
                  <a:pt x="8000" y="1472"/>
                  <a:pt x="8000" y="1472"/>
                </a:cubicBezTo>
                <a:lnTo>
                  <a:pt x="7978" y="1472"/>
                </a:lnTo>
                <a:close/>
                <a:moveTo>
                  <a:pt x="3369" y="1457"/>
                </a:moveTo>
                <a:cubicBezTo>
                  <a:pt x="3356" y="1457"/>
                  <a:pt x="3356" y="1457"/>
                  <a:pt x="3356" y="1457"/>
                </a:cubicBezTo>
                <a:cubicBezTo>
                  <a:pt x="3356" y="1408"/>
                  <a:pt x="3356" y="1408"/>
                  <a:pt x="3356" y="1408"/>
                </a:cubicBezTo>
                <a:cubicBezTo>
                  <a:pt x="3369" y="1408"/>
                  <a:pt x="3369" y="1408"/>
                  <a:pt x="3369" y="1408"/>
                </a:cubicBezTo>
                <a:lnTo>
                  <a:pt x="3369" y="1457"/>
                </a:lnTo>
                <a:close/>
                <a:moveTo>
                  <a:pt x="3369" y="1389"/>
                </a:moveTo>
                <a:cubicBezTo>
                  <a:pt x="3356" y="1389"/>
                  <a:pt x="3356" y="1389"/>
                  <a:pt x="3356" y="1389"/>
                </a:cubicBezTo>
                <a:cubicBezTo>
                  <a:pt x="3356" y="1335"/>
                  <a:pt x="3356" y="1335"/>
                  <a:pt x="3356" y="1335"/>
                </a:cubicBezTo>
                <a:cubicBezTo>
                  <a:pt x="3369" y="1335"/>
                  <a:pt x="3369" y="1335"/>
                  <a:pt x="3369" y="1335"/>
                </a:cubicBezTo>
                <a:lnTo>
                  <a:pt x="3369" y="1389"/>
                </a:lnTo>
                <a:close/>
                <a:moveTo>
                  <a:pt x="3356" y="1141"/>
                </a:moveTo>
                <a:cubicBezTo>
                  <a:pt x="3356" y="1098"/>
                  <a:pt x="3356" y="1098"/>
                  <a:pt x="3356" y="1098"/>
                </a:cubicBezTo>
                <a:cubicBezTo>
                  <a:pt x="3356" y="1098"/>
                  <a:pt x="3373" y="1103"/>
                  <a:pt x="3373" y="1119"/>
                </a:cubicBezTo>
                <a:cubicBezTo>
                  <a:pt x="3373" y="1136"/>
                  <a:pt x="3356" y="1141"/>
                  <a:pt x="3356" y="1141"/>
                </a:cubicBezTo>
                <a:close/>
                <a:moveTo>
                  <a:pt x="3356" y="1060"/>
                </a:moveTo>
                <a:cubicBezTo>
                  <a:pt x="3356" y="1024"/>
                  <a:pt x="3356" y="1024"/>
                  <a:pt x="3356" y="1024"/>
                </a:cubicBezTo>
                <a:cubicBezTo>
                  <a:pt x="3356" y="1024"/>
                  <a:pt x="3373" y="1029"/>
                  <a:pt x="3373" y="1042"/>
                </a:cubicBezTo>
                <a:cubicBezTo>
                  <a:pt x="3373" y="1055"/>
                  <a:pt x="3356" y="1060"/>
                  <a:pt x="3356" y="1060"/>
                </a:cubicBezTo>
                <a:close/>
                <a:moveTo>
                  <a:pt x="3356" y="988"/>
                </a:moveTo>
                <a:cubicBezTo>
                  <a:pt x="3356" y="950"/>
                  <a:pt x="3356" y="950"/>
                  <a:pt x="3356" y="950"/>
                </a:cubicBezTo>
                <a:cubicBezTo>
                  <a:pt x="3356" y="950"/>
                  <a:pt x="3373" y="953"/>
                  <a:pt x="3373" y="969"/>
                </a:cubicBezTo>
                <a:cubicBezTo>
                  <a:pt x="3373" y="985"/>
                  <a:pt x="3356" y="988"/>
                  <a:pt x="3356" y="988"/>
                </a:cubicBezTo>
                <a:close/>
                <a:moveTo>
                  <a:pt x="3356" y="911"/>
                </a:moveTo>
                <a:cubicBezTo>
                  <a:pt x="3356" y="872"/>
                  <a:pt x="3356" y="872"/>
                  <a:pt x="3356" y="872"/>
                </a:cubicBezTo>
                <a:cubicBezTo>
                  <a:pt x="3356" y="872"/>
                  <a:pt x="3373" y="878"/>
                  <a:pt x="3373" y="891"/>
                </a:cubicBezTo>
                <a:cubicBezTo>
                  <a:pt x="3373" y="905"/>
                  <a:pt x="3356" y="911"/>
                  <a:pt x="3356" y="911"/>
                </a:cubicBezTo>
                <a:close/>
                <a:moveTo>
                  <a:pt x="3356" y="835"/>
                </a:moveTo>
                <a:cubicBezTo>
                  <a:pt x="3356" y="796"/>
                  <a:pt x="3356" y="796"/>
                  <a:pt x="3356" y="796"/>
                </a:cubicBezTo>
                <a:cubicBezTo>
                  <a:pt x="3356" y="796"/>
                  <a:pt x="3373" y="800"/>
                  <a:pt x="3373" y="815"/>
                </a:cubicBezTo>
                <a:cubicBezTo>
                  <a:pt x="3373" y="831"/>
                  <a:pt x="3356" y="835"/>
                  <a:pt x="3356" y="835"/>
                </a:cubicBezTo>
                <a:close/>
                <a:moveTo>
                  <a:pt x="3356" y="756"/>
                </a:moveTo>
                <a:cubicBezTo>
                  <a:pt x="3356" y="718"/>
                  <a:pt x="3356" y="718"/>
                  <a:pt x="3356" y="718"/>
                </a:cubicBezTo>
                <a:cubicBezTo>
                  <a:pt x="3356" y="718"/>
                  <a:pt x="3373" y="720"/>
                  <a:pt x="3373" y="737"/>
                </a:cubicBezTo>
                <a:cubicBezTo>
                  <a:pt x="3373" y="754"/>
                  <a:pt x="3356" y="756"/>
                  <a:pt x="3356" y="756"/>
                </a:cubicBezTo>
                <a:close/>
                <a:moveTo>
                  <a:pt x="5556" y="570"/>
                </a:moveTo>
                <a:cubicBezTo>
                  <a:pt x="5508" y="582"/>
                  <a:pt x="5508" y="582"/>
                  <a:pt x="5508" y="582"/>
                </a:cubicBezTo>
                <a:cubicBezTo>
                  <a:pt x="5490" y="529"/>
                  <a:pt x="5490" y="529"/>
                  <a:pt x="5490" y="529"/>
                </a:cubicBezTo>
                <a:cubicBezTo>
                  <a:pt x="5566" y="508"/>
                  <a:pt x="5566" y="508"/>
                  <a:pt x="5566" y="508"/>
                </a:cubicBezTo>
                <a:lnTo>
                  <a:pt x="5556" y="570"/>
                </a:lnTo>
                <a:close/>
              </a:path>
            </a:pathLst>
          </a:custGeom>
          <a:noFill/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28A9D6">
                    <a:alpha val="75000"/>
                  </a:srgbClr>
                </a:gs>
              </a:gsLst>
              <a:lin ang="5400000" scaled="1"/>
            </a:gradFill>
          </a:ln>
          <a:effectLst/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/>
          </a:p>
        </p:txBody>
      </p:sp>
      <p:cxnSp>
        <p:nvCxnSpPr>
          <p:cNvPr id="24" name="直接连接符 23" hidden="1"/>
          <p:cNvCxnSpPr/>
          <p:nvPr userDrawn="1"/>
        </p:nvCxnSpPr>
        <p:spPr>
          <a:xfrm>
            <a:off x="3181635" y="431856"/>
            <a:ext cx="0" cy="524933"/>
          </a:xfrm>
          <a:prstGeom prst="line">
            <a:avLst/>
          </a:prstGeom>
          <a:ln>
            <a:solidFill>
              <a:srgbClr val="28A9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 userDrawn="1"/>
        </p:nvSpPr>
        <p:spPr>
          <a:xfrm>
            <a:off x="333375" y="455040"/>
            <a:ext cx="1227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过渡页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任意多边形 28"/>
          <p:cNvSpPr/>
          <p:nvPr userDrawn="1"/>
        </p:nvSpPr>
        <p:spPr>
          <a:xfrm flipV="1">
            <a:off x="174171" y="423706"/>
            <a:ext cx="1386789" cy="432000"/>
          </a:xfrm>
          <a:custGeom>
            <a:avLst/>
            <a:gdLst>
              <a:gd name="connsiteX0" fmla="*/ 167822 w 1386790"/>
              <a:gd name="connsiteY0" fmla="*/ 524933 h 524933"/>
              <a:gd name="connsiteX1" fmla="*/ 168846 w 1386790"/>
              <a:gd name="connsiteY1" fmla="*/ 524933 h 524933"/>
              <a:gd name="connsiteX2" fmla="*/ 168846 w 1386790"/>
              <a:gd name="connsiteY2" fmla="*/ 14598 h 524933"/>
              <a:gd name="connsiteX3" fmla="*/ 1386790 w 1386790"/>
              <a:gd name="connsiteY3" fmla="*/ 14598 h 524933"/>
              <a:gd name="connsiteX4" fmla="*/ 1386790 w 1386790"/>
              <a:gd name="connsiteY4" fmla="*/ 0 h 524933"/>
              <a:gd name="connsiteX5" fmla="*/ 167822 w 1386790"/>
              <a:gd name="connsiteY5" fmla="*/ 0 h 524933"/>
              <a:gd name="connsiteX6" fmla="*/ 152999 w 1386790"/>
              <a:gd name="connsiteY6" fmla="*/ 0 h 524933"/>
              <a:gd name="connsiteX7" fmla="*/ 152999 w 1386790"/>
              <a:gd name="connsiteY7" fmla="*/ 507260 h 524933"/>
              <a:gd name="connsiteX8" fmla="*/ 107280 w 1386790"/>
              <a:gd name="connsiteY8" fmla="*/ 507260 h 524933"/>
              <a:gd name="connsiteX9" fmla="*/ 107280 w 1386790"/>
              <a:gd name="connsiteY9" fmla="*/ 0 h 524933"/>
              <a:gd name="connsiteX10" fmla="*/ 0 w 1386790"/>
              <a:gd name="connsiteY10" fmla="*/ 0 h 524933"/>
              <a:gd name="connsiteX11" fmla="*/ 0 w 1386790"/>
              <a:gd name="connsiteY11" fmla="*/ 524932 h 524933"/>
              <a:gd name="connsiteX12" fmla="*/ 33834 w 1386790"/>
              <a:gd name="connsiteY12" fmla="*/ 524932 h 524933"/>
              <a:gd name="connsiteX13" fmla="*/ 33834 w 1386790"/>
              <a:gd name="connsiteY13" fmla="*/ 23810 h 524933"/>
              <a:gd name="connsiteX14" fmla="*/ 79553 w 1386790"/>
              <a:gd name="connsiteY14" fmla="*/ 23810 h 524933"/>
              <a:gd name="connsiteX15" fmla="*/ 79553 w 1386790"/>
              <a:gd name="connsiteY15" fmla="*/ 524932 h 524933"/>
              <a:gd name="connsiteX16" fmla="*/ 167822 w 1386790"/>
              <a:gd name="connsiteY16" fmla="*/ 524932 h 524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86790" h="524933">
                <a:moveTo>
                  <a:pt x="167822" y="524933"/>
                </a:moveTo>
                <a:lnTo>
                  <a:pt x="168846" y="524933"/>
                </a:lnTo>
                <a:lnTo>
                  <a:pt x="168846" y="14598"/>
                </a:lnTo>
                <a:lnTo>
                  <a:pt x="1386790" y="14598"/>
                </a:lnTo>
                <a:lnTo>
                  <a:pt x="1386790" y="0"/>
                </a:lnTo>
                <a:lnTo>
                  <a:pt x="167822" y="0"/>
                </a:lnTo>
                <a:lnTo>
                  <a:pt x="152999" y="0"/>
                </a:lnTo>
                <a:lnTo>
                  <a:pt x="152999" y="507260"/>
                </a:lnTo>
                <a:lnTo>
                  <a:pt x="107280" y="507260"/>
                </a:lnTo>
                <a:lnTo>
                  <a:pt x="107280" y="0"/>
                </a:lnTo>
                <a:lnTo>
                  <a:pt x="0" y="0"/>
                </a:lnTo>
                <a:lnTo>
                  <a:pt x="0" y="524932"/>
                </a:lnTo>
                <a:lnTo>
                  <a:pt x="33834" y="524932"/>
                </a:lnTo>
                <a:lnTo>
                  <a:pt x="33834" y="23810"/>
                </a:lnTo>
                <a:lnTo>
                  <a:pt x="79553" y="23810"/>
                </a:lnTo>
                <a:lnTo>
                  <a:pt x="79553" y="524932"/>
                </a:lnTo>
                <a:lnTo>
                  <a:pt x="167822" y="524932"/>
                </a:lnTo>
                <a:close/>
              </a:path>
            </a:pathLst>
          </a:custGeom>
          <a:solidFill>
            <a:srgbClr val="28A9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过渡页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63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035971" y="6334897"/>
            <a:ext cx="292061" cy="283147"/>
          </a:xfrm>
          <a:prstGeom prst="rect">
            <a:avLst/>
          </a:prstGeom>
        </p:spPr>
        <p:txBody>
          <a:bodyPr wrap="square" lIns="0" tIns="0" rIns="0" bIns="0" anchor="ctr" anchorCtr="1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fld id="{55183D58-648D-4475-BEF8-624F48514A30}" type="slidenum">
              <a:rPr lang="zh-CN" altLang="en-US" smtClean="0"/>
            </a:fld>
            <a:endParaRPr lang="zh-CN" altLang="en-US" dirty="0"/>
          </a:p>
        </p:txBody>
      </p:sp>
      <p:cxnSp>
        <p:nvCxnSpPr>
          <p:cNvPr id="5" name="直接连接符 4"/>
          <p:cNvCxnSpPr/>
          <p:nvPr userDrawn="1"/>
        </p:nvCxnSpPr>
        <p:spPr>
          <a:xfrm flipH="1">
            <a:off x="1430458" y="6479836"/>
            <a:ext cx="10620000" cy="0"/>
          </a:xfrm>
          <a:prstGeom prst="line">
            <a:avLst/>
          </a:prstGeom>
          <a:ln w="15875">
            <a:solidFill>
              <a:srgbClr val="28A9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 userDrawn="1"/>
        </p:nvCxnSpPr>
        <p:spPr>
          <a:xfrm flipH="1">
            <a:off x="141543" y="6479836"/>
            <a:ext cx="792000" cy="0"/>
          </a:xfrm>
          <a:prstGeom prst="line">
            <a:avLst/>
          </a:prstGeom>
          <a:ln w="15875">
            <a:solidFill>
              <a:srgbClr val="28A9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/>
          <p:cNvGrpSpPr/>
          <p:nvPr userDrawn="1"/>
        </p:nvGrpSpPr>
        <p:grpSpPr>
          <a:xfrm flipH="1">
            <a:off x="975516" y="6268899"/>
            <a:ext cx="412970" cy="421874"/>
            <a:chOff x="7019085" y="157473"/>
            <a:chExt cx="3868830" cy="3952255"/>
          </a:xfrm>
        </p:grpSpPr>
        <p:sp>
          <p:nvSpPr>
            <p:cNvPr id="8" name="椭圆 7"/>
            <p:cNvSpPr/>
            <p:nvPr/>
          </p:nvSpPr>
          <p:spPr>
            <a:xfrm>
              <a:off x="8641073" y="157473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 rot="1542857">
              <a:off x="9362925" y="322231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 rot="3085714">
              <a:off x="9941806" y="783873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 rot="7714286">
              <a:off x="9941806" y="2858472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 rot="4628572">
              <a:off x="10263060" y="1450964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 rot="9257143">
              <a:off x="9362925" y="3320114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 rot="6171428">
              <a:off x="10263060" y="2191381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 rot="10800000">
              <a:off x="8641073" y="3484873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 rot="12342857">
              <a:off x="7919220" y="3320114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 rot="13885714">
              <a:off x="7340340" y="2858472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 rot="20057142">
              <a:off x="7919220" y="322231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 rot="15428571">
              <a:off x="7019085" y="2191381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 rot="16971429">
              <a:off x="7019085" y="1450964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 rot="18514286">
              <a:off x="7340340" y="783873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Freeform 5"/>
          <p:cNvSpPr>
            <a:spLocks noEditPoints="1"/>
          </p:cNvSpPr>
          <p:nvPr userDrawn="1"/>
        </p:nvSpPr>
        <p:spPr bwMode="auto">
          <a:xfrm>
            <a:off x="7458155" y="5658694"/>
            <a:ext cx="4253066" cy="821142"/>
          </a:xfrm>
          <a:custGeom>
            <a:avLst/>
            <a:gdLst>
              <a:gd name="T0" fmla="*/ 7933 w 8000"/>
              <a:gd name="T1" fmla="*/ 1418 h 1542"/>
              <a:gd name="T2" fmla="*/ 7832 w 8000"/>
              <a:gd name="T3" fmla="*/ 1315 h 1542"/>
              <a:gd name="T4" fmla="*/ 7738 w 8000"/>
              <a:gd name="T5" fmla="*/ 1352 h 1542"/>
              <a:gd name="T6" fmla="*/ 7673 w 8000"/>
              <a:gd name="T7" fmla="*/ 1336 h 1542"/>
              <a:gd name="T8" fmla="*/ 7538 w 8000"/>
              <a:gd name="T9" fmla="*/ 1313 h 1542"/>
              <a:gd name="T10" fmla="*/ 7430 w 8000"/>
              <a:gd name="T11" fmla="*/ 1287 h 1542"/>
              <a:gd name="T12" fmla="*/ 7292 w 8000"/>
              <a:gd name="T13" fmla="*/ 1358 h 1542"/>
              <a:gd name="T14" fmla="*/ 7170 w 8000"/>
              <a:gd name="T15" fmla="*/ 1352 h 1542"/>
              <a:gd name="T16" fmla="*/ 6993 w 8000"/>
              <a:gd name="T17" fmla="*/ 1400 h 1542"/>
              <a:gd name="T18" fmla="*/ 6886 w 8000"/>
              <a:gd name="T19" fmla="*/ 1357 h 1542"/>
              <a:gd name="T20" fmla="*/ 6766 w 8000"/>
              <a:gd name="T21" fmla="*/ 1380 h 1542"/>
              <a:gd name="T22" fmla="*/ 6640 w 8000"/>
              <a:gd name="T23" fmla="*/ 1194 h 1542"/>
              <a:gd name="T24" fmla="*/ 6505 w 8000"/>
              <a:gd name="T25" fmla="*/ 1157 h 1542"/>
              <a:gd name="T26" fmla="*/ 6381 w 8000"/>
              <a:gd name="T27" fmla="*/ 1311 h 1542"/>
              <a:gd name="T28" fmla="*/ 6242 w 8000"/>
              <a:gd name="T29" fmla="*/ 1181 h 1542"/>
              <a:gd name="T30" fmla="*/ 5688 w 8000"/>
              <a:gd name="T31" fmla="*/ 818 h 1542"/>
              <a:gd name="T32" fmla="*/ 5396 w 8000"/>
              <a:gd name="T33" fmla="*/ 674 h 1542"/>
              <a:gd name="T34" fmla="*/ 5346 w 8000"/>
              <a:gd name="T35" fmla="*/ 615 h 1542"/>
              <a:gd name="T36" fmla="*/ 5292 w 8000"/>
              <a:gd name="T37" fmla="*/ 1274 h 1542"/>
              <a:gd name="T38" fmla="*/ 5007 w 8000"/>
              <a:gd name="T39" fmla="*/ 1089 h 1542"/>
              <a:gd name="T40" fmla="*/ 4819 w 8000"/>
              <a:gd name="T41" fmla="*/ 685 h 1542"/>
              <a:gd name="T42" fmla="*/ 4540 w 8000"/>
              <a:gd name="T43" fmla="*/ 1250 h 1542"/>
              <a:gd name="T44" fmla="*/ 4474 w 8000"/>
              <a:gd name="T45" fmla="*/ 1255 h 1542"/>
              <a:gd name="T46" fmla="*/ 4398 w 8000"/>
              <a:gd name="T47" fmla="*/ 1265 h 1542"/>
              <a:gd name="T48" fmla="*/ 4286 w 8000"/>
              <a:gd name="T49" fmla="*/ 1131 h 1542"/>
              <a:gd name="T50" fmla="*/ 4046 w 8000"/>
              <a:gd name="T51" fmla="*/ 1117 h 1542"/>
              <a:gd name="T52" fmla="*/ 3923 w 8000"/>
              <a:gd name="T53" fmla="*/ 975 h 1542"/>
              <a:gd name="T54" fmla="*/ 3742 w 8000"/>
              <a:gd name="T55" fmla="*/ 1095 h 1542"/>
              <a:gd name="T56" fmla="*/ 3585 w 8000"/>
              <a:gd name="T57" fmla="*/ 1415 h 1542"/>
              <a:gd name="T58" fmla="*/ 3463 w 8000"/>
              <a:gd name="T59" fmla="*/ 1255 h 1542"/>
              <a:gd name="T60" fmla="*/ 3390 w 8000"/>
              <a:gd name="T61" fmla="*/ 372 h 1542"/>
              <a:gd name="T62" fmla="*/ 3367 w 8000"/>
              <a:gd name="T63" fmla="*/ 187 h 1542"/>
              <a:gd name="T64" fmla="*/ 3329 w 8000"/>
              <a:gd name="T65" fmla="*/ 695 h 1542"/>
              <a:gd name="T66" fmla="*/ 2997 w 8000"/>
              <a:gd name="T67" fmla="*/ 1479 h 1542"/>
              <a:gd name="T68" fmla="*/ 2797 w 8000"/>
              <a:gd name="T69" fmla="*/ 1119 h 1542"/>
              <a:gd name="T70" fmla="*/ 2628 w 8000"/>
              <a:gd name="T71" fmla="*/ 1372 h 1542"/>
              <a:gd name="T72" fmla="*/ 2470 w 8000"/>
              <a:gd name="T73" fmla="*/ 1378 h 1542"/>
              <a:gd name="T74" fmla="*/ 2310 w 8000"/>
              <a:gd name="T75" fmla="*/ 1440 h 1542"/>
              <a:gd name="T76" fmla="*/ 2152 w 8000"/>
              <a:gd name="T77" fmla="*/ 1391 h 1542"/>
              <a:gd name="T78" fmla="*/ 2055 w 8000"/>
              <a:gd name="T79" fmla="*/ 1463 h 1542"/>
              <a:gd name="T80" fmla="*/ 1975 w 8000"/>
              <a:gd name="T81" fmla="*/ 1479 h 1542"/>
              <a:gd name="T82" fmla="*/ 1805 w 8000"/>
              <a:gd name="T83" fmla="*/ 1456 h 1542"/>
              <a:gd name="T84" fmla="*/ 1673 w 8000"/>
              <a:gd name="T85" fmla="*/ 1469 h 1542"/>
              <a:gd name="T86" fmla="*/ 1531 w 8000"/>
              <a:gd name="T87" fmla="*/ 1408 h 1542"/>
              <a:gd name="T88" fmla="*/ 1443 w 8000"/>
              <a:gd name="T89" fmla="*/ 1265 h 1542"/>
              <a:gd name="T90" fmla="*/ 1253 w 8000"/>
              <a:gd name="T91" fmla="*/ 1421 h 1542"/>
              <a:gd name="T92" fmla="*/ 1155 w 8000"/>
              <a:gd name="T93" fmla="*/ 1401 h 1542"/>
              <a:gd name="T94" fmla="*/ 1051 w 8000"/>
              <a:gd name="T95" fmla="*/ 1389 h 1542"/>
              <a:gd name="T96" fmla="*/ 969 w 8000"/>
              <a:gd name="T97" fmla="*/ 1224 h 1542"/>
              <a:gd name="T98" fmla="*/ 843 w 8000"/>
              <a:gd name="T99" fmla="*/ 1375 h 1542"/>
              <a:gd name="T100" fmla="*/ 664 w 8000"/>
              <a:gd name="T101" fmla="*/ 1427 h 1542"/>
              <a:gd name="T102" fmla="*/ 515 w 8000"/>
              <a:gd name="T103" fmla="*/ 1241 h 1542"/>
              <a:gd name="T104" fmla="*/ 320 w 8000"/>
              <a:gd name="T105" fmla="*/ 1245 h 1542"/>
              <a:gd name="T106" fmla="*/ 218 w 8000"/>
              <a:gd name="T107" fmla="*/ 1342 h 1542"/>
              <a:gd name="T108" fmla="*/ 56 w 8000"/>
              <a:gd name="T109" fmla="*/ 1357 h 1542"/>
              <a:gd name="T110" fmla="*/ 3369 w 8000"/>
              <a:gd name="T111" fmla="*/ 1408 h 1542"/>
              <a:gd name="T112" fmla="*/ 3356 w 8000"/>
              <a:gd name="T113" fmla="*/ 1141 h 1542"/>
              <a:gd name="T114" fmla="*/ 3356 w 8000"/>
              <a:gd name="T115" fmla="*/ 872 h 1542"/>
              <a:gd name="T116" fmla="*/ 3356 w 8000"/>
              <a:gd name="T117" fmla="*/ 756 h 15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8000" h="1542">
                <a:moveTo>
                  <a:pt x="7978" y="1472"/>
                </a:moveTo>
                <a:cubicBezTo>
                  <a:pt x="7978" y="1462"/>
                  <a:pt x="7978" y="1462"/>
                  <a:pt x="7978" y="1462"/>
                </a:cubicBezTo>
                <a:cubicBezTo>
                  <a:pt x="7966" y="1462"/>
                  <a:pt x="7966" y="1462"/>
                  <a:pt x="7966" y="1462"/>
                </a:cubicBezTo>
                <a:cubicBezTo>
                  <a:pt x="7966" y="1436"/>
                  <a:pt x="7966" y="1436"/>
                  <a:pt x="7966" y="1436"/>
                </a:cubicBezTo>
                <a:cubicBezTo>
                  <a:pt x="7955" y="1436"/>
                  <a:pt x="7955" y="1436"/>
                  <a:pt x="7955" y="1436"/>
                </a:cubicBezTo>
                <a:cubicBezTo>
                  <a:pt x="7955" y="1420"/>
                  <a:pt x="7955" y="1420"/>
                  <a:pt x="7955" y="1420"/>
                </a:cubicBezTo>
                <a:cubicBezTo>
                  <a:pt x="7941" y="1420"/>
                  <a:pt x="7941" y="1420"/>
                  <a:pt x="7941" y="1420"/>
                </a:cubicBezTo>
                <a:cubicBezTo>
                  <a:pt x="7941" y="1428"/>
                  <a:pt x="7941" y="1428"/>
                  <a:pt x="7941" y="1428"/>
                </a:cubicBezTo>
                <a:cubicBezTo>
                  <a:pt x="7933" y="1428"/>
                  <a:pt x="7933" y="1428"/>
                  <a:pt x="7933" y="1428"/>
                </a:cubicBezTo>
                <a:cubicBezTo>
                  <a:pt x="7933" y="1418"/>
                  <a:pt x="7933" y="1418"/>
                  <a:pt x="7933" y="1418"/>
                </a:cubicBezTo>
                <a:cubicBezTo>
                  <a:pt x="7916" y="1418"/>
                  <a:pt x="7916" y="1418"/>
                  <a:pt x="7916" y="1418"/>
                </a:cubicBezTo>
                <a:cubicBezTo>
                  <a:pt x="7916" y="1433"/>
                  <a:pt x="7916" y="1433"/>
                  <a:pt x="7916" y="1433"/>
                </a:cubicBezTo>
                <a:cubicBezTo>
                  <a:pt x="7895" y="1433"/>
                  <a:pt x="7895" y="1433"/>
                  <a:pt x="7895" y="1433"/>
                </a:cubicBezTo>
                <a:cubicBezTo>
                  <a:pt x="7895" y="1335"/>
                  <a:pt x="7895" y="1335"/>
                  <a:pt x="7895" y="1335"/>
                </a:cubicBezTo>
                <a:cubicBezTo>
                  <a:pt x="7879" y="1335"/>
                  <a:pt x="7879" y="1335"/>
                  <a:pt x="7879" y="1335"/>
                </a:cubicBezTo>
                <a:cubicBezTo>
                  <a:pt x="7855" y="1316"/>
                  <a:pt x="7855" y="1316"/>
                  <a:pt x="7855" y="1316"/>
                </a:cubicBezTo>
                <a:cubicBezTo>
                  <a:pt x="7855" y="1300"/>
                  <a:pt x="7855" y="1300"/>
                  <a:pt x="7855" y="1300"/>
                </a:cubicBezTo>
                <a:cubicBezTo>
                  <a:pt x="7843" y="1300"/>
                  <a:pt x="7843" y="1300"/>
                  <a:pt x="7843" y="1300"/>
                </a:cubicBezTo>
                <a:cubicBezTo>
                  <a:pt x="7843" y="1315"/>
                  <a:pt x="7843" y="1315"/>
                  <a:pt x="7843" y="1315"/>
                </a:cubicBezTo>
                <a:cubicBezTo>
                  <a:pt x="7832" y="1315"/>
                  <a:pt x="7832" y="1315"/>
                  <a:pt x="7832" y="1315"/>
                </a:cubicBezTo>
                <a:cubicBezTo>
                  <a:pt x="7832" y="1300"/>
                  <a:pt x="7832" y="1300"/>
                  <a:pt x="7832" y="1300"/>
                </a:cubicBezTo>
                <a:cubicBezTo>
                  <a:pt x="7821" y="1300"/>
                  <a:pt x="7821" y="1300"/>
                  <a:pt x="7821" y="1300"/>
                </a:cubicBezTo>
                <a:cubicBezTo>
                  <a:pt x="7821" y="1315"/>
                  <a:pt x="7821" y="1315"/>
                  <a:pt x="7821" y="1315"/>
                </a:cubicBezTo>
                <a:cubicBezTo>
                  <a:pt x="7806" y="1335"/>
                  <a:pt x="7806" y="1335"/>
                  <a:pt x="7806" y="1335"/>
                </a:cubicBezTo>
                <a:cubicBezTo>
                  <a:pt x="7789" y="1335"/>
                  <a:pt x="7789" y="1335"/>
                  <a:pt x="7789" y="1335"/>
                </a:cubicBezTo>
                <a:cubicBezTo>
                  <a:pt x="7789" y="1436"/>
                  <a:pt x="7789" y="1436"/>
                  <a:pt x="7789" y="1436"/>
                </a:cubicBezTo>
                <a:cubicBezTo>
                  <a:pt x="7749" y="1436"/>
                  <a:pt x="7749" y="1436"/>
                  <a:pt x="7749" y="1436"/>
                </a:cubicBezTo>
                <a:cubicBezTo>
                  <a:pt x="7749" y="1345"/>
                  <a:pt x="7749" y="1345"/>
                  <a:pt x="7749" y="1345"/>
                </a:cubicBezTo>
                <a:cubicBezTo>
                  <a:pt x="7738" y="1345"/>
                  <a:pt x="7738" y="1345"/>
                  <a:pt x="7738" y="1345"/>
                </a:cubicBezTo>
                <a:cubicBezTo>
                  <a:pt x="7738" y="1352"/>
                  <a:pt x="7738" y="1352"/>
                  <a:pt x="7738" y="1352"/>
                </a:cubicBezTo>
                <a:cubicBezTo>
                  <a:pt x="7724" y="1352"/>
                  <a:pt x="7724" y="1352"/>
                  <a:pt x="7724" y="1352"/>
                </a:cubicBezTo>
                <a:cubicBezTo>
                  <a:pt x="7724" y="1337"/>
                  <a:pt x="7724" y="1337"/>
                  <a:pt x="7724" y="1337"/>
                </a:cubicBezTo>
                <a:cubicBezTo>
                  <a:pt x="7713" y="1337"/>
                  <a:pt x="7713" y="1337"/>
                  <a:pt x="7713" y="1337"/>
                </a:cubicBezTo>
                <a:cubicBezTo>
                  <a:pt x="7713" y="1321"/>
                  <a:pt x="7713" y="1321"/>
                  <a:pt x="7713" y="1321"/>
                </a:cubicBezTo>
                <a:cubicBezTo>
                  <a:pt x="7697" y="1321"/>
                  <a:pt x="7697" y="1321"/>
                  <a:pt x="7697" y="1321"/>
                </a:cubicBezTo>
                <a:cubicBezTo>
                  <a:pt x="7697" y="1336"/>
                  <a:pt x="7697" y="1336"/>
                  <a:pt x="7697" y="1336"/>
                </a:cubicBezTo>
                <a:cubicBezTo>
                  <a:pt x="7687" y="1336"/>
                  <a:pt x="7687" y="1336"/>
                  <a:pt x="7687" y="1336"/>
                </a:cubicBezTo>
                <a:cubicBezTo>
                  <a:pt x="7687" y="1324"/>
                  <a:pt x="7687" y="1324"/>
                  <a:pt x="7687" y="1324"/>
                </a:cubicBezTo>
                <a:cubicBezTo>
                  <a:pt x="7673" y="1324"/>
                  <a:pt x="7673" y="1324"/>
                  <a:pt x="7673" y="1324"/>
                </a:cubicBezTo>
                <a:cubicBezTo>
                  <a:pt x="7673" y="1336"/>
                  <a:pt x="7673" y="1336"/>
                  <a:pt x="7673" y="1336"/>
                </a:cubicBezTo>
                <a:cubicBezTo>
                  <a:pt x="7659" y="1336"/>
                  <a:pt x="7659" y="1336"/>
                  <a:pt x="7659" y="1336"/>
                </a:cubicBezTo>
                <a:cubicBezTo>
                  <a:pt x="7659" y="1326"/>
                  <a:pt x="7659" y="1326"/>
                  <a:pt x="7659" y="1326"/>
                </a:cubicBezTo>
                <a:cubicBezTo>
                  <a:pt x="7645" y="1326"/>
                  <a:pt x="7645" y="1326"/>
                  <a:pt x="7645" y="1326"/>
                </a:cubicBezTo>
                <a:cubicBezTo>
                  <a:pt x="7645" y="1356"/>
                  <a:pt x="7645" y="1356"/>
                  <a:pt x="7645" y="1356"/>
                </a:cubicBezTo>
                <a:cubicBezTo>
                  <a:pt x="7616" y="1356"/>
                  <a:pt x="7616" y="1356"/>
                  <a:pt x="7616" y="1356"/>
                </a:cubicBezTo>
                <a:cubicBezTo>
                  <a:pt x="7616" y="1439"/>
                  <a:pt x="7616" y="1439"/>
                  <a:pt x="7616" y="1439"/>
                </a:cubicBezTo>
                <a:cubicBezTo>
                  <a:pt x="7581" y="1439"/>
                  <a:pt x="7581" y="1439"/>
                  <a:pt x="7581" y="1439"/>
                </a:cubicBezTo>
                <a:cubicBezTo>
                  <a:pt x="7581" y="1337"/>
                  <a:pt x="7581" y="1337"/>
                  <a:pt x="7581" y="1337"/>
                </a:cubicBezTo>
                <a:cubicBezTo>
                  <a:pt x="7557" y="1337"/>
                  <a:pt x="7557" y="1337"/>
                  <a:pt x="7557" y="1337"/>
                </a:cubicBezTo>
                <a:cubicBezTo>
                  <a:pt x="7538" y="1313"/>
                  <a:pt x="7538" y="1313"/>
                  <a:pt x="7538" y="1313"/>
                </a:cubicBezTo>
                <a:cubicBezTo>
                  <a:pt x="7497" y="1313"/>
                  <a:pt x="7497" y="1313"/>
                  <a:pt x="7497" y="1313"/>
                </a:cubicBezTo>
                <a:cubicBezTo>
                  <a:pt x="7497" y="1416"/>
                  <a:pt x="7497" y="1416"/>
                  <a:pt x="7497" y="1416"/>
                </a:cubicBezTo>
                <a:cubicBezTo>
                  <a:pt x="7483" y="1416"/>
                  <a:pt x="7483" y="1416"/>
                  <a:pt x="7483" y="1416"/>
                </a:cubicBezTo>
                <a:cubicBezTo>
                  <a:pt x="7483" y="1314"/>
                  <a:pt x="7483" y="1314"/>
                  <a:pt x="7483" y="1314"/>
                </a:cubicBezTo>
                <a:cubicBezTo>
                  <a:pt x="7465" y="1285"/>
                  <a:pt x="7465" y="1285"/>
                  <a:pt x="7465" y="1285"/>
                </a:cubicBezTo>
                <a:cubicBezTo>
                  <a:pt x="7452" y="1285"/>
                  <a:pt x="7452" y="1285"/>
                  <a:pt x="7452" y="1285"/>
                </a:cubicBezTo>
                <a:cubicBezTo>
                  <a:pt x="7452" y="1291"/>
                  <a:pt x="7452" y="1291"/>
                  <a:pt x="7452" y="1291"/>
                </a:cubicBezTo>
                <a:cubicBezTo>
                  <a:pt x="7441" y="1291"/>
                  <a:pt x="7441" y="1291"/>
                  <a:pt x="7441" y="1291"/>
                </a:cubicBezTo>
                <a:cubicBezTo>
                  <a:pt x="7441" y="1287"/>
                  <a:pt x="7441" y="1287"/>
                  <a:pt x="7441" y="1287"/>
                </a:cubicBezTo>
                <a:cubicBezTo>
                  <a:pt x="7430" y="1287"/>
                  <a:pt x="7430" y="1287"/>
                  <a:pt x="7430" y="1287"/>
                </a:cubicBezTo>
                <a:cubicBezTo>
                  <a:pt x="7430" y="1301"/>
                  <a:pt x="7430" y="1301"/>
                  <a:pt x="7430" y="1301"/>
                </a:cubicBezTo>
                <a:cubicBezTo>
                  <a:pt x="7383" y="1301"/>
                  <a:pt x="7383" y="1301"/>
                  <a:pt x="7383" y="1301"/>
                </a:cubicBezTo>
                <a:cubicBezTo>
                  <a:pt x="7383" y="1286"/>
                  <a:pt x="7383" y="1286"/>
                  <a:pt x="7383" y="1286"/>
                </a:cubicBezTo>
                <a:cubicBezTo>
                  <a:pt x="7370" y="1261"/>
                  <a:pt x="7370" y="1261"/>
                  <a:pt x="7370" y="1261"/>
                </a:cubicBezTo>
                <a:cubicBezTo>
                  <a:pt x="7326" y="1261"/>
                  <a:pt x="7326" y="1261"/>
                  <a:pt x="7326" y="1261"/>
                </a:cubicBezTo>
                <a:cubicBezTo>
                  <a:pt x="7326" y="1286"/>
                  <a:pt x="7326" y="1286"/>
                  <a:pt x="7326" y="1286"/>
                </a:cubicBezTo>
                <a:cubicBezTo>
                  <a:pt x="7297" y="1286"/>
                  <a:pt x="7297" y="1286"/>
                  <a:pt x="7297" y="1286"/>
                </a:cubicBezTo>
                <a:cubicBezTo>
                  <a:pt x="7297" y="1303"/>
                  <a:pt x="7297" y="1303"/>
                  <a:pt x="7297" y="1303"/>
                </a:cubicBezTo>
                <a:cubicBezTo>
                  <a:pt x="7292" y="1303"/>
                  <a:pt x="7292" y="1303"/>
                  <a:pt x="7292" y="1303"/>
                </a:cubicBezTo>
                <a:cubicBezTo>
                  <a:pt x="7292" y="1358"/>
                  <a:pt x="7292" y="1358"/>
                  <a:pt x="7292" y="1358"/>
                </a:cubicBezTo>
                <a:cubicBezTo>
                  <a:pt x="7281" y="1358"/>
                  <a:pt x="7281" y="1358"/>
                  <a:pt x="7281" y="1358"/>
                </a:cubicBezTo>
                <a:cubicBezTo>
                  <a:pt x="7281" y="1302"/>
                  <a:pt x="7281" y="1302"/>
                  <a:pt x="7281" y="1302"/>
                </a:cubicBezTo>
                <a:cubicBezTo>
                  <a:pt x="7273" y="1302"/>
                  <a:pt x="7273" y="1302"/>
                  <a:pt x="7273" y="1302"/>
                </a:cubicBezTo>
                <a:cubicBezTo>
                  <a:pt x="7273" y="1279"/>
                  <a:pt x="7273" y="1279"/>
                  <a:pt x="7273" y="1279"/>
                </a:cubicBezTo>
                <a:cubicBezTo>
                  <a:pt x="7210" y="1279"/>
                  <a:pt x="7210" y="1279"/>
                  <a:pt x="7210" y="1279"/>
                </a:cubicBezTo>
                <a:cubicBezTo>
                  <a:pt x="7210" y="1303"/>
                  <a:pt x="7210" y="1303"/>
                  <a:pt x="7210" y="1303"/>
                </a:cubicBezTo>
                <a:cubicBezTo>
                  <a:pt x="7179" y="1303"/>
                  <a:pt x="7179" y="1303"/>
                  <a:pt x="7179" y="1303"/>
                </a:cubicBezTo>
                <a:cubicBezTo>
                  <a:pt x="7179" y="1323"/>
                  <a:pt x="7179" y="1323"/>
                  <a:pt x="7179" y="1323"/>
                </a:cubicBezTo>
                <a:cubicBezTo>
                  <a:pt x="7170" y="1323"/>
                  <a:pt x="7170" y="1323"/>
                  <a:pt x="7170" y="1323"/>
                </a:cubicBezTo>
                <a:cubicBezTo>
                  <a:pt x="7170" y="1352"/>
                  <a:pt x="7170" y="1352"/>
                  <a:pt x="7170" y="1352"/>
                </a:cubicBezTo>
                <a:cubicBezTo>
                  <a:pt x="7090" y="1352"/>
                  <a:pt x="7090" y="1352"/>
                  <a:pt x="7090" y="1352"/>
                </a:cubicBezTo>
                <a:cubicBezTo>
                  <a:pt x="7090" y="1362"/>
                  <a:pt x="7090" y="1362"/>
                  <a:pt x="7090" y="1362"/>
                </a:cubicBezTo>
                <a:cubicBezTo>
                  <a:pt x="7069" y="1362"/>
                  <a:pt x="7069" y="1362"/>
                  <a:pt x="7069" y="1362"/>
                </a:cubicBezTo>
                <a:cubicBezTo>
                  <a:pt x="7069" y="1308"/>
                  <a:pt x="7069" y="1308"/>
                  <a:pt x="7069" y="1308"/>
                </a:cubicBezTo>
                <a:cubicBezTo>
                  <a:pt x="7036" y="1308"/>
                  <a:pt x="7036" y="1308"/>
                  <a:pt x="7036" y="1308"/>
                </a:cubicBezTo>
                <a:cubicBezTo>
                  <a:pt x="7036" y="1291"/>
                  <a:pt x="7036" y="1291"/>
                  <a:pt x="7036" y="1291"/>
                </a:cubicBezTo>
                <a:cubicBezTo>
                  <a:pt x="7010" y="1291"/>
                  <a:pt x="7010" y="1291"/>
                  <a:pt x="7010" y="1291"/>
                </a:cubicBezTo>
                <a:cubicBezTo>
                  <a:pt x="7010" y="1305"/>
                  <a:pt x="7010" y="1305"/>
                  <a:pt x="7010" y="1305"/>
                </a:cubicBezTo>
                <a:cubicBezTo>
                  <a:pt x="6993" y="1305"/>
                  <a:pt x="6993" y="1305"/>
                  <a:pt x="6993" y="1305"/>
                </a:cubicBezTo>
                <a:cubicBezTo>
                  <a:pt x="6993" y="1400"/>
                  <a:pt x="6993" y="1400"/>
                  <a:pt x="6993" y="1400"/>
                </a:cubicBezTo>
                <a:cubicBezTo>
                  <a:pt x="6972" y="1400"/>
                  <a:pt x="6972" y="1400"/>
                  <a:pt x="6972" y="1400"/>
                </a:cubicBezTo>
                <a:cubicBezTo>
                  <a:pt x="6972" y="1391"/>
                  <a:pt x="6972" y="1391"/>
                  <a:pt x="6972" y="1391"/>
                </a:cubicBezTo>
                <a:cubicBezTo>
                  <a:pt x="6952" y="1391"/>
                  <a:pt x="6952" y="1391"/>
                  <a:pt x="6952" y="1391"/>
                </a:cubicBezTo>
                <a:cubicBezTo>
                  <a:pt x="6952" y="1405"/>
                  <a:pt x="6952" y="1405"/>
                  <a:pt x="6952" y="1405"/>
                </a:cubicBezTo>
                <a:cubicBezTo>
                  <a:pt x="6936" y="1405"/>
                  <a:pt x="6936" y="1405"/>
                  <a:pt x="6936" y="1405"/>
                </a:cubicBezTo>
                <a:cubicBezTo>
                  <a:pt x="6936" y="1375"/>
                  <a:pt x="6936" y="1375"/>
                  <a:pt x="6936" y="1375"/>
                </a:cubicBezTo>
                <a:cubicBezTo>
                  <a:pt x="6922" y="1375"/>
                  <a:pt x="6922" y="1375"/>
                  <a:pt x="6922" y="1375"/>
                </a:cubicBezTo>
                <a:cubicBezTo>
                  <a:pt x="6922" y="1357"/>
                  <a:pt x="6922" y="1357"/>
                  <a:pt x="6922" y="1357"/>
                </a:cubicBezTo>
                <a:cubicBezTo>
                  <a:pt x="6906" y="1357"/>
                  <a:pt x="6906" y="1357"/>
                  <a:pt x="6906" y="1357"/>
                </a:cubicBezTo>
                <a:cubicBezTo>
                  <a:pt x="6886" y="1357"/>
                  <a:pt x="6886" y="1357"/>
                  <a:pt x="6886" y="1357"/>
                </a:cubicBezTo>
                <a:cubicBezTo>
                  <a:pt x="6886" y="1348"/>
                  <a:pt x="6886" y="1348"/>
                  <a:pt x="6886" y="1348"/>
                </a:cubicBezTo>
                <a:cubicBezTo>
                  <a:pt x="6852" y="1348"/>
                  <a:pt x="6852" y="1348"/>
                  <a:pt x="6852" y="1348"/>
                </a:cubicBezTo>
                <a:cubicBezTo>
                  <a:pt x="6852" y="1334"/>
                  <a:pt x="6852" y="1334"/>
                  <a:pt x="6852" y="1334"/>
                </a:cubicBezTo>
                <a:cubicBezTo>
                  <a:pt x="6839" y="1334"/>
                  <a:pt x="6839" y="1334"/>
                  <a:pt x="6839" y="1334"/>
                </a:cubicBezTo>
                <a:cubicBezTo>
                  <a:pt x="6839" y="1344"/>
                  <a:pt x="6839" y="1344"/>
                  <a:pt x="6839" y="1344"/>
                </a:cubicBezTo>
                <a:cubicBezTo>
                  <a:pt x="6786" y="1344"/>
                  <a:pt x="6786" y="1344"/>
                  <a:pt x="6786" y="1344"/>
                </a:cubicBezTo>
                <a:cubicBezTo>
                  <a:pt x="6786" y="1355"/>
                  <a:pt x="6786" y="1355"/>
                  <a:pt x="6786" y="1355"/>
                </a:cubicBezTo>
                <a:cubicBezTo>
                  <a:pt x="6776" y="1355"/>
                  <a:pt x="6776" y="1355"/>
                  <a:pt x="6776" y="1355"/>
                </a:cubicBezTo>
                <a:cubicBezTo>
                  <a:pt x="6776" y="1370"/>
                  <a:pt x="6776" y="1370"/>
                  <a:pt x="6776" y="1370"/>
                </a:cubicBezTo>
                <a:cubicBezTo>
                  <a:pt x="6766" y="1380"/>
                  <a:pt x="6766" y="1380"/>
                  <a:pt x="6766" y="1380"/>
                </a:cubicBezTo>
                <a:cubicBezTo>
                  <a:pt x="6766" y="1411"/>
                  <a:pt x="6766" y="1411"/>
                  <a:pt x="6766" y="1411"/>
                </a:cubicBezTo>
                <a:cubicBezTo>
                  <a:pt x="6755" y="1411"/>
                  <a:pt x="6755" y="1411"/>
                  <a:pt x="6755" y="1411"/>
                </a:cubicBezTo>
                <a:cubicBezTo>
                  <a:pt x="6755" y="1381"/>
                  <a:pt x="6755" y="1381"/>
                  <a:pt x="6755" y="1381"/>
                </a:cubicBezTo>
                <a:cubicBezTo>
                  <a:pt x="6744" y="1367"/>
                  <a:pt x="6744" y="1367"/>
                  <a:pt x="6744" y="1367"/>
                </a:cubicBezTo>
                <a:cubicBezTo>
                  <a:pt x="6744" y="1291"/>
                  <a:pt x="6744" y="1291"/>
                  <a:pt x="6744" y="1291"/>
                </a:cubicBezTo>
                <a:cubicBezTo>
                  <a:pt x="6727" y="1291"/>
                  <a:pt x="6727" y="1291"/>
                  <a:pt x="6727" y="1291"/>
                </a:cubicBezTo>
                <a:cubicBezTo>
                  <a:pt x="6727" y="1217"/>
                  <a:pt x="6727" y="1217"/>
                  <a:pt x="6727" y="1217"/>
                </a:cubicBezTo>
                <a:cubicBezTo>
                  <a:pt x="6670" y="1217"/>
                  <a:pt x="6670" y="1217"/>
                  <a:pt x="6670" y="1217"/>
                </a:cubicBezTo>
                <a:cubicBezTo>
                  <a:pt x="6670" y="1194"/>
                  <a:pt x="6670" y="1194"/>
                  <a:pt x="6670" y="1194"/>
                </a:cubicBezTo>
                <a:cubicBezTo>
                  <a:pt x="6640" y="1194"/>
                  <a:pt x="6640" y="1194"/>
                  <a:pt x="6640" y="1194"/>
                </a:cubicBezTo>
                <a:cubicBezTo>
                  <a:pt x="6640" y="1246"/>
                  <a:pt x="6640" y="1246"/>
                  <a:pt x="6640" y="1246"/>
                </a:cubicBezTo>
                <a:cubicBezTo>
                  <a:pt x="6625" y="1246"/>
                  <a:pt x="6625" y="1246"/>
                  <a:pt x="6625" y="1246"/>
                </a:cubicBezTo>
                <a:cubicBezTo>
                  <a:pt x="6625" y="1229"/>
                  <a:pt x="6625" y="1229"/>
                  <a:pt x="6625" y="1229"/>
                </a:cubicBezTo>
                <a:cubicBezTo>
                  <a:pt x="6625" y="1229"/>
                  <a:pt x="6614" y="1229"/>
                  <a:pt x="6609" y="1229"/>
                </a:cubicBezTo>
                <a:cubicBezTo>
                  <a:pt x="6604" y="1229"/>
                  <a:pt x="6604" y="1246"/>
                  <a:pt x="6604" y="1246"/>
                </a:cubicBezTo>
                <a:cubicBezTo>
                  <a:pt x="6604" y="1293"/>
                  <a:pt x="6604" y="1293"/>
                  <a:pt x="6604" y="1293"/>
                </a:cubicBezTo>
                <a:cubicBezTo>
                  <a:pt x="6562" y="1293"/>
                  <a:pt x="6562" y="1293"/>
                  <a:pt x="6562" y="1293"/>
                </a:cubicBezTo>
                <a:cubicBezTo>
                  <a:pt x="6562" y="1130"/>
                  <a:pt x="6562" y="1130"/>
                  <a:pt x="6562" y="1130"/>
                </a:cubicBezTo>
                <a:cubicBezTo>
                  <a:pt x="6505" y="1130"/>
                  <a:pt x="6505" y="1130"/>
                  <a:pt x="6505" y="1130"/>
                </a:cubicBezTo>
                <a:cubicBezTo>
                  <a:pt x="6505" y="1157"/>
                  <a:pt x="6505" y="1157"/>
                  <a:pt x="6505" y="1157"/>
                </a:cubicBezTo>
                <a:cubicBezTo>
                  <a:pt x="6481" y="1157"/>
                  <a:pt x="6477" y="1169"/>
                  <a:pt x="6477" y="1169"/>
                </a:cubicBezTo>
                <a:cubicBezTo>
                  <a:pt x="6450" y="1169"/>
                  <a:pt x="6450" y="1169"/>
                  <a:pt x="6450" y="1169"/>
                </a:cubicBezTo>
                <a:cubicBezTo>
                  <a:pt x="6450" y="1202"/>
                  <a:pt x="6450" y="1202"/>
                  <a:pt x="6450" y="1202"/>
                </a:cubicBezTo>
                <a:cubicBezTo>
                  <a:pt x="6438" y="1202"/>
                  <a:pt x="6438" y="1202"/>
                  <a:pt x="6438" y="1202"/>
                </a:cubicBezTo>
                <a:cubicBezTo>
                  <a:pt x="6438" y="1333"/>
                  <a:pt x="6438" y="1333"/>
                  <a:pt x="6438" y="1333"/>
                </a:cubicBezTo>
                <a:cubicBezTo>
                  <a:pt x="6414" y="1333"/>
                  <a:pt x="6414" y="1333"/>
                  <a:pt x="6414" y="1333"/>
                </a:cubicBezTo>
                <a:cubicBezTo>
                  <a:pt x="6414" y="1314"/>
                  <a:pt x="6414" y="1314"/>
                  <a:pt x="6414" y="1314"/>
                </a:cubicBezTo>
                <a:cubicBezTo>
                  <a:pt x="6401" y="1301"/>
                  <a:pt x="6401" y="1301"/>
                  <a:pt x="6401" y="1301"/>
                </a:cubicBezTo>
                <a:cubicBezTo>
                  <a:pt x="6394" y="1301"/>
                  <a:pt x="6394" y="1301"/>
                  <a:pt x="6394" y="1301"/>
                </a:cubicBezTo>
                <a:cubicBezTo>
                  <a:pt x="6381" y="1311"/>
                  <a:pt x="6381" y="1311"/>
                  <a:pt x="6381" y="1311"/>
                </a:cubicBezTo>
                <a:cubicBezTo>
                  <a:pt x="6381" y="1078"/>
                  <a:pt x="6381" y="1078"/>
                  <a:pt x="6381" y="1078"/>
                </a:cubicBezTo>
                <a:cubicBezTo>
                  <a:pt x="6322" y="1065"/>
                  <a:pt x="6322" y="1065"/>
                  <a:pt x="6322" y="1065"/>
                </a:cubicBezTo>
                <a:cubicBezTo>
                  <a:pt x="6297" y="1065"/>
                  <a:pt x="6297" y="1065"/>
                  <a:pt x="6297" y="1065"/>
                </a:cubicBezTo>
                <a:cubicBezTo>
                  <a:pt x="6297" y="1080"/>
                  <a:pt x="6297" y="1080"/>
                  <a:pt x="6297" y="1080"/>
                </a:cubicBezTo>
                <a:cubicBezTo>
                  <a:pt x="6280" y="1080"/>
                  <a:pt x="6280" y="1080"/>
                  <a:pt x="6280" y="1080"/>
                </a:cubicBezTo>
                <a:cubicBezTo>
                  <a:pt x="6280" y="1135"/>
                  <a:pt x="6280" y="1135"/>
                  <a:pt x="6280" y="1135"/>
                </a:cubicBezTo>
                <a:cubicBezTo>
                  <a:pt x="6264" y="1135"/>
                  <a:pt x="6264" y="1135"/>
                  <a:pt x="6264" y="1135"/>
                </a:cubicBezTo>
                <a:cubicBezTo>
                  <a:pt x="6264" y="1207"/>
                  <a:pt x="6264" y="1207"/>
                  <a:pt x="6264" y="1207"/>
                </a:cubicBezTo>
                <a:cubicBezTo>
                  <a:pt x="6242" y="1207"/>
                  <a:pt x="6242" y="1207"/>
                  <a:pt x="6242" y="1207"/>
                </a:cubicBezTo>
                <a:cubicBezTo>
                  <a:pt x="6242" y="1181"/>
                  <a:pt x="6242" y="1181"/>
                  <a:pt x="6242" y="1181"/>
                </a:cubicBezTo>
                <a:cubicBezTo>
                  <a:pt x="6214" y="1181"/>
                  <a:pt x="6214" y="1181"/>
                  <a:pt x="6214" y="1181"/>
                </a:cubicBezTo>
                <a:cubicBezTo>
                  <a:pt x="6214" y="1098"/>
                  <a:pt x="6214" y="1098"/>
                  <a:pt x="6214" y="1098"/>
                </a:cubicBezTo>
                <a:cubicBezTo>
                  <a:pt x="6196" y="1098"/>
                  <a:pt x="6196" y="1098"/>
                  <a:pt x="6196" y="1098"/>
                </a:cubicBezTo>
                <a:cubicBezTo>
                  <a:pt x="6196" y="1048"/>
                  <a:pt x="6196" y="1048"/>
                  <a:pt x="6196" y="1048"/>
                </a:cubicBezTo>
                <a:cubicBezTo>
                  <a:pt x="6114" y="1039"/>
                  <a:pt x="6114" y="1039"/>
                  <a:pt x="6114" y="1039"/>
                </a:cubicBezTo>
                <a:cubicBezTo>
                  <a:pt x="6114" y="1024"/>
                  <a:pt x="6114" y="1024"/>
                  <a:pt x="6114" y="1024"/>
                </a:cubicBezTo>
                <a:cubicBezTo>
                  <a:pt x="5961" y="1014"/>
                  <a:pt x="5961" y="1014"/>
                  <a:pt x="5961" y="1014"/>
                </a:cubicBezTo>
                <a:cubicBezTo>
                  <a:pt x="5961" y="823"/>
                  <a:pt x="5961" y="823"/>
                  <a:pt x="5961" y="823"/>
                </a:cubicBezTo>
                <a:cubicBezTo>
                  <a:pt x="5826" y="790"/>
                  <a:pt x="5826" y="790"/>
                  <a:pt x="5826" y="790"/>
                </a:cubicBezTo>
                <a:cubicBezTo>
                  <a:pt x="5688" y="818"/>
                  <a:pt x="5688" y="818"/>
                  <a:pt x="5688" y="818"/>
                </a:cubicBezTo>
                <a:cubicBezTo>
                  <a:pt x="5688" y="1359"/>
                  <a:pt x="5688" y="1359"/>
                  <a:pt x="5688" y="1359"/>
                </a:cubicBezTo>
                <a:cubicBezTo>
                  <a:pt x="5605" y="1359"/>
                  <a:pt x="5605" y="1359"/>
                  <a:pt x="5605" y="1359"/>
                </a:cubicBezTo>
                <a:cubicBezTo>
                  <a:pt x="5605" y="451"/>
                  <a:pt x="5605" y="451"/>
                  <a:pt x="5605" y="451"/>
                </a:cubicBezTo>
                <a:cubicBezTo>
                  <a:pt x="5468" y="487"/>
                  <a:pt x="5468" y="487"/>
                  <a:pt x="5468" y="487"/>
                </a:cubicBezTo>
                <a:cubicBezTo>
                  <a:pt x="5468" y="1274"/>
                  <a:pt x="5468" y="1274"/>
                  <a:pt x="5468" y="1274"/>
                </a:cubicBezTo>
                <a:cubicBezTo>
                  <a:pt x="5414" y="1274"/>
                  <a:pt x="5414" y="1274"/>
                  <a:pt x="5414" y="1274"/>
                </a:cubicBezTo>
                <a:cubicBezTo>
                  <a:pt x="5414" y="683"/>
                  <a:pt x="5414" y="683"/>
                  <a:pt x="5414" y="683"/>
                </a:cubicBezTo>
                <a:cubicBezTo>
                  <a:pt x="5404" y="683"/>
                  <a:pt x="5404" y="683"/>
                  <a:pt x="5404" y="683"/>
                </a:cubicBezTo>
                <a:cubicBezTo>
                  <a:pt x="5404" y="674"/>
                  <a:pt x="5404" y="674"/>
                  <a:pt x="5404" y="674"/>
                </a:cubicBezTo>
                <a:cubicBezTo>
                  <a:pt x="5396" y="674"/>
                  <a:pt x="5396" y="674"/>
                  <a:pt x="5396" y="674"/>
                </a:cubicBezTo>
                <a:cubicBezTo>
                  <a:pt x="5396" y="655"/>
                  <a:pt x="5396" y="655"/>
                  <a:pt x="5396" y="655"/>
                </a:cubicBezTo>
                <a:cubicBezTo>
                  <a:pt x="5384" y="655"/>
                  <a:pt x="5384" y="655"/>
                  <a:pt x="5384" y="655"/>
                </a:cubicBezTo>
                <a:cubicBezTo>
                  <a:pt x="5384" y="634"/>
                  <a:pt x="5384" y="634"/>
                  <a:pt x="5384" y="634"/>
                </a:cubicBezTo>
                <a:cubicBezTo>
                  <a:pt x="5367" y="634"/>
                  <a:pt x="5367" y="634"/>
                  <a:pt x="5367" y="634"/>
                </a:cubicBezTo>
                <a:cubicBezTo>
                  <a:pt x="5367" y="615"/>
                  <a:pt x="5367" y="615"/>
                  <a:pt x="5367" y="615"/>
                </a:cubicBezTo>
                <a:cubicBezTo>
                  <a:pt x="5360" y="615"/>
                  <a:pt x="5360" y="615"/>
                  <a:pt x="5360" y="615"/>
                </a:cubicBezTo>
                <a:cubicBezTo>
                  <a:pt x="5360" y="593"/>
                  <a:pt x="5360" y="593"/>
                  <a:pt x="5360" y="593"/>
                </a:cubicBezTo>
                <a:cubicBezTo>
                  <a:pt x="5353" y="532"/>
                  <a:pt x="5353" y="532"/>
                  <a:pt x="5353" y="532"/>
                </a:cubicBezTo>
                <a:cubicBezTo>
                  <a:pt x="5346" y="593"/>
                  <a:pt x="5346" y="593"/>
                  <a:pt x="5346" y="593"/>
                </a:cubicBezTo>
                <a:cubicBezTo>
                  <a:pt x="5346" y="615"/>
                  <a:pt x="5346" y="615"/>
                  <a:pt x="5346" y="615"/>
                </a:cubicBezTo>
                <a:cubicBezTo>
                  <a:pt x="5339" y="615"/>
                  <a:pt x="5339" y="615"/>
                  <a:pt x="5339" y="615"/>
                </a:cubicBezTo>
                <a:cubicBezTo>
                  <a:pt x="5339" y="634"/>
                  <a:pt x="5339" y="634"/>
                  <a:pt x="5339" y="634"/>
                </a:cubicBezTo>
                <a:cubicBezTo>
                  <a:pt x="5322" y="634"/>
                  <a:pt x="5322" y="634"/>
                  <a:pt x="5322" y="634"/>
                </a:cubicBezTo>
                <a:cubicBezTo>
                  <a:pt x="5322" y="655"/>
                  <a:pt x="5322" y="655"/>
                  <a:pt x="5322" y="655"/>
                </a:cubicBezTo>
                <a:cubicBezTo>
                  <a:pt x="5310" y="655"/>
                  <a:pt x="5310" y="655"/>
                  <a:pt x="5310" y="655"/>
                </a:cubicBezTo>
                <a:cubicBezTo>
                  <a:pt x="5310" y="674"/>
                  <a:pt x="5310" y="674"/>
                  <a:pt x="5310" y="674"/>
                </a:cubicBezTo>
                <a:cubicBezTo>
                  <a:pt x="5302" y="674"/>
                  <a:pt x="5302" y="674"/>
                  <a:pt x="5302" y="674"/>
                </a:cubicBezTo>
                <a:cubicBezTo>
                  <a:pt x="5302" y="683"/>
                  <a:pt x="5302" y="683"/>
                  <a:pt x="5302" y="683"/>
                </a:cubicBezTo>
                <a:cubicBezTo>
                  <a:pt x="5292" y="683"/>
                  <a:pt x="5292" y="683"/>
                  <a:pt x="5292" y="683"/>
                </a:cubicBezTo>
                <a:cubicBezTo>
                  <a:pt x="5292" y="1274"/>
                  <a:pt x="5292" y="1274"/>
                  <a:pt x="5292" y="1274"/>
                </a:cubicBezTo>
                <a:cubicBezTo>
                  <a:pt x="5260" y="1274"/>
                  <a:pt x="5260" y="1274"/>
                  <a:pt x="5260" y="1274"/>
                </a:cubicBezTo>
                <a:cubicBezTo>
                  <a:pt x="5260" y="792"/>
                  <a:pt x="5260" y="792"/>
                  <a:pt x="5260" y="792"/>
                </a:cubicBezTo>
                <a:cubicBezTo>
                  <a:pt x="5098" y="792"/>
                  <a:pt x="5098" y="792"/>
                  <a:pt x="5098" y="792"/>
                </a:cubicBezTo>
                <a:cubicBezTo>
                  <a:pt x="5073" y="817"/>
                  <a:pt x="5073" y="817"/>
                  <a:pt x="5073" y="817"/>
                </a:cubicBezTo>
                <a:cubicBezTo>
                  <a:pt x="5073" y="1219"/>
                  <a:pt x="5073" y="1219"/>
                  <a:pt x="5073" y="1219"/>
                </a:cubicBezTo>
                <a:cubicBezTo>
                  <a:pt x="5044" y="1219"/>
                  <a:pt x="5044" y="1219"/>
                  <a:pt x="5044" y="1219"/>
                </a:cubicBezTo>
                <a:cubicBezTo>
                  <a:pt x="5031" y="1237"/>
                  <a:pt x="5031" y="1237"/>
                  <a:pt x="5031" y="1237"/>
                </a:cubicBezTo>
                <a:cubicBezTo>
                  <a:pt x="5031" y="1419"/>
                  <a:pt x="5031" y="1419"/>
                  <a:pt x="5031" y="1419"/>
                </a:cubicBezTo>
                <a:cubicBezTo>
                  <a:pt x="5007" y="1419"/>
                  <a:pt x="5007" y="1419"/>
                  <a:pt x="5007" y="1419"/>
                </a:cubicBezTo>
                <a:cubicBezTo>
                  <a:pt x="5007" y="1089"/>
                  <a:pt x="5007" y="1089"/>
                  <a:pt x="5007" y="1089"/>
                </a:cubicBezTo>
                <a:cubicBezTo>
                  <a:pt x="4993" y="1089"/>
                  <a:pt x="4993" y="1089"/>
                  <a:pt x="4993" y="1089"/>
                </a:cubicBezTo>
                <a:cubicBezTo>
                  <a:pt x="4993" y="1050"/>
                  <a:pt x="4993" y="1050"/>
                  <a:pt x="4993" y="1050"/>
                </a:cubicBezTo>
                <a:cubicBezTo>
                  <a:pt x="4981" y="1050"/>
                  <a:pt x="4981" y="1050"/>
                  <a:pt x="4981" y="1050"/>
                </a:cubicBezTo>
                <a:cubicBezTo>
                  <a:pt x="4981" y="1026"/>
                  <a:pt x="4981" y="1026"/>
                  <a:pt x="4981" y="1026"/>
                </a:cubicBezTo>
                <a:cubicBezTo>
                  <a:pt x="4959" y="1026"/>
                  <a:pt x="4959" y="1026"/>
                  <a:pt x="4959" y="1026"/>
                </a:cubicBezTo>
                <a:cubicBezTo>
                  <a:pt x="4945" y="1016"/>
                  <a:pt x="4945" y="1016"/>
                  <a:pt x="4945" y="1016"/>
                </a:cubicBezTo>
                <a:cubicBezTo>
                  <a:pt x="4945" y="887"/>
                  <a:pt x="4945" y="887"/>
                  <a:pt x="4945" y="887"/>
                </a:cubicBezTo>
                <a:cubicBezTo>
                  <a:pt x="4841" y="919"/>
                  <a:pt x="4841" y="919"/>
                  <a:pt x="4841" y="919"/>
                </a:cubicBezTo>
                <a:cubicBezTo>
                  <a:pt x="4819" y="902"/>
                  <a:pt x="4819" y="902"/>
                  <a:pt x="4819" y="902"/>
                </a:cubicBezTo>
                <a:cubicBezTo>
                  <a:pt x="4819" y="685"/>
                  <a:pt x="4819" y="685"/>
                  <a:pt x="4819" y="685"/>
                </a:cubicBezTo>
                <a:cubicBezTo>
                  <a:pt x="4750" y="668"/>
                  <a:pt x="4750" y="668"/>
                  <a:pt x="4750" y="668"/>
                </a:cubicBezTo>
                <a:cubicBezTo>
                  <a:pt x="4616" y="723"/>
                  <a:pt x="4616" y="723"/>
                  <a:pt x="4616" y="723"/>
                </a:cubicBezTo>
                <a:cubicBezTo>
                  <a:pt x="4616" y="734"/>
                  <a:pt x="4616" y="734"/>
                  <a:pt x="4616" y="734"/>
                </a:cubicBezTo>
                <a:cubicBezTo>
                  <a:pt x="4593" y="720"/>
                  <a:pt x="4593" y="720"/>
                  <a:pt x="4593" y="720"/>
                </a:cubicBezTo>
                <a:cubicBezTo>
                  <a:pt x="4574" y="720"/>
                  <a:pt x="4574" y="720"/>
                  <a:pt x="4574" y="720"/>
                </a:cubicBezTo>
                <a:cubicBezTo>
                  <a:pt x="4574" y="739"/>
                  <a:pt x="4574" y="739"/>
                  <a:pt x="4574" y="739"/>
                </a:cubicBezTo>
                <a:cubicBezTo>
                  <a:pt x="4551" y="739"/>
                  <a:pt x="4551" y="739"/>
                  <a:pt x="4551" y="739"/>
                </a:cubicBezTo>
                <a:cubicBezTo>
                  <a:pt x="4551" y="807"/>
                  <a:pt x="4551" y="807"/>
                  <a:pt x="4551" y="807"/>
                </a:cubicBezTo>
                <a:cubicBezTo>
                  <a:pt x="4540" y="807"/>
                  <a:pt x="4540" y="807"/>
                  <a:pt x="4540" y="807"/>
                </a:cubicBezTo>
                <a:cubicBezTo>
                  <a:pt x="4540" y="1250"/>
                  <a:pt x="4540" y="1250"/>
                  <a:pt x="4540" y="1250"/>
                </a:cubicBezTo>
                <a:cubicBezTo>
                  <a:pt x="4523" y="1250"/>
                  <a:pt x="4523" y="1250"/>
                  <a:pt x="4523" y="1250"/>
                </a:cubicBezTo>
                <a:cubicBezTo>
                  <a:pt x="4516" y="1237"/>
                  <a:pt x="4516" y="1237"/>
                  <a:pt x="4516" y="1237"/>
                </a:cubicBezTo>
                <a:cubicBezTo>
                  <a:pt x="4516" y="1205"/>
                  <a:pt x="4516" y="1205"/>
                  <a:pt x="4516" y="1205"/>
                </a:cubicBezTo>
                <a:cubicBezTo>
                  <a:pt x="4499" y="1205"/>
                  <a:pt x="4499" y="1205"/>
                  <a:pt x="4499" y="1205"/>
                </a:cubicBezTo>
                <a:cubicBezTo>
                  <a:pt x="4499" y="1238"/>
                  <a:pt x="4499" y="1238"/>
                  <a:pt x="4499" y="1238"/>
                </a:cubicBezTo>
                <a:cubicBezTo>
                  <a:pt x="4495" y="1234"/>
                  <a:pt x="4495" y="1234"/>
                  <a:pt x="4495" y="1234"/>
                </a:cubicBezTo>
                <a:cubicBezTo>
                  <a:pt x="4495" y="1245"/>
                  <a:pt x="4495" y="1245"/>
                  <a:pt x="4495" y="1245"/>
                </a:cubicBezTo>
                <a:cubicBezTo>
                  <a:pt x="4482" y="1245"/>
                  <a:pt x="4482" y="1245"/>
                  <a:pt x="4482" y="1245"/>
                </a:cubicBezTo>
                <a:cubicBezTo>
                  <a:pt x="4482" y="1255"/>
                  <a:pt x="4482" y="1255"/>
                  <a:pt x="4482" y="1255"/>
                </a:cubicBezTo>
                <a:cubicBezTo>
                  <a:pt x="4474" y="1255"/>
                  <a:pt x="4474" y="1255"/>
                  <a:pt x="4474" y="1255"/>
                </a:cubicBezTo>
                <a:cubicBezTo>
                  <a:pt x="4474" y="1263"/>
                  <a:pt x="4474" y="1263"/>
                  <a:pt x="4474" y="1263"/>
                </a:cubicBezTo>
                <a:cubicBezTo>
                  <a:pt x="4452" y="1263"/>
                  <a:pt x="4452" y="1263"/>
                  <a:pt x="4452" y="1263"/>
                </a:cubicBezTo>
                <a:cubicBezTo>
                  <a:pt x="4452" y="1251"/>
                  <a:pt x="4452" y="1251"/>
                  <a:pt x="4452" y="1251"/>
                </a:cubicBezTo>
                <a:cubicBezTo>
                  <a:pt x="4468" y="1248"/>
                  <a:pt x="4468" y="1248"/>
                  <a:pt x="4468" y="1248"/>
                </a:cubicBezTo>
                <a:cubicBezTo>
                  <a:pt x="4468" y="1242"/>
                  <a:pt x="4468" y="1242"/>
                  <a:pt x="4468" y="1242"/>
                </a:cubicBezTo>
                <a:cubicBezTo>
                  <a:pt x="4407" y="1242"/>
                  <a:pt x="4407" y="1242"/>
                  <a:pt x="4407" y="1242"/>
                </a:cubicBezTo>
                <a:cubicBezTo>
                  <a:pt x="4409" y="1247"/>
                  <a:pt x="4409" y="1247"/>
                  <a:pt x="4409" y="1247"/>
                </a:cubicBezTo>
                <a:cubicBezTo>
                  <a:pt x="4421" y="1249"/>
                  <a:pt x="4421" y="1249"/>
                  <a:pt x="4421" y="1249"/>
                </a:cubicBezTo>
                <a:cubicBezTo>
                  <a:pt x="4421" y="1260"/>
                  <a:pt x="4421" y="1260"/>
                  <a:pt x="4421" y="1260"/>
                </a:cubicBezTo>
                <a:cubicBezTo>
                  <a:pt x="4398" y="1265"/>
                  <a:pt x="4398" y="1265"/>
                  <a:pt x="4398" y="1265"/>
                </a:cubicBezTo>
                <a:cubicBezTo>
                  <a:pt x="4369" y="1201"/>
                  <a:pt x="4369" y="1201"/>
                  <a:pt x="4369" y="1201"/>
                </a:cubicBezTo>
                <a:cubicBezTo>
                  <a:pt x="4369" y="1161"/>
                  <a:pt x="4369" y="1161"/>
                  <a:pt x="4369" y="1161"/>
                </a:cubicBezTo>
                <a:cubicBezTo>
                  <a:pt x="4369" y="948"/>
                  <a:pt x="4369" y="948"/>
                  <a:pt x="4369" y="948"/>
                </a:cubicBezTo>
                <a:cubicBezTo>
                  <a:pt x="4369" y="948"/>
                  <a:pt x="4379" y="944"/>
                  <a:pt x="4379" y="932"/>
                </a:cubicBezTo>
                <a:cubicBezTo>
                  <a:pt x="4379" y="920"/>
                  <a:pt x="4346" y="917"/>
                  <a:pt x="4333" y="917"/>
                </a:cubicBezTo>
                <a:cubicBezTo>
                  <a:pt x="4320" y="917"/>
                  <a:pt x="4287" y="920"/>
                  <a:pt x="4287" y="932"/>
                </a:cubicBezTo>
                <a:cubicBezTo>
                  <a:pt x="4287" y="944"/>
                  <a:pt x="4297" y="948"/>
                  <a:pt x="4297" y="948"/>
                </a:cubicBezTo>
                <a:cubicBezTo>
                  <a:pt x="4297" y="1161"/>
                  <a:pt x="4297" y="1161"/>
                  <a:pt x="4297" y="1161"/>
                </a:cubicBezTo>
                <a:cubicBezTo>
                  <a:pt x="4286" y="1161"/>
                  <a:pt x="4286" y="1161"/>
                  <a:pt x="4286" y="1161"/>
                </a:cubicBezTo>
                <a:cubicBezTo>
                  <a:pt x="4286" y="1131"/>
                  <a:pt x="4286" y="1131"/>
                  <a:pt x="4286" y="1131"/>
                </a:cubicBezTo>
                <a:cubicBezTo>
                  <a:pt x="4238" y="1091"/>
                  <a:pt x="4238" y="1091"/>
                  <a:pt x="4238" y="1091"/>
                </a:cubicBezTo>
                <a:cubicBezTo>
                  <a:pt x="4238" y="974"/>
                  <a:pt x="4238" y="974"/>
                  <a:pt x="4238" y="974"/>
                </a:cubicBezTo>
                <a:cubicBezTo>
                  <a:pt x="4223" y="974"/>
                  <a:pt x="4223" y="974"/>
                  <a:pt x="4223" y="974"/>
                </a:cubicBezTo>
                <a:cubicBezTo>
                  <a:pt x="4166" y="1010"/>
                  <a:pt x="4166" y="1010"/>
                  <a:pt x="4166" y="1010"/>
                </a:cubicBezTo>
                <a:cubicBezTo>
                  <a:pt x="4166" y="995"/>
                  <a:pt x="4166" y="995"/>
                  <a:pt x="4166" y="995"/>
                </a:cubicBezTo>
                <a:cubicBezTo>
                  <a:pt x="4087" y="995"/>
                  <a:pt x="4087" y="995"/>
                  <a:pt x="4087" y="995"/>
                </a:cubicBezTo>
                <a:cubicBezTo>
                  <a:pt x="4087" y="1012"/>
                  <a:pt x="4087" y="1012"/>
                  <a:pt x="4087" y="1012"/>
                </a:cubicBezTo>
                <a:cubicBezTo>
                  <a:pt x="4069" y="1012"/>
                  <a:pt x="4069" y="1012"/>
                  <a:pt x="4069" y="1012"/>
                </a:cubicBezTo>
                <a:cubicBezTo>
                  <a:pt x="4069" y="1130"/>
                  <a:pt x="4069" y="1130"/>
                  <a:pt x="4069" y="1130"/>
                </a:cubicBezTo>
                <a:cubicBezTo>
                  <a:pt x="4046" y="1117"/>
                  <a:pt x="4046" y="1117"/>
                  <a:pt x="4046" y="1117"/>
                </a:cubicBezTo>
                <a:cubicBezTo>
                  <a:pt x="4046" y="1088"/>
                  <a:pt x="4046" y="1088"/>
                  <a:pt x="4046" y="1088"/>
                </a:cubicBezTo>
                <a:cubicBezTo>
                  <a:pt x="4039" y="1088"/>
                  <a:pt x="4039" y="1088"/>
                  <a:pt x="4039" y="1088"/>
                </a:cubicBezTo>
                <a:cubicBezTo>
                  <a:pt x="4039" y="1118"/>
                  <a:pt x="4039" y="1118"/>
                  <a:pt x="4039" y="1118"/>
                </a:cubicBezTo>
                <a:cubicBezTo>
                  <a:pt x="4032" y="1118"/>
                  <a:pt x="4032" y="1118"/>
                  <a:pt x="4032" y="1118"/>
                </a:cubicBezTo>
                <a:cubicBezTo>
                  <a:pt x="4032" y="1061"/>
                  <a:pt x="4032" y="1061"/>
                  <a:pt x="4032" y="1061"/>
                </a:cubicBezTo>
                <a:cubicBezTo>
                  <a:pt x="3989" y="1061"/>
                  <a:pt x="3989" y="1061"/>
                  <a:pt x="3989" y="1061"/>
                </a:cubicBezTo>
                <a:cubicBezTo>
                  <a:pt x="3989" y="1052"/>
                  <a:pt x="3984" y="1018"/>
                  <a:pt x="3943" y="995"/>
                </a:cubicBezTo>
                <a:cubicBezTo>
                  <a:pt x="3943" y="975"/>
                  <a:pt x="3943" y="975"/>
                  <a:pt x="3943" y="975"/>
                </a:cubicBezTo>
                <a:cubicBezTo>
                  <a:pt x="3933" y="975"/>
                  <a:pt x="3933" y="975"/>
                  <a:pt x="3933" y="975"/>
                </a:cubicBezTo>
                <a:cubicBezTo>
                  <a:pt x="3923" y="975"/>
                  <a:pt x="3923" y="975"/>
                  <a:pt x="3923" y="975"/>
                </a:cubicBezTo>
                <a:cubicBezTo>
                  <a:pt x="3923" y="995"/>
                  <a:pt x="3923" y="995"/>
                  <a:pt x="3923" y="995"/>
                </a:cubicBezTo>
                <a:cubicBezTo>
                  <a:pt x="3882" y="1018"/>
                  <a:pt x="3877" y="1052"/>
                  <a:pt x="3877" y="1061"/>
                </a:cubicBezTo>
                <a:cubicBezTo>
                  <a:pt x="3877" y="1070"/>
                  <a:pt x="3885" y="1078"/>
                  <a:pt x="3885" y="1078"/>
                </a:cubicBezTo>
                <a:cubicBezTo>
                  <a:pt x="3859" y="1078"/>
                  <a:pt x="3859" y="1078"/>
                  <a:pt x="3859" y="1078"/>
                </a:cubicBezTo>
                <a:cubicBezTo>
                  <a:pt x="3846" y="1078"/>
                  <a:pt x="3846" y="1078"/>
                  <a:pt x="3846" y="1078"/>
                </a:cubicBezTo>
                <a:cubicBezTo>
                  <a:pt x="3809" y="1051"/>
                  <a:pt x="3809" y="1051"/>
                  <a:pt x="3809" y="1051"/>
                </a:cubicBezTo>
                <a:cubicBezTo>
                  <a:pt x="3781" y="1070"/>
                  <a:pt x="3781" y="1070"/>
                  <a:pt x="3781" y="1070"/>
                </a:cubicBezTo>
                <a:cubicBezTo>
                  <a:pt x="3770" y="1080"/>
                  <a:pt x="3770" y="1080"/>
                  <a:pt x="3770" y="1080"/>
                </a:cubicBezTo>
                <a:cubicBezTo>
                  <a:pt x="3742" y="1080"/>
                  <a:pt x="3742" y="1080"/>
                  <a:pt x="3742" y="1080"/>
                </a:cubicBezTo>
                <a:cubicBezTo>
                  <a:pt x="3742" y="1095"/>
                  <a:pt x="3742" y="1095"/>
                  <a:pt x="3742" y="1095"/>
                </a:cubicBezTo>
                <a:cubicBezTo>
                  <a:pt x="3759" y="1095"/>
                  <a:pt x="3763" y="1109"/>
                  <a:pt x="3763" y="1109"/>
                </a:cubicBezTo>
                <a:cubicBezTo>
                  <a:pt x="3763" y="1133"/>
                  <a:pt x="3763" y="1133"/>
                  <a:pt x="3763" y="1133"/>
                </a:cubicBezTo>
                <a:cubicBezTo>
                  <a:pt x="3734" y="1133"/>
                  <a:pt x="3734" y="1133"/>
                  <a:pt x="3734" y="1133"/>
                </a:cubicBezTo>
                <a:cubicBezTo>
                  <a:pt x="3734" y="1123"/>
                  <a:pt x="3734" y="1123"/>
                  <a:pt x="3734" y="1123"/>
                </a:cubicBezTo>
                <a:cubicBezTo>
                  <a:pt x="3673" y="1123"/>
                  <a:pt x="3673" y="1123"/>
                  <a:pt x="3673" y="1123"/>
                </a:cubicBezTo>
                <a:cubicBezTo>
                  <a:pt x="3673" y="1147"/>
                  <a:pt x="3673" y="1147"/>
                  <a:pt x="3673" y="1147"/>
                </a:cubicBezTo>
                <a:cubicBezTo>
                  <a:pt x="3635" y="1147"/>
                  <a:pt x="3635" y="1147"/>
                  <a:pt x="3635" y="1147"/>
                </a:cubicBezTo>
                <a:cubicBezTo>
                  <a:pt x="3635" y="1405"/>
                  <a:pt x="3635" y="1405"/>
                  <a:pt x="3635" y="1405"/>
                </a:cubicBezTo>
                <a:cubicBezTo>
                  <a:pt x="3585" y="1405"/>
                  <a:pt x="3585" y="1405"/>
                  <a:pt x="3585" y="1405"/>
                </a:cubicBezTo>
                <a:cubicBezTo>
                  <a:pt x="3585" y="1415"/>
                  <a:pt x="3585" y="1415"/>
                  <a:pt x="3585" y="1415"/>
                </a:cubicBezTo>
                <a:cubicBezTo>
                  <a:pt x="3576" y="1415"/>
                  <a:pt x="3576" y="1415"/>
                  <a:pt x="3576" y="1415"/>
                </a:cubicBezTo>
                <a:cubicBezTo>
                  <a:pt x="3576" y="1437"/>
                  <a:pt x="3576" y="1437"/>
                  <a:pt x="3576" y="1437"/>
                </a:cubicBezTo>
                <a:cubicBezTo>
                  <a:pt x="3565" y="1437"/>
                  <a:pt x="3565" y="1437"/>
                  <a:pt x="3565" y="1437"/>
                </a:cubicBezTo>
                <a:cubicBezTo>
                  <a:pt x="3565" y="1403"/>
                  <a:pt x="3565" y="1403"/>
                  <a:pt x="3565" y="1403"/>
                </a:cubicBezTo>
                <a:cubicBezTo>
                  <a:pt x="3528" y="1403"/>
                  <a:pt x="3528" y="1403"/>
                  <a:pt x="3528" y="1403"/>
                </a:cubicBezTo>
                <a:cubicBezTo>
                  <a:pt x="3528" y="1259"/>
                  <a:pt x="3528" y="1259"/>
                  <a:pt x="3528" y="1259"/>
                </a:cubicBezTo>
                <a:cubicBezTo>
                  <a:pt x="3478" y="1259"/>
                  <a:pt x="3478" y="1259"/>
                  <a:pt x="3478" y="1259"/>
                </a:cubicBezTo>
                <a:cubicBezTo>
                  <a:pt x="3478" y="1245"/>
                  <a:pt x="3478" y="1245"/>
                  <a:pt x="3478" y="1245"/>
                </a:cubicBezTo>
                <a:cubicBezTo>
                  <a:pt x="3463" y="1245"/>
                  <a:pt x="3463" y="1245"/>
                  <a:pt x="3463" y="1245"/>
                </a:cubicBezTo>
                <a:cubicBezTo>
                  <a:pt x="3463" y="1255"/>
                  <a:pt x="3463" y="1255"/>
                  <a:pt x="3463" y="1255"/>
                </a:cubicBezTo>
                <a:cubicBezTo>
                  <a:pt x="3455" y="1255"/>
                  <a:pt x="3455" y="1255"/>
                  <a:pt x="3455" y="1255"/>
                </a:cubicBezTo>
                <a:cubicBezTo>
                  <a:pt x="3456" y="1251"/>
                  <a:pt x="3456" y="1248"/>
                  <a:pt x="3456" y="1245"/>
                </a:cubicBezTo>
                <a:cubicBezTo>
                  <a:pt x="3456" y="1211"/>
                  <a:pt x="3436" y="1182"/>
                  <a:pt x="3407" y="1168"/>
                </a:cubicBezTo>
                <a:cubicBezTo>
                  <a:pt x="3407" y="700"/>
                  <a:pt x="3407" y="700"/>
                  <a:pt x="3407" y="700"/>
                </a:cubicBezTo>
                <a:cubicBezTo>
                  <a:pt x="3431" y="687"/>
                  <a:pt x="3447" y="662"/>
                  <a:pt x="3447" y="634"/>
                </a:cubicBezTo>
                <a:cubicBezTo>
                  <a:pt x="3447" y="597"/>
                  <a:pt x="3421" y="567"/>
                  <a:pt x="3387" y="560"/>
                </a:cubicBezTo>
                <a:cubicBezTo>
                  <a:pt x="3383" y="429"/>
                  <a:pt x="3383" y="429"/>
                  <a:pt x="3383" y="429"/>
                </a:cubicBezTo>
                <a:cubicBezTo>
                  <a:pt x="3391" y="425"/>
                  <a:pt x="3397" y="417"/>
                  <a:pt x="3397" y="407"/>
                </a:cubicBezTo>
                <a:cubicBezTo>
                  <a:pt x="3397" y="400"/>
                  <a:pt x="3394" y="393"/>
                  <a:pt x="3390" y="389"/>
                </a:cubicBezTo>
                <a:cubicBezTo>
                  <a:pt x="3390" y="372"/>
                  <a:pt x="3390" y="372"/>
                  <a:pt x="3390" y="372"/>
                </a:cubicBezTo>
                <a:cubicBezTo>
                  <a:pt x="3382" y="372"/>
                  <a:pt x="3382" y="372"/>
                  <a:pt x="3382" y="372"/>
                </a:cubicBezTo>
                <a:cubicBezTo>
                  <a:pt x="3382" y="269"/>
                  <a:pt x="3382" y="269"/>
                  <a:pt x="3382" y="269"/>
                </a:cubicBezTo>
                <a:cubicBezTo>
                  <a:pt x="3377" y="269"/>
                  <a:pt x="3377" y="269"/>
                  <a:pt x="3377" y="269"/>
                </a:cubicBezTo>
                <a:cubicBezTo>
                  <a:pt x="3377" y="187"/>
                  <a:pt x="3377" y="187"/>
                  <a:pt x="3377" y="187"/>
                </a:cubicBezTo>
                <a:cubicBezTo>
                  <a:pt x="3377" y="187"/>
                  <a:pt x="3385" y="187"/>
                  <a:pt x="3385" y="177"/>
                </a:cubicBezTo>
                <a:cubicBezTo>
                  <a:pt x="3385" y="167"/>
                  <a:pt x="3377" y="170"/>
                  <a:pt x="3377" y="170"/>
                </a:cubicBezTo>
                <a:cubicBezTo>
                  <a:pt x="3372" y="0"/>
                  <a:pt x="3372" y="0"/>
                  <a:pt x="3372" y="0"/>
                </a:cubicBezTo>
                <a:cubicBezTo>
                  <a:pt x="3367" y="170"/>
                  <a:pt x="3367" y="170"/>
                  <a:pt x="3367" y="170"/>
                </a:cubicBezTo>
                <a:cubicBezTo>
                  <a:pt x="3367" y="170"/>
                  <a:pt x="3359" y="167"/>
                  <a:pt x="3359" y="177"/>
                </a:cubicBezTo>
                <a:cubicBezTo>
                  <a:pt x="3359" y="187"/>
                  <a:pt x="3367" y="187"/>
                  <a:pt x="3367" y="187"/>
                </a:cubicBezTo>
                <a:cubicBezTo>
                  <a:pt x="3367" y="269"/>
                  <a:pt x="3367" y="269"/>
                  <a:pt x="3367" y="269"/>
                </a:cubicBezTo>
                <a:cubicBezTo>
                  <a:pt x="3362" y="269"/>
                  <a:pt x="3362" y="269"/>
                  <a:pt x="3362" y="269"/>
                </a:cubicBezTo>
                <a:cubicBezTo>
                  <a:pt x="3362" y="372"/>
                  <a:pt x="3362" y="372"/>
                  <a:pt x="3362" y="372"/>
                </a:cubicBezTo>
                <a:cubicBezTo>
                  <a:pt x="3354" y="372"/>
                  <a:pt x="3354" y="372"/>
                  <a:pt x="3354" y="372"/>
                </a:cubicBezTo>
                <a:cubicBezTo>
                  <a:pt x="3354" y="389"/>
                  <a:pt x="3354" y="389"/>
                  <a:pt x="3354" y="389"/>
                </a:cubicBezTo>
                <a:cubicBezTo>
                  <a:pt x="3350" y="393"/>
                  <a:pt x="3347" y="400"/>
                  <a:pt x="3347" y="407"/>
                </a:cubicBezTo>
                <a:cubicBezTo>
                  <a:pt x="3347" y="417"/>
                  <a:pt x="3353" y="425"/>
                  <a:pt x="3361" y="429"/>
                </a:cubicBezTo>
                <a:cubicBezTo>
                  <a:pt x="3357" y="560"/>
                  <a:pt x="3357" y="560"/>
                  <a:pt x="3357" y="560"/>
                </a:cubicBezTo>
                <a:cubicBezTo>
                  <a:pt x="3323" y="567"/>
                  <a:pt x="3297" y="597"/>
                  <a:pt x="3297" y="634"/>
                </a:cubicBezTo>
                <a:cubicBezTo>
                  <a:pt x="3297" y="659"/>
                  <a:pt x="3310" y="681"/>
                  <a:pt x="3329" y="695"/>
                </a:cubicBezTo>
                <a:cubicBezTo>
                  <a:pt x="3329" y="1173"/>
                  <a:pt x="3329" y="1173"/>
                  <a:pt x="3329" y="1173"/>
                </a:cubicBezTo>
                <a:cubicBezTo>
                  <a:pt x="3304" y="1187"/>
                  <a:pt x="3288" y="1214"/>
                  <a:pt x="3288" y="1245"/>
                </a:cubicBezTo>
                <a:cubicBezTo>
                  <a:pt x="3288" y="1275"/>
                  <a:pt x="3304" y="1302"/>
                  <a:pt x="3329" y="1317"/>
                </a:cubicBezTo>
                <a:cubicBezTo>
                  <a:pt x="3329" y="1343"/>
                  <a:pt x="3329" y="1343"/>
                  <a:pt x="3329" y="1343"/>
                </a:cubicBezTo>
                <a:cubicBezTo>
                  <a:pt x="3287" y="1479"/>
                  <a:pt x="3287" y="1479"/>
                  <a:pt x="3287" y="1479"/>
                </a:cubicBezTo>
                <a:cubicBezTo>
                  <a:pt x="3180" y="1479"/>
                  <a:pt x="3180" y="1479"/>
                  <a:pt x="3180" y="1479"/>
                </a:cubicBezTo>
                <a:cubicBezTo>
                  <a:pt x="3180" y="1420"/>
                  <a:pt x="3180" y="1420"/>
                  <a:pt x="3180" y="1420"/>
                </a:cubicBezTo>
                <a:cubicBezTo>
                  <a:pt x="3132" y="1420"/>
                  <a:pt x="3132" y="1420"/>
                  <a:pt x="3132" y="1420"/>
                </a:cubicBezTo>
                <a:cubicBezTo>
                  <a:pt x="3132" y="1479"/>
                  <a:pt x="3132" y="1479"/>
                  <a:pt x="3132" y="1479"/>
                </a:cubicBezTo>
                <a:cubicBezTo>
                  <a:pt x="2997" y="1479"/>
                  <a:pt x="2997" y="1479"/>
                  <a:pt x="2997" y="1479"/>
                </a:cubicBezTo>
                <a:cubicBezTo>
                  <a:pt x="2997" y="1395"/>
                  <a:pt x="2997" y="1395"/>
                  <a:pt x="2997" y="1395"/>
                </a:cubicBezTo>
                <a:cubicBezTo>
                  <a:pt x="2850" y="1372"/>
                  <a:pt x="2850" y="1372"/>
                  <a:pt x="2850" y="1372"/>
                </a:cubicBezTo>
                <a:cubicBezTo>
                  <a:pt x="2850" y="1279"/>
                  <a:pt x="2850" y="1279"/>
                  <a:pt x="2850" y="1279"/>
                </a:cubicBezTo>
                <a:cubicBezTo>
                  <a:pt x="2844" y="1271"/>
                  <a:pt x="2844" y="1271"/>
                  <a:pt x="2844" y="1271"/>
                </a:cubicBezTo>
                <a:cubicBezTo>
                  <a:pt x="2844" y="1227"/>
                  <a:pt x="2844" y="1227"/>
                  <a:pt x="2844" y="1227"/>
                </a:cubicBezTo>
                <a:cubicBezTo>
                  <a:pt x="2838" y="1223"/>
                  <a:pt x="2838" y="1223"/>
                  <a:pt x="2838" y="1223"/>
                </a:cubicBezTo>
                <a:cubicBezTo>
                  <a:pt x="2838" y="1194"/>
                  <a:pt x="2838" y="1194"/>
                  <a:pt x="2838" y="1194"/>
                </a:cubicBezTo>
                <a:cubicBezTo>
                  <a:pt x="2818" y="1177"/>
                  <a:pt x="2818" y="1177"/>
                  <a:pt x="2818" y="1177"/>
                </a:cubicBezTo>
                <a:cubicBezTo>
                  <a:pt x="2803" y="1177"/>
                  <a:pt x="2803" y="1177"/>
                  <a:pt x="2803" y="1177"/>
                </a:cubicBezTo>
                <a:cubicBezTo>
                  <a:pt x="2797" y="1119"/>
                  <a:pt x="2797" y="1119"/>
                  <a:pt x="2797" y="1119"/>
                </a:cubicBezTo>
                <a:cubicBezTo>
                  <a:pt x="2791" y="1177"/>
                  <a:pt x="2791" y="1177"/>
                  <a:pt x="2791" y="1177"/>
                </a:cubicBezTo>
                <a:cubicBezTo>
                  <a:pt x="2776" y="1177"/>
                  <a:pt x="2776" y="1177"/>
                  <a:pt x="2776" y="1177"/>
                </a:cubicBezTo>
                <a:cubicBezTo>
                  <a:pt x="2756" y="1194"/>
                  <a:pt x="2756" y="1194"/>
                  <a:pt x="2756" y="1194"/>
                </a:cubicBezTo>
                <a:cubicBezTo>
                  <a:pt x="2756" y="1223"/>
                  <a:pt x="2756" y="1223"/>
                  <a:pt x="2756" y="1223"/>
                </a:cubicBezTo>
                <a:cubicBezTo>
                  <a:pt x="2750" y="1227"/>
                  <a:pt x="2750" y="1227"/>
                  <a:pt x="2750" y="1227"/>
                </a:cubicBezTo>
                <a:cubicBezTo>
                  <a:pt x="2750" y="1271"/>
                  <a:pt x="2750" y="1271"/>
                  <a:pt x="2750" y="1271"/>
                </a:cubicBezTo>
                <a:cubicBezTo>
                  <a:pt x="2744" y="1279"/>
                  <a:pt x="2744" y="1279"/>
                  <a:pt x="2744" y="1279"/>
                </a:cubicBezTo>
                <a:cubicBezTo>
                  <a:pt x="2744" y="1341"/>
                  <a:pt x="2744" y="1341"/>
                  <a:pt x="2744" y="1341"/>
                </a:cubicBezTo>
                <a:cubicBezTo>
                  <a:pt x="2744" y="1341"/>
                  <a:pt x="2733" y="1330"/>
                  <a:pt x="2701" y="1330"/>
                </a:cubicBezTo>
                <a:cubicBezTo>
                  <a:pt x="2658" y="1330"/>
                  <a:pt x="2628" y="1372"/>
                  <a:pt x="2628" y="1372"/>
                </a:cubicBezTo>
                <a:cubicBezTo>
                  <a:pt x="2572" y="1372"/>
                  <a:pt x="2572" y="1372"/>
                  <a:pt x="2572" y="1372"/>
                </a:cubicBezTo>
                <a:cubicBezTo>
                  <a:pt x="2572" y="1389"/>
                  <a:pt x="2572" y="1389"/>
                  <a:pt x="2572" y="1389"/>
                </a:cubicBezTo>
                <a:cubicBezTo>
                  <a:pt x="2553" y="1389"/>
                  <a:pt x="2553" y="1389"/>
                  <a:pt x="2553" y="1389"/>
                </a:cubicBezTo>
                <a:cubicBezTo>
                  <a:pt x="2553" y="1382"/>
                  <a:pt x="2553" y="1382"/>
                  <a:pt x="2553" y="1382"/>
                </a:cubicBezTo>
                <a:cubicBezTo>
                  <a:pt x="2510" y="1382"/>
                  <a:pt x="2510" y="1382"/>
                  <a:pt x="2510" y="1382"/>
                </a:cubicBezTo>
                <a:cubicBezTo>
                  <a:pt x="2502" y="1393"/>
                  <a:pt x="2502" y="1393"/>
                  <a:pt x="2502" y="1393"/>
                </a:cubicBezTo>
                <a:cubicBezTo>
                  <a:pt x="2478" y="1393"/>
                  <a:pt x="2478" y="1393"/>
                  <a:pt x="2478" y="1393"/>
                </a:cubicBezTo>
                <a:cubicBezTo>
                  <a:pt x="2478" y="1402"/>
                  <a:pt x="2478" y="1402"/>
                  <a:pt x="2478" y="1402"/>
                </a:cubicBezTo>
                <a:cubicBezTo>
                  <a:pt x="2470" y="1402"/>
                  <a:pt x="2470" y="1402"/>
                  <a:pt x="2470" y="1402"/>
                </a:cubicBezTo>
                <a:cubicBezTo>
                  <a:pt x="2470" y="1378"/>
                  <a:pt x="2470" y="1378"/>
                  <a:pt x="2470" y="1378"/>
                </a:cubicBezTo>
                <a:cubicBezTo>
                  <a:pt x="2443" y="1378"/>
                  <a:pt x="2443" y="1378"/>
                  <a:pt x="2443" y="1378"/>
                </a:cubicBezTo>
                <a:cubicBezTo>
                  <a:pt x="2432" y="1388"/>
                  <a:pt x="2432" y="1388"/>
                  <a:pt x="2432" y="1388"/>
                </a:cubicBezTo>
                <a:cubicBezTo>
                  <a:pt x="2417" y="1388"/>
                  <a:pt x="2417" y="1388"/>
                  <a:pt x="2417" y="1388"/>
                </a:cubicBezTo>
                <a:cubicBezTo>
                  <a:pt x="2408" y="1375"/>
                  <a:pt x="2408" y="1375"/>
                  <a:pt x="2408" y="1375"/>
                </a:cubicBezTo>
                <a:cubicBezTo>
                  <a:pt x="2393" y="1375"/>
                  <a:pt x="2393" y="1375"/>
                  <a:pt x="2393" y="1375"/>
                </a:cubicBezTo>
                <a:cubicBezTo>
                  <a:pt x="2381" y="1388"/>
                  <a:pt x="2381" y="1388"/>
                  <a:pt x="2381" y="1388"/>
                </a:cubicBezTo>
                <a:cubicBezTo>
                  <a:pt x="2365" y="1388"/>
                  <a:pt x="2365" y="1388"/>
                  <a:pt x="2365" y="1388"/>
                </a:cubicBezTo>
                <a:cubicBezTo>
                  <a:pt x="2365" y="1465"/>
                  <a:pt x="2365" y="1465"/>
                  <a:pt x="2365" y="1465"/>
                </a:cubicBezTo>
                <a:cubicBezTo>
                  <a:pt x="2310" y="1465"/>
                  <a:pt x="2310" y="1465"/>
                  <a:pt x="2310" y="1465"/>
                </a:cubicBezTo>
                <a:cubicBezTo>
                  <a:pt x="2310" y="1440"/>
                  <a:pt x="2310" y="1440"/>
                  <a:pt x="2310" y="1440"/>
                </a:cubicBezTo>
                <a:cubicBezTo>
                  <a:pt x="2284" y="1420"/>
                  <a:pt x="2284" y="1420"/>
                  <a:pt x="2284" y="1420"/>
                </a:cubicBezTo>
                <a:cubicBezTo>
                  <a:pt x="2279" y="1380"/>
                  <a:pt x="2279" y="1380"/>
                  <a:pt x="2279" y="1380"/>
                </a:cubicBezTo>
                <a:cubicBezTo>
                  <a:pt x="2273" y="1419"/>
                  <a:pt x="2273" y="1419"/>
                  <a:pt x="2273" y="1419"/>
                </a:cubicBezTo>
                <a:cubicBezTo>
                  <a:pt x="2243" y="1441"/>
                  <a:pt x="2243" y="1441"/>
                  <a:pt x="2243" y="1441"/>
                </a:cubicBezTo>
                <a:cubicBezTo>
                  <a:pt x="2243" y="1457"/>
                  <a:pt x="2243" y="1457"/>
                  <a:pt x="2243" y="1457"/>
                </a:cubicBezTo>
                <a:cubicBezTo>
                  <a:pt x="2199" y="1457"/>
                  <a:pt x="2199" y="1457"/>
                  <a:pt x="2199" y="1457"/>
                </a:cubicBezTo>
                <a:cubicBezTo>
                  <a:pt x="2199" y="1401"/>
                  <a:pt x="2199" y="1401"/>
                  <a:pt x="2199" y="1401"/>
                </a:cubicBezTo>
                <a:cubicBezTo>
                  <a:pt x="2177" y="1401"/>
                  <a:pt x="2177" y="1401"/>
                  <a:pt x="2177" y="1401"/>
                </a:cubicBezTo>
                <a:cubicBezTo>
                  <a:pt x="2177" y="1391"/>
                  <a:pt x="2177" y="1391"/>
                  <a:pt x="2177" y="1391"/>
                </a:cubicBezTo>
                <a:cubicBezTo>
                  <a:pt x="2152" y="1391"/>
                  <a:pt x="2152" y="1391"/>
                  <a:pt x="2152" y="1391"/>
                </a:cubicBezTo>
                <a:cubicBezTo>
                  <a:pt x="2152" y="1409"/>
                  <a:pt x="2152" y="1409"/>
                  <a:pt x="2152" y="1409"/>
                </a:cubicBezTo>
                <a:cubicBezTo>
                  <a:pt x="2139" y="1409"/>
                  <a:pt x="2139" y="1409"/>
                  <a:pt x="2139" y="1409"/>
                </a:cubicBezTo>
                <a:cubicBezTo>
                  <a:pt x="2139" y="1371"/>
                  <a:pt x="2139" y="1371"/>
                  <a:pt x="2139" y="1371"/>
                </a:cubicBezTo>
                <a:cubicBezTo>
                  <a:pt x="2093" y="1371"/>
                  <a:pt x="2093" y="1371"/>
                  <a:pt x="2093" y="1371"/>
                </a:cubicBezTo>
                <a:cubicBezTo>
                  <a:pt x="2093" y="1436"/>
                  <a:pt x="2093" y="1436"/>
                  <a:pt x="2093" y="1436"/>
                </a:cubicBezTo>
                <a:cubicBezTo>
                  <a:pt x="2077" y="1436"/>
                  <a:pt x="2077" y="1436"/>
                  <a:pt x="2077" y="1436"/>
                </a:cubicBezTo>
                <a:cubicBezTo>
                  <a:pt x="2077" y="1453"/>
                  <a:pt x="2077" y="1453"/>
                  <a:pt x="2077" y="1453"/>
                </a:cubicBezTo>
                <a:cubicBezTo>
                  <a:pt x="2068" y="1453"/>
                  <a:pt x="2068" y="1453"/>
                  <a:pt x="2068" y="1453"/>
                </a:cubicBezTo>
                <a:cubicBezTo>
                  <a:pt x="2068" y="1463"/>
                  <a:pt x="2068" y="1463"/>
                  <a:pt x="2068" y="1463"/>
                </a:cubicBezTo>
                <a:cubicBezTo>
                  <a:pt x="2055" y="1463"/>
                  <a:pt x="2055" y="1463"/>
                  <a:pt x="2055" y="1463"/>
                </a:cubicBezTo>
                <a:cubicBezTo>
                  <a:pt x="2055" y="1453"/>
                  <a:pt x="2055" y="1453"/>
                  <a:pt x="2055" y="1453"/>
                </a:cubicBezTo>
                <a:cubicBezTo>
                  <a:pt x="2033" y="1453"/>
                  <a:pt x="2033" y="1453"/>
                  <a:pt x="2033" y="1453"/>
                </a:cubicBezTo>
                <a:cubicBezTo>
                  <a:pt x="2033" y="1461"/>
                  <a:pt x="2033" y="1461"/>
                  <a:pt x="2033" y="1461"/>
                </a:cubicBezTo>
                <a:cubicBezTo>
                  <a:pt x="2004" y="1461"/>
                  <a:pt x="2004" y="1461"/>
                  <a:pt x="2004" y="1461"/>
                </a:cubicBezTo>
                <a:cubicBezTo>
                  <a:pt x="2004" y="1471"/>
                  <a:pt x="2004" y="1471"/>
                  <a:pt x="2004" y="1471"/>
                </a:cubicBezTo>
                <a:cubicBezTo>
                  <a:pt x="1996" y="1471"/>
                  <a:pt x="1996" y="1471"/>
                  <a:pt x="1996" y="1471"/>
                </a:cubicBezTo>
                <a:cubicBezTo>
                  <a:pt x="1996" y="1463"/>
                  <a:pt x="1996" y="1463"/>
                  <a:pt x="1996" y="1463"/>
                </a:cubicBezTo>
                <a:cubicBezTo>
                  <a:pt x="1983" y="1463"/>
                  <a:pt x="1983" y="1463"/>
                  <a:pt x="1983" y="1463"/>
                </a:cubicBezTo>
                <a:cubicBezTo>
                  <a:pt x="1983" y="1479"/>
                  <a:pt x="1983" y="1479"/>
                  <a:pt x="1983" y="1479"/>
                </a:cubicBezTo>
                <a:cubicBezTo>
                  <a:pt x="1975" y="1479"/>
                  <a:pt x="1975" y="1479"/>
                  <a:pt x="1975" y="1479"/>
                </a:cubicBezTo>
                <a:cubicBezTo>
                  <a:pt x="1975" y="1343"/>
                  <a:pt x="1975" y="1343"/>
                  <a:pt x="1975" y="1343"/>
                </a:cubicBezTo>
                <a:cubicBezTo>
                  <a:pt x="1952" y="1343"/>
                  <a:pt x="1952" y="1343"/>
                  <a:pt x="1952" y="1343"/>
                </a:cubicBezTo>
                <a:cubicBezTo>
                  <a:pt x="1952" y="1352"/>
                  <a:pt x="1952" y="1352"/>
                  <a:pt x="1952" y="1352"/>
                </a:cubicBezTo>
                <a:cubicBezTo>
                  <a:pt x="1943" y="1352"/>
                  <a:pt x="1943" y="1352"/>
                  <a:pt x="1943" y="1352"/>
                </a:cubicBezTo>
                <a:cubicBezTo>
                  <a:pt x="1935" y="1335"/>
                  <a:pt x="1935" y="1335"/>
                  <a:pt x="1935" y="1335"/>
                </a:cubicBezTo>
                <a:cubicBezTo>
                  <a:pt x="1921" y="1335"/>
                  <a:pt x="1921" y="1335"/>
                  <a:pt x="1921" y="1335"/>
                </a:cubicBezTo>
                <a:cubicBezTo>
                  <a:pt x="1912" y="1352"/>
                  <a:pt x="1912" y="1352"/>
                  <a:pt x="1912" y="1352"/>
                </a:cubicBezTo>
                <a:cubicBezTo>
                  <a:pt x="1877" y="1352"/>
                  <a:pt x="1877" y="1352"/>
                  <a:pt x="1877" y="1352"/>
                </a:cubicBezTo>
                <a:cubicBezTo>
                  <a:pt x="1877" y="1456"/>
                  <a:pt x="1877" y="1456"/>
                  <a:pt x="1877" y="1456"/>
                </a:cubicBezTo>
                <a:cubicBezTo>
                  <a:pt x="1805" y="1456"/>
                  <a:pt x="1805" y="1456"/>
                  <a:pt x="1805" y="1456"/>
                </a:cubicBezTo>
                <a:cubicBezTo>
                  <a:pt x="1791" y="1441"/>
                  <a:pt x="1791" y="1441"/>
                  <a:pt x="1791" y="1441"/>
                </a:cubicBezTo>
                <a:cubicBezTo>
                  <a:pt x="1781" y="1452"/>
                  <a:pt x="1781" y="1452"/>
                  <a:pt x="1781" y="1452"/>
                </a:cubicBezTo>
                <a:cubicBezTo>
                  <a:pt x="1771" y="1452"/>
                  <a:pt x="1771" y="1452"/>
                  <a:pt x="1771" y="1452"/>
                </a:cubicBezTo>
                <a:cubicBezTo>
                  <a:pt x="1756" y="1437"/>
                  <a:pt x="1756" y="1437"/>
                  <a:pt x="1756" y="1437"/>
                </a:cubicBezTo>
                <a:cubicBezTo>
                  <a:pt x="1744" y="1437"/>
                  <a:pt x="1744" y="1437"/>
                  <a:pt x="1744" y="1437"/>
                </a:cubicBezTo>
                <a:cubicBezTo>
                  <a:pt x="1731" y="1448"/>
                  <a:pt x="1731" y="1448"/>
                  <a:pt x="1731" y="1448"/>
                </a:cubicBezTo>
                <a:cubicBezTo>
                  <a:pt x="1699" y="1448"/>
                  <a:pt x="1699" y="1448"/>
                  <a:pt x="1699" y="1448"/>
                </a:cubicBezTo>
                <a:cubicBezTo>
                  <a:pt x="1699" y="1437"/>
                  <a:pt x="1699" y="1437"/>
                  <a:pt x="1699" y="1437"/>
                </a:cubicBezTo>
                <a:cubicBezTo>
                  <a:pt x="1673" y="1437"/>
                  <a:pt x="1673" y="1437"/>
                  <a:pt x="1673" y="1437"/>
                </a:cubicBezTo>
                <a:cubicBezTo>
                  <a:pt x="1673" y="1469"/>
                  <a:pt x="1673" y="1469"/>
                  <a:pt x="1673" y="1469"/>
                </a:cubicBezTo>
                <a:cubicBezTo>
                  <a:pt x="1656" y="1469"/>
                  <a:pt x="1656" y="1469"/>
                  <a:pt x="1656" y="1469"/>
                </a:cubicBezTo>
                <a:cubicBezTo>
                  <a:pt x="1656" y="1459"/>
                  <a:pt x="1656" y="1459"/>
                  <a:pt x="1656" y="1459"/>
                </a:cubicBezTo>
                <a:cubicBezTo>
                  <a:pt x="1619" y="1459"/>
                  <a:pt x="1619" y="1459"/>
                  <a:pt x="1619" y="1459"/>
                </a:cubicBezTo>
                <a:cubicBezTo>
                  <a:pt x="1619" y="1448"/>
                  <a:pt x="1619" y="1448"/>
                  <a:pt x="1619" y="1448"/>
                </a:cubicBezTo>
                <a:cubicBezTo>
                  <a:pt x="1587" y="1448"/>
                  <a:pt x="1587" y="1448"/>
                  <a:pt x="1587" y="1448"/>
                </a:cubicBezTo>
                <a:cubicBezTo>
                  <a:pt x="1587" y="1459"/>
                  <a:pt x="1587" y="1459"/>
                  <a:pt x="1587" y="1459"/>
                </a:cubicBezTo>
                <a:cubicBezTo>
                  <a:pt x="1563" y="1459"/>
                  <a:pt x="1563" y="1459"/>
                  <a:pt x="1563" y="1459"/>
                </a:cubicBezTo>
                <a:cubicBezTo>
                  <a:pt x="1563" y="1407"/>
                  <a:pt x="1563" y="1407"/>
                  <a:pt x="1563" y="1407"/>
                </a:cubicBezTo>
                <a:cubicBezTo>
                  <a:pt x="1531" y="1393"/>
                  <a:pt x="1531" y="1393"/>
                  <a:pt x="1531" y="1393"/>
                </a:cubicBezTo>
                <a:cubicBezTo>
                  <a:pt x="1531" y="1408"/>
                  <a:pt x="1531" y="1408"/>
                  <a:pt x="1531" y="1408"/>
                </a:cubicBezTo>
                <a:cubicBezTo>
                  <a:pt x="1524" y="1408"/>
                  <a:pt x="1524" y="1408"/>
                  <a:pt x="1524" y="1408"/>
                </a:cubicBezTo>
                <a:cubicBezTo>
                  <a:pt x="1524" y="1331"/>
                  <a:pt x="1524" y="1331"/>
                  <a:pt x="1524" y="1331"/>
                </a:cubicBezTo>
                <a:cubicBezTo>
                  <a:pt x="1507" y="1331"/>
                  <a:pt x="1507" y="1331"/>
                  <a:pt x="1507" y="1331"/>
                </a:cubicBezTo>
                <a:cubicBezTo>
                  <a:pt x="1507" y="1307"/>
                  <a:pt x="1507" y="1307"/>
                  <a:pt x="1507" y="1307"/>
                </a:cubicBezTo>
                <a:cubicBezTo>
                  <a:pt x="1479" y="1307"/>
                  <a:pt x="1479" y="1307"/>
                  <a:pt x="1479" y="1307"/>
                </a:cubicBezTo>
                <a:cubicBezTo>
                  <a:pt x="1479" y="1281"/>
                  <a:pt x="1479" y="1281"/>
                  <a:pt x="1479" y="1281"/>
                </a:cubicBezTo>
                <a:cubicBezTo>
                  <a:pt x="1465" y="1281"/>
                  <a:pt x="1465" y="1281"/>
                  <a:pt x="1465" y="1281"/>
                </a:cubicBezTo>
                <a:cubicBezTo>
                  <a:pt x="1465" y="1307"/>
                  <a:pt x="1465" y="1307"/>
                  <a:pt x="1465" y="1307"/>
                </a:cubicBezTo>
                <a:cubicBezTo>
                  <a:pt x="1443" y="1307"/>
                  <a:pt x="1443" y="1307"/>
                  <a:pt x="1443" y="1307"/>
                </a:cubicBezTo>
                <a:cubicBezTo>
                  <a:pt x="1443" y="1265"/>
                  <a:pt x="1443" y="1265"/>
                  <a:pt x="1443" y="1265"/>
                </a:cubicBezTo>
                <a:cubicBezTo>
                  <a:pt x="1443" y="1265"/>
                  <a:pt x="1412" y="1232"/>
                  <a:pt x="1389" y="1232"/>
                </a:cubicBezTo>
                <a:cubicBezTo>
                  <a:pt x="1367" y="1232"/>
                  <a:pt x="1337" y="1269"/>
                  <a:pt x="1337" y="1269"/>
                </a:cubicBezTo>
                <a:cubicBezTo>
                  <a:pt x="1337" y="1359"/>
                  <a:pt x="1337" y="1359"/>
                  <a:pt x="1337" y="1359"/>
                </a:cubicBezTo>
                <a:cubicBezTo>
                  <a:pt x="1315" y="1359"/>
                  <a:pt x="1315" y="1359"/>
                  <a:pt x="1315" y="1359"/>
                </a:cubicBezTo>
                <a:cubicBezTo>
                  <a:pt x="1315" y="1417"/>
                  <a:pt x="1315" y="1417"/>
                  <a:pt x="1315" y="1417"/>
                </a:cubicBezTo>
                <a:cubicBezTo>
                  <a:pt x="1275" y="1432"/>
                  <a:pt x="1275" y="1432"/>
                  <a:pt x="1275" y="1432"/>
                </a:cubicBezTo>
                <a:cubicBezTo>
                  <a:pt x="1275" y="1445"/>
                  <a:pt x="1275" y="1445"/>
                  <a:pt x="1275" y="1445"/>
                </a:cubicBezTo>
                <a:cubicBezTo>
                  <a:pt x="1267" y="1445"/>
                  <a:pt x="1267" y="1445"/>
                  <a:pt x="1267" y="1445"/>
                </a:cubicBezTo>
                <a:cubicBezTo>
                  <a:pt x="1267" y="1421"/>
                  <a:pt x="1267" y="1421"/>
                  <a:pt x="1267" y="1421"/>
                </a:cubicBezTo>
                <a:cubicBezTo>
                  <a:pt x="1253" y="1421"/>
                  <a:pt x="1253" y="1421"/>
                  <a:pt x="1253" y="1421"/>
                </a:cubicBezTo>
                <a:cubicBezTo>
                  <a:pt x="1235" y="1395"/>
                  <a:pt x="1235" y="1395"/>
                  <a:pt x="1235" y="1395"/>
                </a:cubicBezTo>
                <a:cubicBezTo>
                  <a:pt x="1213" y="1416"/>
                  <a:pt x="1213" y="1416"/>
                  <a:pt x="1213" y="1416"/>
                </a:cubicBezTo>
                <a:cubicBezTo>
                  <a:pt x="1213" y="1399"/>
                  <a:pt x="1213" y="1399"/>
                  <a:pt x="1213" y="1399"/>
                </a:cubicBezTo>
                <a:cubicBezTo>
                  <a:pt x="1200" y="1399"/>
                  <a:pt x="1200" y="1399"/>
                  <a:pt x="1200" y="1399"/>
                </a:cubicBezTo>
                <a:cubicBezTo>
                  <a:pt x="1200" y="1409"/>
                  <a:pt x="1200" y="1409"/>
                  <a:pt x="1200" y="1409"/>
                </a:cubicBezTo>
                <a:cubicBezTo>
                  <a:pt x="1189" y="1409"/>
                  <a:pt x="1189" y="1409"/>
                  <a:pt x="1189" y="1409"/>
                </a:cubicBezTo>
                <a:cubicBezTo>
                  <a:pt x="1189" y="1392"/>
                  <a:pt x="1189" y="1392"/>
                  <a:pt x="1189" y="1392"/>
                </a:cubicBezTo>
                <a:cubicBezTo>
                  <a:pt x="1164" y="1392"/>
                  <a:pt x="1164" y="1392"/>
                  <a:pt x="1164" y="1392"/>
                </a:cubicBezTo>
                <a:cubicBezTo>
                  <a:pt x="1164" y="1401"/>
                  <a:pt x="1164" y="1401"/>
                  <a:pt x="1164" y="1401"/>
                </a:cubicBezTo>
                <a:cubicBezTo>
                  <a:pt x="1155" y="1401"/>
                  <a:pt x="1155" y="1401"/>
                  <a:pt x="1155" y="1401"/>
                </a:cubicBezTo>
                <a:cubicBezTo>
                  <a:pt x="1155" y="1417"/>
                  <a:pt x="1155" y="1417"/>
                  <a:pt x="1155" y="1417"/>
                </a:cubicBezTo>
                <a:cubicBezTo>
                  <a:pt x="1133" y="1417"/>
                  <a:pt x="1133" y="1417"/>
                  <a:pt x="1133" y="1417"/>
                </a:cubicBezTo>
                <a:cubicBezTo>
                  <a:pt x="1133" y="1397"/>
                  <a:pt x="1133" y="1397"/>
                  <a:pt x="1133" y="1397"/>
                </a:cubicBezTo>
                <a:cubicBezTo>
                  <a:pt x="1123" y="1397"/>
                  <a:pt x="1123" y="1397"/>
                  <a:pt x="1123" y="1397"/>
                </a:cubicBezTo>
                <a:cubicBezTo>
                  <a:pt x="1112" y="1385"/>
                  <a:pt x="1112" y="1385"/>
                  <a:pt x="1112" y="1385"/>
                </a:cubicBezTo>
                <a:cubicBezTo>
                  <a:pt x="1104" y="1391"/>
                  <a:pt x="1104" y="1391"/>
                  <a:pt x="1104" y="1391"/>
                </a:cubicBezTo>
                <a:cubicBezTo>
                  <a:pt x="1095" y="1391"/>
                  <a:pt x="1095" y="1391"/>
                  <a:pt x="1095" y="1391"/>
                </a:cubicBezTo>
                <a:cubicBezTo>
                  <a:pt x="1076" y="1368"/>
                  <a:pt x="1076" y="1368"/>
                  <a:pt x="1076" y="1368"/>
                </a:cubicBezTo>
                <a:cubicBezTo>
                  <a:pt x="1063" y="1389"/>
                  <a:pt x="1063" y="1389"/>
                  <a:pt x="1063" y="1389"/>
                </a:cubicBezTo>
                <a:cubicBezTo>
                  <a:pt x="1051" y="1389"/>
                  <a:pt x="1051" y="1389"/>
                  <a:pt x="1051" y="1389"/>
                </a:cubicBezTo>
                <a:cubicBezTo>
                  <a:pt x="1051" y="1371"/>
                  <a:pt x="1051" y="1371"/>
                  <a:pt x="1051" y="1371"/>
                </a:cubicBezTo>
                <a:cubicBezTo>
                  <a:pt x="1031" y="1371"/>
                  <a:pt x="1031" y="1371"/>
                  <a:pt x="1031" y="1371"/>
                </a:cubicBezTo>
                <a:cubicBezTo>
                  <a:pt x="1031" y="1391"/>
                  <a:pt x="1031" y="1391"/>
                  <a:pt x="1031" y="1391"/>
                </a:cubicBezTo>
                <a:cubicBezTo>
                  <a:pt x="1020" y="1403"/>
                  <a:pt x="1020" y="1403"/>
                  <a:pt x="1020" y="1403"/>
                </a:cubicBezTo>
                <a:cubicBezTo>
                  <a:pt x="1012" y="1403"/>
                  <a:pt x="1012" y="1403"/>
                  <a:pt x="1012" y="1403"/>
                </a:cubicBezTo>
                <a:cubicBezTo>
                  <a:pt x="1012" y="1376"/>
                  <a:pt x="1012" y="1376"/>
                  <a:pt x="1012" y="1376"/>
                </a:cubicBezTo>
                <a:cubicBezTo>
                  <a:pt x="999" y="1376"/>
                  <a:pt x="999" y="1376"/>
                  <a:pt x="999" y="1376"/>
                </a:cubicBezTo>
                <a:cubicBezTo>
                  <a:pt x="988" y="1359"/>
                  <a:pt x="988" y="1359"/>
                  <a:pt x="988" y="1359"/>
                </a:cubicBezTo>
                <a:cubicBezTo>
                  <a:pt x="969" y="1381"/>
                  <a:pt x="969" y="1381"/>
                  <a:pt x="969" y="1381"/>
                </a:cubicBezTo>
                <a:cubicBezTo>
                  <a:pt x="969" y="1224"/>
                  <a:pt x="969" y="1224"/>
                  <a:pt x="969" y="1224"/>
                </a:cubicBezTo>
                <a:cubicBezTo>
                  <a:pt x="943" y="1224"/>
                  <a:pt x="943" y="1224"/>
                  <a:pt x="943" y="1224"/>
                </a:cubicBezTo>
                <a:cubicBezTo>
                  <a:pt x="943" y="1212"/>
                  <a:pt x="943" y="1212"/>
                  <a:pt x="943" y="1212"/>
                </a:cubicBezTo>
                <a:cubicBezTo>
                  <a:pt x="969" y="1212"/>
                  <a:pt x="969" y="1212"/>
                  <a:pt x="969" y="1212"/>
                </a:cubicBezTo>
                <a:cubicBezTo>
                  <a:pt x="969" y="1204"/>
                  <a:pt x="969" y="1204"/>
                  <a:pt x="969" y="1204"/>
                </a:cubicBezTo>
                <a:cubicBezTo>
                  <a:pt x="847" y="1204"/>
                  <a:pt x="847" y="1204"/>
                  <a:pt x="847" y="1204"/>
                </a:cubicBezTo>
                <a:cubicBezTo>
                  <a:pt x="847" y="1211"/>
                  <a:pt x="847" y="1211"/>
                  <a:pt x="847" y="1211"/>
                </a:cubicBezTo>
                <a:cubicBezTo>
                  <a:pt x="857" y="1211"/>
                  <a:pt x="857" y="1211"/>
                  <a:pt x="857" y="1211"/>
                </a:cubicBezTo>
                <a:cubicBezTo>
                  <a:pt x="857" y="1224"/>
                  <a:pt x="857" y="1224"/>
                  <a:pt x="857" y="1224"/>
                </a:cubicBezTo>
                <a:cubicBezTo>
                  <a:pt x="843" y="1224"/>
                  <a:pt x="843" y="1224"/>
                  <a:pt x="843" y="1224"/>
                </a:cubicBezTo>
                <a:cubicBezTo>
                  <a:pt x="843" y="1375"/>
                  <a:pt x="843" y="1375"/>
                  <a:pt x="843" y="1375"/>
                </a:cubicBezTo>
                <a:cubicBezTo>
                  <a:pt x="828" y="1375"/>
                  <a:pt x="828" y="1375"/>
                  <a:pt x="828" y="1375"/>
                </a:cubicBezTo>
                <a:cubicBezTo>
                  <a:pt x="828" y="1387"/>
                  <a:pt x="828" y="1387"/>
                  <a:pt x="828" y="1387"/>
                </a:cubicBezTo>
                <a:cubicBezTo>
                  <a:pt x="816" y="1387"/>
                  <a:pt x="816" y="1387"/>
                  <a:pt x="816" y="1387"/>
                </a:cubicBezTo>
                <a:cubicBezTo>
                  <a:pt x="816" y="1403"/>
                  <a:pt x="816" y="1403"/>
                  <a:pt x="816" y="1403"/>
                </a:cubicBezTo>
                <a:cubicBezTo>
                  <a:pt x="804" y="1403"/>
                  <a:pt x="804" y="1403"/>
                  <a:pt x="804" y="1403"/>
                </a:cubicBezTo>
                <a:cubicBezTo>
                  <a:pt x="787" y="1393"/>
                  <a:pt x="787" y="1393"/>
                  <a:pt x="787" y="1393"/>
                </a:cubicBezTo>
                <a:cubicBezTo>
                  <a:pt x="787" y="1193"/>
                  <a:pt x="787" y="1193"/>
                  <a:pt x="787" y="1193"/>
                </a:cubicBezTo>
                <a:cubicBezTo>
                  <a:pt x="691" y="1193"/>
                  <a:pt x="691" y="1193"/>
                  <a:pt x="691" y="1193"/>
                </a:cubicBezTo>
                <a:cubicBezTo>
                  <a:pt x="691" y="1427"/>
                  <a:pt x="691" y="1427"/>
                  <a:pt x="691" y="1427"/>
                </a:cubicBezTo>
                <a:cubicBezTo>
                  <a:pt x="664" y="1427"/>
                  <a:pt x="664" y="1427"/>
                  <a:pt x="664" y="1427"/>
                </a:cubicBezTo>
                <a:cubicBezTo>
                  <a:pt x="664" y="1445"/>
                  <a:pt x="664" y="1445"/>
                  <a:pt x="664" y="1445"/>
                </a:cubicBezTo>
                <a:cubicBezTo>
                  <a:pt x="640" y="1445"/>
                  <a:pt x="640" y="1445"/>
                  <a:pt x="640" y="1445"/>
                </a:cubicBezTo>
                <a:cubicBezTo>
                  <a:pt x="640" y="1436"/>
                  <a:pt x="640" y="1436"/>
                  <a:pt x="640" y="1436"/>
                </a:cubicBezTo>
                <a:cubicBezTo>
                  <a:pt x="625" y="1436"/>
                  <a:pt x="625" y="1436"/>
                  <a:pt x="625" y="1436"/>
                </a:cubicBezTo>
                <a:cubicBezTo>
                  <a:pt x="625" y="1237"/>
                  <a:pt x="625" y="1237"/>
                  <a:pt x="625" y="1237"/>
                </a:cubicBezTo>
                <a:cubicBezTo>
                  <a:pt x="601" y="1237"/>
                  <a:pt x="601" y="1237"/>
                  <a:pt x="601" y="1237"/>
                </a:cubicBezTo>
                <a:cubicBezTo>
                  <a:pt x="601" y="1228"/>
                  <a:pt x="601" y="1228"/>
                  <a:pt x="601" y="1228"/>
                </a:cubicBezTo>
                <a:cubicBezTo>
                  <a:pt x="536" y="1228"/>
                  <a:pt x="536" y="1228"/>
                  <a:pt x="536" y="1228"/>
                </a:cubicBezTo>
                <a:cubicBezTo>
                  <a:pt x="536" y="1241"/>
                  <a:pt x="536" y="1241"/>
                  <a:pt x="536" y="1241"/>
                </a:cubicBezTo>
                <a:cubicBezTo>
                  <a:pt x="515" y="1241"/>
                  <a:pt x="515" y="1241"/>
                  <a:pt x="515" y="1241"/>
                </a:cubicBezTo>
                <a:cubicBezTo>
                  <a:pt x="515" y="1227"/>
                  <a:pt x="515" y="1227"/>
                  <a:pt x="515" y="1227"/>
                </a:cubicBezTo>
                <a:cubicBezTo>
                  <a:pt x="501" y="1227"/>
                  <a:pt x="501" y="1227"/>
                  <a:pt x="501" y="1227"/>
                </a:cubicBezTo>
                <a:cubicBezTo>
                  <a:pt x="501" y="1227"/>
                  <a:pt x="487" y="1169"/>
                  <a:pt x="456" y="1169"/>
                </a:cubicBezTo>
                <a:cubicBezTo>
                  <a:pt x="425" y="1169"/>
                  <a:pt x="401" y="1224"/>
                  <a:pt x="401" y="1224"/>
                </a:cubicBezTo>
                <a:cubicBezTo>
                  <a:pt x="392" y="1224"/>
                  <a:pt x="392" y="1224"/>
                  <a:pt x="392" y="1224"/>
                </a:cubicBezTo>
                <a:cubicBezTo>
                  <a:pt x="392" y="1243"/>
                  <a:pt x="392" y="1243"/>
                  <a:pt x="392" y="1243"/>
                </a:cubicBezTo>
                <a:cubicBezTo>
                  <a:pt x="373" y="1243"/>
                  <a:pt x="373" y="1243"/>
                  <a:pt x="373" y="1243"/>
                </a:cubicBezTo>
                <a:cubicBezTo>
                  <a:pt x="373" y="1233"/>
                  <a:pt x="373" y="1233"/>
                  <a:pt x="373" y="1233"/>
                </a:cubicBezTo>
                <a:cubicBezTo>
                  <a:pt x="320" y="1233"/>
                  <a:pt x="320" y="1233"/>
                  <a:pt x="320" y="1233"/>
                </a:cubicBezTo>
                <a:cubicBezTo>
                  <a:pt x="320" y="1245"/>
                  <a:pt x="320" y="1245"/>
                  <a:pt x="320" y="1245"/>
                </a:cubicBezTo>
                <a:cubicBezTo>
                  <a:pt x="303" y="1245"/>
                  <a:pt x="303" y="1245"/>
                  <a:pt x="303" y="1245"/>
                </a:cubicBezTo>
                <a:cubicBezTo>
                  <a:pt x="288" y="1257"/>
                  <a:pt x="288" y="1257"/>
                  <a:pt x="288" y="1257"/>
                </a:cubicBezTo>
                <a:cubicBezTo>
                  <a:pt x="288" y="1331"/>
                  <a:pt x="288" y="1331"/>
                  <a:pt x="288" y="1331"/>
                </a:cubicBezTo>
                <a:cubicBezTo>
                  <a:pt x="268" y="1331"/>
                  <a:pt x="268" y="1331"/>
                  <a:pt x="268" y="1331"/>
                </a:cubicBezTo>
                <a:cubicBezTo>
                  <a:pt x="268" y="1373"/>
                  <a:pt x="268" y="1373"/>
                  <a:pt x="268" y="1373"/>
                </a:cubicBezTo>
                <a:cubicBezTo>
                  <a:pt x="252" y="1373"/>
                  <a:pt x="252" y="1373"/>
                  <a:pt x="252" y="1373"/>
                </a:cubicBezTo>
                <a:cubicBezTo>
                  <a:pt x="252" y="1325"/>
                  <a:pt x="252" y="1325"/>
                  <a:pt x="252" y="1325"/>
                </a:cubicBezTo>
                <a:cubicBezTo>
                  <a:pt x="236" y="1325"/>
                  <a:pt x="236" y="1325"/>
                  <a:pt x="236" y="1325"/>
                </a:cubicBezTo>
                <a:cubicBezTo>
                  <a:pt x="236" y="1342"/>
                  <a:pt x="236" y="1342"/>
                  <a:pt x="236" y="1342"/>
                </a:cubicBezTo>
                <a:cubicBezTo>
                  <a:pt x="218" y="1342"/>
                  <a:pt x="218" y="1342"/>
                  <a:pt x="218" y="1342"/>
                </a:cubicBezTo>
                <a:cubicBezTo>
                  <a:pt x="218" y="1331"/>
                  <a:pt x="218" y="1331"/>
                  <a:pt x="218" y="1331"/>
                </a:cubicBezTo>
                <a:cubicBezTo>
                  <a:pt x="195" y="1331"/>
                  <a:pt x="195" y="1331"/>
                  <a:pt x="195" y="1331"/>
                </a:cubicBezTo>
                <a:cubicBezTo>
                  <a:pt x="195" y="1312"/>
                  <a:pt x="195" y="1312"/>
                  <a:pt x="195" y="1312"/>
                </a:cubicBezTo>
                <a:cubicBezTo>
                  <a:pt x="182" y="1299"/>
                  <a:pt x="182" y="1299"/>
                  <a:pt x="182" y="1299"/>
                </a:cubicBezTo>
                <a:cubicBezTo>
                  <a:pt x="168" y="1283"/>
                  <a:pt x="168" y="1283"/>
                  <a:pt x="168" y="1283"/>
                </a:cubicBezTo>
                <a:cubicBezTo>
                  <a:pt x="134" y="1283"/>
                  <a:pt x="134" y="1283"/>
                  <a:pt x="134" y="1283"/>
                </a:cubicBezTo>
                <a:cubicBezTo>
                  <a:pt x="102" y="1307"/>
                  <a:pt x="102" y="1307"/>
                  <a:pt x="102" y="1307"/>
                </a:cubicBezTo>
                <a:cubicBezTo>
                  <a:pt x="78" y="1307"/>
                  <a:pt x="78" y="1307"/>
                  <a:pt x="78" y="1307"/>
                </a:cubicBezTo>
                <a:cubicBezTo>
                  <a:pt x="78" y="1401"/>
                  <a:pt x="78" y="1401"/>
                  <a:pt x="78" y="1401"/>
                </a:cubicBezTo>
                <a:cubicBezTo>
                  <a:pt x="56" y="1357"/>
                  <a:pt x="56" y="1357"/>
                  <a:pt x="56" y="1357"/>
                </a:cubicBezTo>
                <a:cubicBezTo>
                  <a:pt x="56" y="1333"/>
                  <a:pt x="56" y="1333"/>
                  <a:pt x="56" y="1333"/>
                </a:cubicBezTo>
                <a:cubicBezTo>
                  <a:pt x="0" y="1333"/>
                  <a:pt x="0" y="1333"/>
                  <a:pt x="0" y="1333"/>
                </a:cubicBezTo>
                <a:cubicBezTo>
                  <a:pt x="0" y="1542"/>
                  <a:pt x="0" y="1542"/>
                  <a:pt x="0" y="1542"/>
                </a:cubicBezTo>
                <a:cubicBezTo>
                  <a:pt x="8000" y="1542"/>
                  <a:pt x="8000" y="1542"/>
                  <a:pt x="8000" y="1542"/>
                </a:cubicBezTo>
                <a:cubicBezTo>
                  <a:pt x="8000" y="1472"/>
                  <a:pt x="8000" y="1472"/>
                  <a:pt x="8000" y="1472"/>
                </a:cubicBezTo>
                <a:lnTo>
                  <a:pt x="7978" y="1472"/>
                </a:lnTo>
                <a:close/>
                <a:moveTo>
                  <a:pt x="3369" y="1457"/>
                </a:moveTo>
                <a:cubicBezTo>
                  <a:pt x="3356" y="1457"/>
                  <a:pt x="3356" y="1457"/>
                  <a:pt x="3356" y="1457"/>
                </a:cubicBezTo>
                <a:cubicBezTo>
                  <a:pt x="3356" y="1408"/>
                  <a:pt x="3356" y="1408"/>
                  <a:pt x="3356" y="1408"/>
                </a:cubicBezTo>
                <a:cubicBezTo>
                  <a:pt x="3369" y="1408"/>
                  <a:pt x="3369" y="1408"/>
                  <a:pt x="3369" y="1408"/>
                </a:cubicBezTo>
                <a:lnTo>
                  <a:pt x="3369" y="1457"/>
                </a:lnTo>
                <a:close/>
                <a:moveTo>
                  <a:pt x="3369" y="1389"/>
                </a:moveTo>
                <a:cubicBezTo>
                  <a:pt x="3356" y="1389"/>
                  <a:pt x="3356" y="1389"/>
                  <a:pt x="3356" y="1389"/>
                </a:cubicBezTo>
                <a:cubicBezTo>
                  <a:pt x="3356" y="1335"/>
                  <a:pt x="3356" y="1335"/>
                  <a:pt x="3356" y="1335"/>
                </a:cubicBezTo>
                <a:cubicBezTo>
                  <a:pt x="3369" y="1335"/>
                  <a:pt x="3369" y="1335"/>
                  <a:pt x="3369" y="1335"/>
                </a:cubicBezTo>
                <a:lnTo>
                  <a:pt x="3369" y="1389"/>
                </a:lnTo>
                <a:close/>
                <a:moveTo>
                  <a:pt x="3356" y="1141"/>
                </a:moveTo>
                <a:cubicBezTo>
                  <a:pt x="3356" y="1098"/>
                  <a:pt x="3356" y="1098"/>
                  <a:pt x="3356" y="1098"/>
                </a:cubicBezTo>
                <a:cubicBezTo>
                  <a:pt x="3356" y="1098"/>
                  <a:pt x="3373" y="1103"/>
                  <a:pt x="3373" y="1119"/>
                </a:cubicBezTo>
                <a:cubicBezTo>
                  <a:pt x="3373" y="1136"/>
                  <a:pt x="3356" y="1141"/>
                  <a:pt x="3356" y="1141"/>
                </a:cubicBezTo>
                <a:close/>
                <a:moveTo>
                  <a:pt x="3356" y="1060"/>
                </a:moveTo>
                <a:cubicBezTo>
                  <a:pt x="3356" y="1024"/>
                  <a:pt x="3356" y="1024"/>
                  <a:pt x="3356" y="1024"/>
                </a:cubicBezTo>
                <a:cubicBezTo>
                  <a:pt x="3356" y="1024"/>
                  <a:pt x="3373" y="1029"/>
                  <a:pt x="3373" y="1042"/>
                </a:cubicBezTo>
                <a:cubicBezTo>
                  <a:pt x="3373" y="1055"/>
                  <a:pt x="3356" y="1060"/>
                  <a:pt x="3356" y="1060"/>
                </a:cubicBezTo>
                <a:close/>
                <a:moveTo>
                  <a:pt x="3356" y="988"/>
                </a:moveTo>
                <a:cubicBezTo>
                  <a:pt x="3356" y="950"/>
                  <a:pt x="3356" y="950"/>
                  <a:pt x="3356" y="950"/>
                </a:cubicBezTo>
                <a:cubicBezTo>
                  <a:pt x="3356" y="950"/>
                  <a:pt x="3373" y="953"/>
                  <a:pt x="3373" y="969"/>
                </a:cubicBezTo>
                <a:cubicBezTo>
                  <a:pt x="3373" y="985"/>
                  <a:pt x="3356" y="988"/>
                  <a:pt x="3356" y="988"/>
                </a:cubicBezTo>
                <a:close/>
                <a:moveTo>
                  <a:pt x="3356" y="911"/>
                </a:moveTo>
                <a:cubicBezTo>
                  <a:pt x="3356" y="872"/>
                  <a:pt x="3356" y="872"/>
                  <a:pt x="3356" y="872"/>
                </a:cubicBezTo>
                <a:cubicBezTo>
                  <a:pt x="3356" y="872"/>
                  <a:pt x="3373" y="878"/>
                  <a:pt x="3373" y="891"/>
                </a:cubicBezTo>
                <a:cubicBezTo>
                  <a:pt x="3373" y="905"/>
                  <a:pt x="3356" y="911"/>
                  <a:pt x="3356" y="911"/>
                </a:cubicBezTo>
                <a:close/>
                <a:moveTo>
                  <a:pt x="3356" y="835"/>
                </a:moveTo>
                <a:cubicBezTo>
                  <a:pt x="3356" y="796"/>
                  <a:pt x="3356" y="796"/>
                  <a:pt x="3356" y="796"/>
                </a:cubicBezTo>
                <a:cubicBezTo>
                  <a:pt x="3356" y="796"/>
                  <a:pt x="3373" y="800"/>
                  <a:pt x="3373" y="815"/>
                </a:cubicBezTo>
                <a:cubicBezTo>
                  <a:pt x="3373" y="831"/>
                  <a:pt x="3356" y="835"/>
                  <a:pt x="3356" y="835"/>
                </a:cubicBezTo>
                <a:close/>
                <a:moveTo>
                  <a:pt x="3356" y="756"/>
                </a:moveTo>
                <a:cubicBezTo>
                  <a:pt x="3356" y="718"/>
                  <a:pt x="3356" y="718"/>
                  <a:pt x="3356" y="718"/>
                </a:cubicBezTo>
                <a:cubicBezTo>
                  <a:pt x="3356" y="718"/>
                  <a:pt x="3373" y="720"/>
                  <a:pt x="3373" y="737"/>
                </a:cubicBezTo>
                <a:cubicBezTo>
                  <a:pt x="3373" y="754"/>
                  <a:pt x="3356" y="756"/>
                  <a:pt x="3356" y="756"/>
                </a:cubicBezTo>
                <a:close/>
                <a:moveTo>
                  <a:pt x="5556" y="570"/>
                </a:moveTo>
                <a:cubicBezTo>
                  <a:pt x="5508" y="582"/>
                  <a:pt x="5508" y="582"/>
                  <a:pt x="5508" y="582"/>
                </a:cubicBezTo>
                <a:cubicBezTo>
                  <a:pt x="5490" y="529"/>
                  <a:pt x="5490" y="529"/>
                  <a:pt x="5490" y="529"/>
                </a:cubicBezTo>
                <a:cubicBezTo>
                  <a:pt x="5566" y="508"/>
                  <a:pt x="5566" y="508"/>
                  <a:pt x="5566" y="508"/>
                </a:cubicBezTo>
                <a:lnTo>
                  <a:pt x="5556" y="570"/>
                </a:lnTo>
                <a:close/>
              </a:path>
            </a:pathLst>
          </a:custGeom>
          <a:noFill/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28A9D6">
                    <a:alpha val="75000"/>
                  </a:srgbClr>
                </a:gs>
              </a:gsLst>
              <a:lin ang="5400000" scaled="1"/>
            </a:gradFill>
          </a:ln>
          <a:effectLst/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/>
          </a:p>
        </p:txBody>
      </p:sp>
      <p:cxnSp>
        <p:nvCxnSpPr>
          <p:cNvPr id="24" name="直接连接符 23" hidden="1"/>
          <p:cNvCxnSpPr/>
          <p:nvPr userDrawn="1"/>
        </p:nvCxnSpPr>
        <p:spPr>
          <a:xfrm>
            <a:off x="3181635" y="431856"/>
            <a:ext cx="0" cy="524933"/>
          </a:xfrm>
          <a:prstGeom prst="line">
            <a:avLst/>
          </a:prstGeom>
          <a:ln>
            <a:solidFill>
              <a:srgbClr val="28A9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任意多边形 28"/>
          <p:cNvSpPr/>
          <p:nvPr userDrawn="1"/>
        </p:nvSpPr>
        <p:spPr>
          <a:xfrm flipV="1">
            <a:off x="174171" y="423706"/>
            <a:ext cx="1386789" cy="432000"/>
          </a:xfrm>
          <a:custGeom>
            <a:avLst/>
            <a:gdLst>
              <a:gd name="connsiteX0" fmla="*/ 167822 w 1386790"/>
              <a:gd name="connsiteY0" fmla="*/ 524933 h 524933"/>
              <a:gd name="connsiteX1" fmla="*/ 168846 w 1386790"/>
              <a:gd name="connsiteY1" fmla="*/ 524933 h 524933"/>
              <a:gd name="connsiteX2" fmla="*/ 168846 w 1386790"/>
              <a:gd name="connsiteY2" fmla="*/ 14598 h 524933"/>
              <a:gd name="connsiteX3" fmla="*/ 1386790 w 1386790"/>
              <a:gd name="connsiteY3" fmla="*/ 14598 h 524933"/>
              <a:gd name="connsiteX4" fmla="*/ 1386790 w 1386790"/>
              <a:gd name="connsiteY4" fmla="*/ 0 h 524933"/>
              <a:gd name="connsiteX5" fmla="*/ 167822 w 1386790"/>
              <a:gd name="connsiteY5" fmla="*/ 0 h 524933"/>
              <a:gd name="connsiteX6" fmla="*/ 152999 w 1386790"/>
              <a:gd name="connsiteY6" fmla="*/ 0 h 524933"/>
              <a:gd name="connsiteX7" fmla="*/ 152999 w 1386790"/>
              <a:gd name="connsiteY7" fmla="*/ 507260 h 524933"/>
              <a:gd name="connsiteX8" fmla="*/ 107280 w 1386790"/>
              <a:gd name="connsiteY8" fmla="*/ 507260 h 524933"/>
              <a:gd name="connsiteX9" fmla="*/ 107280 w 1386790"/>
              <a:gd name="connsiteY9" fmla="*/ 0 h 524933"/>
              <a:gd name="connsiteX10" fmla="*/ 0 w 1386790"/>
              <a:gd name="connsiteY10" fmla="*/ 0 h 524933"/>
              <a:gd name="connsiteX11" fmla="*/ 0 w 1386790"/>
              <a:gd name="connsiteY11" fmla="*/ 524932 h 524933"/>
              <a:gd name="connsiteX12" fmla="*/ 33834 w 1386790"/>
              <a:gd name="connsiteY12" fmla="*/ 524932 h 524933"/>
              <a:gd name="connsiteX13" fmla="*/ 33834 w 1386790"/>
              <a:gd name="connsiteY13" fmla="*/ 23810 h 524933"/>
              <a:gd name="connsiteX14" fmla="*/ 79553 w 1386790"/>
              <a:gd name="connsiteY14" fmla="*/ 23810 h 524933"/>
              <a:gd name="connsiteX15" fmla="*/ 79553 w 1386790"/>
              <a:gd name="connsiteY15" fmla="*/ 524932 h 524933"/>
              <a:gd name="connsiteX16" fmla="*/ 167822 w 1386790"/>
              <a:gd name="connsiteY16" fmla="*/ 524932 h 524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86790" h="524933">
                <a:moveTo>
                  <a:pt x="167822" y="524933"/>
                </a:moveTo>
                <a:lnTo>
                  <a:pt x="168846" y="524933"/>
                </a:lnTo>
                <a:lnTo>
                  <a:pt x="168846" y="14598"/>
                </a:lnTo>
                <a:lnTo>
                  <a:pt x="1386790" y="14598"/>
                </a:lnTo>
                <a:lnTo>
                  <a:pt x="1386790" y="0"/>
                </a:lnTo>
                <a:lnTo>
                  <a:pt x="167822" y="0"/>
                </a:lnTo>
                <a:lnTo>
                  <a:pt x="152999" y="0"/>
                </a:lnTo>
                <a:lnTo>
                  <a:pt x="152999" y="507260"/>
                </a:lnTo>
                <a:lnTo>
                  <a:pt x="107280" y="507260"/>
                </a:lnTo>
                <a:lnTo>
                  <a:pt x="107280" y="0"/>
                </a:lnTo>
                <a:lnTo>
                  <a:pt x="0" y="0"/>
                </a:lnTo>
                <a:lnTo>
                  <a:pt x="0" y="524932"/>
                </a:lnTo>
                <a:lnTo>
                  <a:pt x="33834" y="524932"/>
                </a:lnTo>
                <a:lnTo>
                  <a:pt x="33834" y="23810"/>
                </a:lnTo>
                <a:lnTo>
                  <a:pt x="79553" y="23810"/>
                </a:lnTo>
                <a:lnTo>
                  <a:pt x="79553" y="524932"/>
                </a:lnTo>
                <a:lnTo>
                  <a:pt x="167822" y="524932"/>
                </a:lnTo>
                <a:close/>
              </a:path>
            </a:pathLst>
          </a:custGeom>
          <a:solidFill>
            <a:srgbClr val="28A9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过渡页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63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035971" y="6334897"/>
            <a:ext cx="292061" cy="283147"/>
          </a:xfrm>
          <a:prstGeom prst="rect">
            <a:avLst/>
          </a:prstGeom>
        </p:spPr>
        <p:txBody>
          <a:bodyPr wrap="square" lIns="0" tIns="0" rIns="0" bIns="0" anchor="ctr" anchorCtr="1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fld id="{55183D58-648D-4475-BEF8-624F48514A30}" type="slidenum">
              <a:rPr lang="zh-CN" altLang="en-US" smtClean="0"/>
            </a:fld>
            <a:endParaRPr lang="zh-CN" altLang="en-US" dirty="0"/>
          </a:p>
        </p:txBody>
      </p:sp>
      <p:cxnSp>
        <p:nvCxnSpPr>
          <p:cNvPr id="5" name="直接连接符 4"/>
          <p:cNvCxnSpPr/>
          <p:nvPr userDrawn="1"/>
        </p:nvCxnSpPr>
        <p:spPr>
          <a:xfrm flipH="1">
            <a:off x="1430458" y="6479836"/>
            <a:ext cx="10620000" cy="0"/>
          </a:xfrm>
          <a:prstGeom prst="line">
            <a:avLst/>
          </a:prstGeom>
          <a:ln w="15875">
            <a:solidFill>
              <a:srgbClr val="28A9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 userDrawn="1"/>
        </p:nvCxnSpPr>
        <p:spPr>
          <a:xfrm flipH="1">
            <a:off x="141543" y="6479836"/>
            <a:ext cx="792000" cy="0"/>
          </a:xfrm>
          <a:prstGeom prst="line">
            <a:avLst/>
          </a:prstGeom>
          <a:ln w="15875">
            <a:solidFill>
              <a:srgbClr val="28A9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/>
          <p:cNvGrpSpPr/>
          <p:nvPr userDrawn="1"/>
        </p:nvGrpSpPr>
        <p:grpSpPr>
          <a:xfrm flipH="1">
            <a:off x="975516" y="6268899"/>
            <a:ext cx="412970" cy="421874"/>
            <a:chOff x="7019085" y="157473"/>
            <a:chExt cx="3868830" cy="3952255"/>
          </a:xfrm>
        </p:grpSpPr>
        <p:sp>
          <p:nvSpPr>
            <p:cNvPr id="8" name="椭圆 7"/>
            <p:cNvSpPr/>
            <p:nvPr/>
          </p:nvSpPr>
          <p:spPr>
            <a:xfrm>
              <a:off x="8641073" y="157473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 rot="1542857">
              <a:off x="9362925" y="322231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 rot="3085714">
              <a:off x="9941806" y="783873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 rot="7714286">
              <a:off x="9941806" y="2858472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 rot="4628572">
              <a:off x="10263060" y="1450964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 rot="9257143">
              <a:off x="9362925" y="3320114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 rot="6171428">
              <a:off x="10263060" y="2191381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 rot="10800000">
              <a:off x="8641073" y="3484873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 rot="12342857">
              <a:off x="7919220" y="3320114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 rot="13885714">
              <a:off x="7340340" y="2858472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 rot="20057142">
              <a:off x="7919220" y="322231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 rot="15428571">
              <a:off x="7019085" y="2191381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 rot="16971429">
              <a:off x="7019085" y="1450964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 rot="18514286">
              <a:off x="7340340" y="783873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Freeform 5"/>
          <p:cNvSpPr>
            <a:spLocks noEditPoints="1"/>
          </p:cNvSpPr>
          <p:nvPr userDrawn="1"/>
        </p:nvSpPr>
        <p:spPr bwMode="auto">
          <a:xfrm>
            <a:off x="7458155" y="5658694"/>
            <a:ext cx="4253066" cy="821142"/>
          </a:xfrm>
          <a:custGeom>
            <a:avLst/>
            <a:gdLst>
              <a:gd name="T0" fmla="*/ 7933 w 8000"/>
              <a:gd name="T1" fmla="*/ 1418 h 1542"/>
              <a:gd name="T2" fmla="*/ 7832 w 8000"/>
              <a:gd name="T3" fmla="*/ 1315 h 1542"/>
              <a:gd name="T4" fmla="*/ 7738 w 8000"/>
              <a:gd name="T5" fmla="*/ 1352 h 1542"/>
              <a:gd name="T6" fmla="*/ 7673 w 8000"/>
              <a:gd name="T7" fmla="*/ 1336 h 1542"/>
              <a:gd name="T8" fmla="*/ 7538 w 8000"/>
              <a:gd name="T9" fmla="*/ 1313 h 1542"/>
              <a:gd name="T10" fmla="*/ 7430 w 8000"/>
              <a:gd name="T11" fmla="*/ 1287 h 1542"/>
              <a:gd name="T12" fmla="*/ 7292 w 8000"/>
              <a:gd name="T13" fmla="*/ 1358 h 1542"/>
              <a:gd name="T14" fmla="*/ 7170 w 8000"/>
              <a:gd name="T15" fmla="*/ 1352 h 1542"/>
              <a:gd name="T16" fmla="*/ 6993 w 8000"/>
              <a:gd name="T17" fmla="*/ 1400 h 1542"/>
              <a:gd name="T18" fmla="*/ 6886 w 8000"/>
              <a:gd name="T19" fmla="*/ 1357 h 1542"/>
              <a:gd name="T20" fmla="*/ 6766 w 8000"/>
              <a:gd name="T21" fmla="*/ 1380 h 1542"/>
              <a:gd name="T22" fmla="*/ 6640 w 8000"/>
              <a:gd name="T23" fmla="*/ 1194 h 1542"/>
              <a:gd name="T24" fmla="*/ 6505 w 8000"/>
              <a:gd name="T25" fmla="*/ 1157 h 1542"/>
              <a:gd name="T26" fmla="*/ 6381 w 8000"/>
              <a:gd name="T27" fmla="*/ 1311 h 1542"/>
              <a:gd name="T28" fmla="*/ 6242 w 8000"/>
              <a:gd name="T29" fmla="*/ 1181 h 1542"/>
              <a:gd name="T30" fmla="*/ 5688 w 8000"/>
              <a:gd name="T31" fmla="*/ 818 h 1542"/>
              <a:gd name="T32" fmla="*/ 5396 w 8000"/>
              <a:gd name="T33" fmla="*/ 674 h 1542"/>
              <a:gd name="T34" fmla="*/ 5346 w 8000"/>
              <a:gd name="T35" fmla="*/ 615 h 1542"/>
              <a:gd name="T36" fmla="*/ 5292 w 8000"/>
              <a:gd name="T37" fmla="*/ 1274 h 1542"/>
              <a:gd name="T38" fmla="*/ 5007 w 8000"/>
              <a:gd name="T39" fmla="*/ 1089 h 1542"/>
              <a:gd name="T40" fmla="*/ 4819 w 8000"/>
              <a:gd name="T41" fmla="*/ 685 h 1542"/>
              <a:gd name="T42" fmla="*/ 4540 w 8000"/>
              <a:gd name="T43" fmla="*/ 1250 h 1542"/>
              <a:gd name="T44" fmla="*/ 4474 w 8000"/>
              <a:gd name="T45" fmla="*/ 1255 h 1542"/>
              <a:gd name="T46" fmla="*/ 4398 w 8000"/>
              <a:gd name="T47" fmla="*/ 1265 h 1542"/>
              <a:gd name="T48" fmla="*/ 4286 w 8000"/>
              <a:gd name="T49" fmla="*/ 1131 h 1542"/>
              <a:gd name="T50" fmla="*/ 4046 w 8000"/>
              <a:gd name="T51" fmla="*/ 1117 h 1542"/>
              <a:gd name="T52" fmla="*/ 3923 w 8000"/>
              <a:gd name="T53" fmla="*/ 975 h 1542"/>
              <a:gd name="T54" fmla="*/ 3742 w 8000"/>
              <a:gd name="T55" fmla="*/ 1095 h 1542"/>
              <a:gd name="T56" fmla="*/ 3585 w 8000"/>
              <a:gd name="T57" fmla="*/ 1415 h 1542"/>
              <a:gd name="T58" fmla="*/ 3463 w 8000"/>
              <a:gd name="T59" fmla="*/ 1255 h 1542"/>
              <a:gd name="T60" fmla="*/ 3390 w 8000"/>
              <a:gd name="T61" fmla="*/ 372 h 1542"/>
              <a:gd name="T62" fmla="*/ 3367 w 8000"/>
              <a:gd name="T63" fmla="*/ 187 h 1542"/>
              <a:gd name="T64" fmla="*/ 3329 w 8000"/>
              <a:gd name="T65" fmla="*/ 695 h 1542"/>
              <a:gd name="T66" fmla="*/ 2997 w 8000"/>
              <a:gd name="T67" fmla="*/ 1479 h 1542"/>
              <a:gd name="T68" fmla="*/ 2797 w 8000"/>
              <a:gd name="T69" fmla="*/ 1119 h 1542"/>
              <a:gd name="T70" fmla="*/ 2628 w 8000"/>
              <a:gd name="T71" fmla="*/ 1372 h 1542"/>
              <a:gd name="T72" fmla="*/ 2470 w 8000"/>
              <a:gd name="T73" fmla="*/ 1378 h 1542"/>
              <a:gd name="T74" fmla="*/ 2310 w 8000"/>
              <a:gd name="T75" fmla="*/ 1440 h 1542"/>
              <a:gd name="T76" fmla="*/ 2152 w 8000"/>
              <a:gd name="T77" fmla="*/ 1391 h 1542"/>
              <a:gd name="T78" fmla="*/ 2055 w 8000"/>
              <a:gd name="T79" fmla="*/ 1463 h 1542"/>
              <a:gd name="T80" fmla="*/ 1975 w 8000"/>
              <a:gd name="T81" fmla="*/ 1479 h 1542"/>
              <a:gd name="T82" fmla="*/ 1805 w 8000"/>
              <a:gd name="T83" fmla="*/ 1456 h 1542"/>
              <a:gd name="T84" fmla="*/ 1673 w 8000"/>
              <a:gd name="T85" fmla="*/ 1469 h 1542"/>
              <a:gd name="T86" fmla="*/ 1531 w 8000"/>
              <a:gd name="T87" fmla="*/ 1408 h 1542"/>
              <a:gd name="T88" fmla="*/ 1443 w 8000"/>
              <a:gd name="T89" fmla="*/ 1265 h 1542"/>
              <a:gd name="T90" fmla="*/ 1253 w 8000"/>
              <a:gd name="T91" fmla="*/ 1421 h 1542"/>
              <a:gd name="T92" fmla="*/ 1155 w 8000"/>
              <a:gd name="T93" fmla="*/ 1401 h 1542"/>
              <a:gd name="T94" fmla="*/ 1051 w 8000"/>
              <a:gd name="T95" fmla="*/ 1389 h 1542"/>
              <a:gd name="T96" fmla="*/ 969 w 8000"/>
              <a:gd name="T97" fmla="*/ 1224 h 1542"/>
              <a:gd name="T98" fmla="*/ 843 w 8000"/>
              <a:gd name="T99" fmla="*/ 1375 h 1542"/>
              <a:gd name="T100" fmla="*/ 664 w 8000"/>
              <a:gd name="T101" fmla="*/ 1427 h 1542"/>
              <a:gd name="T102" fmla="*/ 515 w 8000"/>
              <a:gd name="T103" fmla="*/ 1241 h 1542"/>
              <a:gd name="T104" fmla="*/ 320 w 8000"/>
              <a:gd name="T105" fmla="*/ 1245 h 1542"/>
              <a:gd name="T106" fmla="*/ 218 w 8000"/>
              <a:gd name="T107" fmla="*/ 1342 h 1542"/>
              <a:gd name="T108" fmla="*/ 56 w 8000"/>
              <a:gd name="T109" fmla="*/ 1357 h 1542"/>
              <a:gd name="T110" fmla="*/ 3369 w 8000"/>
              <a:gd name="T111" fmla="*/ 1408 h 1542"/>
              <a:gd name="T112" fmla="*/ 3356 w 8000"/>
              <a:gd name="T113" fmla="*/ 1141 h 1542"/>
              <a:gd name="T114" fmla="*/ 3356 w 8000"/>
              <a:gd name="T115" fmla="*/ 872 h 1542"/>
              <a:gd name="T116" fmla="*/ 3356 w 8000"/>
              <a:gd name="T117" fmla="*/ 756 h 15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8000" h="1542">
                <a:moveTo>
                  <a:pt x="7978" y="1472"/>
                </a:moveTo>
                <a:cubicBezTo>
                  <a:pt x="7978" y="1462"/>
                  <a:pt x="7978" y="1462"/>
                  <a:pt x="7978" y="1462"/>
                </a:cubicBezTo>
                <a:cubicBezTo>
                  <a:pt x="7966" y="1462"/>
                  <a:pt x="7966" y="1462"/>
                  <a:pt x="7966" y="1462"/>
                </a:cubicBezTo>
                <a:cubicBezTo>
                  <a:pt x="7966" y="1436"/>
                  <a:pt x="7966" y="1436"/>
                  <a:pt x="7966" y="1436"/>
                </a:cubicBezTo>
                <a:cubicBezTo>
                  <a:pt x="7955" y="1436"/>
                  <a:pt x="7955" y="1436"/>
                  <a:pt x="7955" y="1436"/>
                </a:cubicBezTo>
                <a:cubicBezTo>
                  <a:pt x="7955" y="1420"/>
                  <a:pt x="7955" y="1420"/>
                  <a:pt x="7955" y="1420"/>
                </a:cubicBezTo>
                <a:cubicBezTo>
                  <a:pt x="7941" y="1420"/>
                  <a:pt x="7941" y="1420"/>
                  <a:pt x="7941" y="1420"/>
                </a:cubicBezTo>
                <a:cubicBezTo>
                  <a:pt x="7941" y="1428"/>
                  <a:pt x="7941" y="1428"/>
                  <a:pt x="7941" y="1428"/>
                </a:cubicBezTo>
                <a:cubicBezTo>
                  <a:pt x="7933" y="1428"/>
                  <a:pt x="7933" y="1428"/>
                  <a:pt x="7933" y="1428"/>
                </a:cubicBezTo>
                <a:cubicBezTo>
                  <a:pt x="7933" y="1418"/>
                  <a:pt x="7933" y="1418"/>
                  <a:pt x="7933" y="1418"/>
                </a:cubicBezTo>
                <a:cubicBezTo>
                  <a:pt x="7916" y="1418"/>
                  <a:pt x="7916" y="1418"/>
                  <a:pt x="7916" y="1418"/>
                </a:cubicBezTo>
                <a:cubicBezTo>
                  <a:pt x="7916" y="1433"/>
                  <a:pt x="7916" y="1433"/>
                  <a:pt x="7916" y="1433"/>
                </a:cubicBezTo>
                <a:cubicBezTo>
                  <a:pt x="7895" y="1433"/>
                  <a:pt x="7895" y="1433"/>
                  <a:pt x="7895" y="1433"/>
                </a:cubicBezTo>
                <a:cubicBezTo>
                  <a:pt x="7895" y="1335"/>
                  <a:pt x="7895" y="1335"/>
                  <a:pt x="7895" y="1335"/>
                </a:cubicBezTo>
                <a:cubicBezTo>
                  <a:pt x="7879" y="1335"/>
                  <a:pt x="7879" y="1335"/>
                  <a:pt x="7879" y="1335"/>
                </a:cubicBezTo>
                <a:cubicBezTo>
                  <a:pt x="7855" y="1316"/>
                  <a:pt x="7855" y="1316"/>
                  <a:pt x="7855" y="1316"/>
                </a:cubicBezTo>
                <a:cubicBezTo>
                  <a:pt x="7855" y="1300"/>
                  <a:pt x="7855" y="1300"/>
                  <a:pt x="7855" y="1300"/>
                </a:cubicBezTo>
                <a:cubicBezTo>
                  <a:pt x="7843" y="1300"/>
                  <a:pt x="7843" y="1300"/>
                  <a:pt x="7843" y="1300"/>
                </a:cubicBezTo>
                <a:cubicBezTo>
                  <a:pt x="7843" y="1315"/>
                  <a:pt x="7843" y="1315"/>
                  <a:pt x="7843" y="1315"/>
                </a:cubicBezTo>
                <a:cubicBezTo>
                  <a:pt x="7832" y="1315"/>
                  <a:pt x="7832" y="1315"/>
                  <a:pt x="7832" y="1315"/>
                </a:cubicBezTo>
                <a:cubicBezTo>
                  <a:pt x="7832" y="1300"/>
                  <a:pt x="7832" y="1300"/>
                  <a:pt x="7832" y="1300"/>
                </a:cubicBezTo>
                <a:cubicBezTo>
                  <a:pt x="7821" y="1300"/>
                  <a:pt x="7821" y="1300"/>
                  <a:pt x="7821" y="1300"/>
                </a:cubicBezTo>
                <a:cubicBezTo>
                  <a:pt x="7821" y="1315"/>
                  <a:pt x="7821" y="1315"/>
                  <a:pt x="7821" y="1315"/>
                </a:cubicBezTo>
                <a:cubicBezTo>
                  <a:pt x="7806" y="1335"/>
                  <a:pt x="7806" y="1335"/>
                  <a:pt x="7806" y="1335"/>
                </a:cubicBezTo>
                <a:cubicBezTo>
                  <a:pt x="7789" y="1335"/>
                  <a:pt x="7789" y="1335"/>
                  <a:pt x="7789" y="1335"/>
                </a:cubicBezTo>
                <a:cubicBezTo>
                  <a:pt x="7789" y="1436"/>
                  <a:pt x="7789" y="1436"/>
                  <a:pt x="7789" y="1436"/>
                </a:cubicBezTo>
                <a:cubicBezTo>
                  <a:pt x="7749" y="1436"/>
                  <a:pt x="7749" y="1436"/>
                  <a:pt x="7749" y="1436"/>
                </a:cubicBezTo>
                <a:cubicBezTo>
                  <a:pt x="7749" y="1345"/>
                  <a:pt x="7749" y="1345"/>
                  <a:pt x="7749" y="1345"/>
                </a:cubicBezTo>
                <a:cubicBezTo>
                  <a:pt x="7738" y="1345"/>
                  <a:pt x="7738" y="1345"/>
                  <a:pt x="7738" y="1345"/>
                </a:cubicBezTo>
                <a:cubicBezTo>
                  <a:pt x="7738" y="1352"/>
                  <a:pt x="7738" y="1352"/>
                  <a:pt x="7738" y="1352"/>
                </a:cubicBezTo>
                <a:cubicBezTo>
                  <a:pt x="7724" y="1352"/>
                  <a:pt x="7724" y="1352"/>
                  <a:pt x="7724" y="1352"/>
                </a:cubicBezTo>
                <a:cubicBezTo>
                  <a:pt x="7724" y="1337"/>
                  <a:pt x="7724" y="1337"/>
                  <a:pt x="7724" y="1337"/>
                </a:cubicBezTo>
                <a:cubicBezTo>
                  <a:pt x="7713" y="1337"/>
                  <a:pt x="7713" y="1337"/>
                  <a:pt x="7713" y="1337"/>
                </a:cubicBezTo>
                <a:cubicBezTo>
                  <a:pt x="7713" y="1321"/>
                  <a:pt x="7713" y="1321"/>
                  <a:pt x="7713" y="1321"/>
                </a:cubicBezTo>
                <a:cubicBezTo>
                  <a:pt x="7697" y="1321"/>
                  <a:pt x="7697" y="1321"/>
                  <a:pt x="7697" y="1321"/>
                </a:cubicBezTo>
                <a:cubicBezTo>
                  <a:pt x="7697" y="1336"/>
                  <a:pt x="7697" y="1336"/>
                  <a:pt x="7697" y="1336"/>
                </a:cubicBezTo>
                <a:cubicBezTo>
                  <a:pt x="7687" y="1336"/>
                  <a:pt x="7687" y="1336"/>
                  <a:pt x="7687" y="1336"/>
                </a:cubicBezTo>
                <a:cubicBezTo>
                  <a:pt x="7687" y="1324"/>
                  <a:pt x="7687" y="1324"/>
                  <a:pt x="7687" y="1324"/>
                </a:cubicBezTo>
                <a:cubicBezTo>
                  <a:pt x="7673" y="1324"/>
                  <a:pt x="7673" y="1324"/>
                  <a:pt x="7673" y="1324"/>
                </a:cubicBezTo>
                <a:cubicBezTo>
                  <a:pt x="7673" y="1336"/>
                  <a:pt x="7673" y="1336"/>
                  <a:pt x="7673" y="1336"/>
                </a:cubicBezTo>
                <a:cubicBezTo>
                  <a:pt x="7659" y="1336"/>
                  <a:pt x="7659" y="1336"/>
                  <a:pt x="7659" y="1336"/>
                </a:cubicBezTo>
                <a:cubicBezTo>
                  <a:pt x="7659" y="1326"/>
                  <a:pt x="7659" y="1326"/>
                  <a:pt x="7659" y="1326"/>
                </a:cubicBezTo>
                <a:cubicBezTo>
                  <a:pt x="7645" y="1326"/>
                  <a:pt x="7645" y="1326"/>
                  <a:pt x="7645" y="1326"/>
                </a:cubicBezTo>
                <a:cubicBezTo>
                  <a:pt x="7645" y="1356"/>
                  <a:pt x="7645" y="1356"/>
                  <a:pt x="7645" y="1356"/>
                </a:cubicBezTo>
                <a:cubicBezTo>
                  <a:pt x="7616" y="1356"/>
                  <a:pt x="7616" y="1356"/>
                  <a:pt x="7616" y="1356"/>
                </a:cubicBezTo>
                <a:cubicBezTo>
                  <a:pt x="7616" y="1439"/>
                  <a:pt x="7616" y="1439"/>
                  <a:pt x="7616" y="1439"/>
                </a:cubicBezTo>
                <a:cubicBezTo>
                  <a:pt x="7581" y="1439"/>
                  <a:pt x="7581" y="1439"/>
                  <a:pt x="7581" y="1439"/>
                </a:cubicBezTo>
                <a:cubicBezTo>
                  <a:pt x="7581" y="1337"/>
                  <a:pt x="7581" y="1337"/>
                  <a:pt x="7581" y="1337"/>
                </a:cubicBezTo>
                <a:cubicBezTo>
                  <a:pt x="7557" y="1337"/>
                  <a:pt x="7557" y="1337"/>
                  <a:pt x="7557" y="1337"/>
                </a:cubicBezTo>
                <a:cubicBezTo>
                  <a:pt x="7538" y="1313"/>
                  <a:pt x="7538" y="1313"/>
                  <a:pt x="7538" y="1313"/>
                </a:cubicBezTo>
                <a:cubicBezTo>
                  <a:pt x="7497" y="1313"/>
                  <a:pt x="7497" y="1313"/>
                  <a:pt x="7497" y="1313"/>
                </a:cubicBezTo>
                <a:cubicBezTo>
                  <a:pt x="7497" y="1416"/>
                  <a:pt x="7497" y="1416"/>
                  <a:pt x="7497" y="1416"/>
                </a:cubicBezTo>
                <a:cubicBezTo>
                  <a:pt x="7483" y="1416"/>
                  <a:pt x="7483" y="1416"/>
                  <a:pt x="7483" y="1416"/>
                </a:cubicBezTo>
                <a:cubicBezTo>
                  <a:pt x="7483" y="1314"/>
                  <a:pt x="7483" y="1314"/>
                  <a:pt x="7483" y="1314"/>
                </a:cubicBezTo>
                <a:cubicBezTo>
                  <a:pt x="7465" y="1285"/>
                  <a:pt x="7465" y="1285"/>
                  <a:pt x="7465" y="1285"/>
                </a:cubicBezTo>
                <a:cubicBezTo>
                  <a:pt x="7452" y="1285"/>
                  <a:pt x="7452" y="1285"/>
                  <a:pt x="7452" y="1285"/>
                </a:cubicBezTo>
                <a:cubicBezTo>
                  <a:pt x="7452" y="1291"/>
                  <a:pt x="7452" y="1291"/>
                  <a:pt x="7452" y="1291"/>
                </a:cubicBezTo>
                <a:cubicBezTo>
                  <a:pt x="7441" y="1291"/>
                  <a:pt x="7441" y="1291"/>
                  <a:pt x="7441" y="1291"/>
                </a:cubicBezTo>
                <a:cubicBezTo>
                  <a:pt x="7441" y="1287"/>
                  <a:pt x="7441" y="1287"/>
                  <a:pt x="7441" y="1287"/>
                </a:cubicBezTo>
                <a:cubicBezTo>
                  <a:pt x="7430" y="1287"/>
                  <a:pt x="7430" y="1287"/>
                  <a:pt x="7430" y="1287"/>
                </a:cubicBezTo>
                <a:cubicBezTo>
                  <a:pt x="7430" y="1301"/>
                  <a:pt x="7430" y="1301"/>
                  <a:pt x="7430" y="1301"/>
                </a:cubicBezTo>
                <a:cubicBezTo>
                  <a:pt x="7383" y="1301"/>
                  <a:pt x="7383" y="1301"/>
                  <a:pt x="7383" y="1301"/>
                </a:cubicBezTo>
                <a:cubicBezTo>
                  <a:pt x="7383" y="1286"/>
                  <a:pt x="7383" y="1286"/>
                  <a:pt x="7383" y="1286"/>
                </a:cubicBezTo>
                <a:cubicBezTo>
                  <a:pt x="7370" y="1261"/>
                  <a:pt x="7370" y="1261"/>
                  <a:pt x="7370" y="1261"/>
                </a:cubicBezTo>
                <a:cubicBezTo>
                  <a:pt x="7326" y="1261"/>
                  <a:pt x="7326" y="1261"/>
                  <a:pt x="7326" y="1261"/>
                </a:cubicBezTo>
                <a:cubicBezTo>
                  <a:pt x="7326" y="1286"/>
                  <a:pt x="7326" y="1286"/>
                  <a:pt x="7326" y="1286"/>
                </a:cubicBezTo>
                <a:cubicBezTo>
                  <a:pt x="7297" y="1286"/>
                  <a:pt x="7297" y="1286"/>
                  <a:pt x="7297" y="1286"/>
                </a:cubicBezTo>
                <a:cubicBezTo>
                  <a:pt x="7297" y="1303"/>
                  <a:pt x="7297" y="1303"/>
                  <a:pt x="7297" y="1303"/>
                </a:cubicBezTo>
                <a:cubicBezTo>
                  <a:pt x="7292" y="1303"/>
                  <a:pt x="7292" y="1303"/>
                  <a:pt x="7292" y="1303"/>
                </a:cubicBezTo>
                <a:cubicBezTo>
                  <a:pt x="7292" y="1358"/>
                  <a:pt x="7292" y="1358"/>
                  <a:pt x="7292" y="1358"/>
                </a:cubicBezTo>
                <a:cubicBezTo>
                  <a:pt x="7281" y="1358"/>
                  <a:pt x="7281" y="1358"/>
                  <a:pt x="7281" y="1358"/>
                </a:cubicBezTo>
                <a:cubicBezTo>
                  <a:pt x="7281" y="1302"/>
                  <a:pt x="7281" y="1302"/>
                  <a:pt x="7281" y="1302"/>
                </a:cubicBezTo>
                <a:cubicBezTo>
                  <a:pt x="7273" y="1302"/>
                  <a:pt x="7273" y="1302"/>
                  <a:pt x="7273" y="1302"/>
                </a:cubicBezTo>
                <a:cubicBezTo>
                  <a:pt x="7273" y="1279"/>
                  <a:pt x="7273" y="1279"/>
                  <a:pt x="7273" y="1279"/>
                </a:cubicBezTo>
                <a:cubicBezTo>
                  <a:pt x="7210" y="1279"/>
                  <a:pt x="7210" y="1279"/>
                  <a:pt x="7210" y="1279"/>
                </a:cubicBezTo>
                <a:cubicBezTo>
                  <a:pt x="7210" y="1303"/>
                  <a:pt x="7210" y="1303"/>
                  <a:pt x="7210" y="1303"/>
                </a:cubicBezTo>
                <a:cubicBezTo>
                  <a:pt x="7179" y="1303"/>
                  <a:pt x="7179" y="1303"/>
                  <a:pt x="7179" y="1303"/>
                </a:cubicBezTo>
                <a:cubicBezTo>
                  <a:pt x="7179" y="1323"/>
                  <a:pt x="7179" y="1323"/>
                  <a:pt x="7179" y="1323"/>
                </a:cubicBezTo>
                <a:cubicBezTo>
                  <a:pt x="7170" y="1323"/>
                  <a:pt x="7170" y="1323"/>
                  <a:pt x="7170" y="1323"/>
                </a:cubicBezTo>
                <a:cubicBezTo>
                  <a:pt x="7170" y="1352"/>
                  <a:pt x="7170" y="1352"/>
                  <a:pt x="7170" y="1352"/>
                </a:cubicBezTo>
                <a:cubicBezTo>
                  <a:pt x="7090" y="1352"/>
                  <a:pt x="7090" y="1352"/>
                  <a:pt x="7090" y="1352"/>
                </a:cubicBezTo>
                <a:cubicBezTo>
                  <a:pt x="7090" y="1362"/>
                  <a:pt x="7090" y="1362"/>
                  <a:pt x="7090" y="1362"/>
                </a:cubicBezTo>
                <a:cubicBezTo>
                  <a:pt x="7069" y="1362"/>
                  <a:pt x="7069" y="1362"/>
                  <a:pt x="7069" y="1362"/>
                </a:cubicBezTo>
                <a:cubicBezTo>
                  <a:pt x="7069" y="1308"/>
                  <a:pt x="7069" y="1308"/>
                  <a:pt x="7069" y="1308"/>
                </a:cubicBezTo>
                <a:cubicBezTo>
                  <a:pt x="7036" y="1308"/>
                  <a:pt x="7036" y="1308"/>
                  <a:pt x="7036" y="1308"/>
                </a:cubicBezTo>
                <a:cubicBezTo>
                  <a:pt x="7036" y="1291"/>
                  <a:pt x="7036" y="1291"/>
                  <a:pt x="7036" y="1291"/>
                </a:cubicBezTo>
                <a:cubicBezTo>
                  <a:pt x="7010" y="1291"/>
                  <a:pt x="7010" y="1291"/>
                  <a:pt x="7010" y="1291"/>
                </a:cubicBezTo>
                <a:cubicBezTo>
                  <a:pt x="7010" y="1305"/>
                  <a:pt x="7010" y="1305"/>
                  <a:pt x="7010" y="1305"/>
                </a:cubicBezTo>
                <a:cubicBezTo>
                  <a:pt x="6993" y="1305"/>
                  <a:pt x="6993" y="1305"/>
                  <a:pt x="6993" y="1305"/>
                </a:cubicBezTo>
                <a:cubicBezTo>
                  <a:pt x="6993" y="1400"/>
                  <a:pt x="6993" y="1400"/>
                  <a:pt x="6993" y="1400"/>
                </a:cubicBezTo>
                <a:cubicBezTo>
                  <a:pt x="6972" y="1400"/>
                  <a:pt x="6972" y="1400"/>
                  <a:pt x="6972" y="1400"/>
                </a:cubicBezTo>
                <a:cubicBezTo>
                  <a:pt x="6972" y="1391"/>
                  <a:pt x="6972" y="1391"/>
                  <a:pt x="6972" y="1391"/>
                </a:cubicBezTo>
                <a:cubicBezTo>
                  <a:pt x="6952" y="1391"/>
                  <a:pt x="6952" y="1391"/>
                  <a:pt x="6952" y="1391"/>
                </a:cubicBezTo>
                <a:cubicBezTo>
                  <a:pt x="6952" y="1405"/>
                  <a:pt x="6952" y="1405"/>
                  <a:pt x="6952" y="1405"/>
                </a:cubicBezTo>
                <a:cubicBezTo>
                  <a:pt x="6936" y="1405"/>
                  <a:pt x="6936" y="1405"/>
                  <a:pt x="6936" y="1405"/>
                </a:cubicBezTo>
                <a:cubicBezTo>
                  <a:pt x="6936" y="1375"/>
                  <a:pt x="6936" y="1375"/>
                  <a:pt x="6936" y="1375"/>
                </a:cubicBezTo>
                <a:cubicBezTo>
                  <a:pt x="6922" y="1375"/>
                  <a:pt x="6922" y="1375"/>
                  <a:pt x="6922" y="1375"/>
                </a:cubicBezTo>
                <a:cubicBezTo>
                  <a:pt x="6922" y="1357"/>
                  <a:pt x="6922" y="1357"/>
                  <a:pt x="6922" y="1357"/>
                </a:cubicBezTo>
                <a:cubicBezTo>
                  <a:pt x="6906" y="1357"/>
                  <a:pt x="6906" y="1357"/>
                  <a:pt x="6906" y="1357"/>
                </a:cubicBezTo>
                <a:cubicBezTo>
                  <a:pt x="6886" y="1357"/>
                  <a:pt x="6886" y="1357"/>
                  <a:pt x="6886" y="1357"/>
                </a:cubicBezTo>
                <a:cubicBezTo>
                  <a:pt x="6886" y="1348"/>
                  <a:pt x="6886" y="1348"/>
                  <a:pt x="6886" y="1348"/>
                </a:cubicBezTo>
                <a:cubicBezTo>
                  <a:pt x="6852" y="1348"/>
                  <a:pt x="6852" y="1348"/>
                  <a:pt x="6852" y="1348"/>
                </a:cubicBezTo>
                <a:cubicBezTo>
                  <a:pt x="6852" y="1334"/>
                  <a:pt x="6852" y="1334"/>
                  <a:pt x="6852" y="1334"/>
                </a:cubicBezTo>
                <a:cubicBezTo>
                  <a:pt x="6839" y="1334"/>
                  <a:pt x="6839" y="1334"/>
                  <a:pt x="6839" y="1334"/>
                </a:cubicBezTo>
                <a:cubicBezTo>
                  <a:pt x="6839" y="1344"/>
                  <a:pt x="6839" y="1344"/>
                  <a:pt x="6839" y="1344"/>
                </a:cubicBezTo>
                <a:cubicBezTo>
                  <a:pt x="6786" y="1344"/>
                  <a:pt x="6786" y="1344"/>
                  <a:pt x="6786" y="1344"/>
                </a:cubicBezTo>
                <a:cubicBezTo>
                  <a:pt x="6786" y="1355"/>
                  <a:pt x="6786" y="1355"/>
                  <a:pt x="6786" y="1355"/>
                </a:cubicBezTo>
                <a:cubicBezTo>
                  <a:pt x="6776" y="1355"/>
                  <a:pt x="6776" y="1355"/>
                  <a:pt x="6776" y="1355"/>
                </a:cubicBezTo>
                <a:cubicBezTo>
                  <a:pt x="6776" y="1370"/>
                  <a:pt x="6776" y="1370"/>
                  <a:pt x="6776" y="1370"/>
                </a:cubicBezTo>
                <a:cubicBezTo>
                  <a:pt x="6766" y="1380"/>
                  <a:pt x="6766" y="1380"/>
                  <a:pt x="6766" y="1380"/>
                </a:cubicBezTo>
                <a:cubicBezTo>
                  <a:pt x="6766" y="1411"/>
                  <a:pt x="6766" y="1411"/>
                  <a:pt x="6766" y="1411"/>
                </a:cubicBezTo>
                <a:cubicBezTo>
                  <a:pt x="6755" y="1411"/>
                  <a:pt x="6755" y="1411"/>
                  <a:pt x="6755" y="1411"/>
                </a:cubicBezTo>
                <a:cubicBezTo>
                  <a:pt x="6755" y="1381"/>
                  <a:pt x="6755" y="1381"/>
                  <a:pt x="6755" y="1381"/>
                </a:cubicBezTo>
                <a:cubicBezTo>
                  <a:pt x="6744" y="1367"/>
                  <a:pt x="6744" y="1367"/>
                  <a:pt x="6744" y="1367"/>
                </a:cubicBezTo>
                <a:cubicBezTo>
                  <a:pt x="6744" y="1291"/>
                  <a:pt x="6744" y="1291"/>
                  <a:pt x="6744" y="1291"/>
                </a:cubicBezTo>
                <a:cubicBezTo>
                  <a:pt x="6727" y="1291"/>
                  <a:pt x="6727" y="1291"/>
                  <a:pt x="6727" y="1291"/>
                </a:cubicBezTo>
                <a:cubicBezTo>
                  <a:pt x="6727" y="1217"/>
                  <a:pt x="6727" y="1217"/>
                  <a:pt x="6727" y="1217"/>
                </a:cubicBezTo>
                <a:cubicBezTo>
                  <a:pt x="6670" y="1217"/>
                  <a:pt x="6670" y="1217"/>
                  <a:pt x="6670" y="1217"/>
                </a:cubicBezTo>
                <a:cubicBezTo>
                  <a:pt x="6670" y="1194"/>
                  <a:pt x="6670" y="1194"/>
                  <a:pt x="6670" y="1194"/>
                </a:cubicBezTo>
                <a:cubicBezTo>
                  <a:pt x="6640" y="1194"/>
                  <a:pt x="6640" y="1194"/>
                  <a:pt x="6640" y="1194"/>
                </a:cubicBezTo>
                <a:cubicBezTo>
                  <a:pt x="6640" y="1246"/>
                  <a:pt x="6640" y="1246"/>
                  <a:pt x="6640" y="1246"/>
                </a:cubicBezTo>
                <a:cubicBezTo>
                  <a:pt x="6625" y="1246"/>
                  <a:pt x="6625" y="1246"/>
                  <a:pt x="6625" y="1246"/>
                </a:cubicBezTo>
                <a:cubicBezTo>
                  <a:pt x="6625" y="1229"/>
                  <a:pt x="6625" y="1229"/>
                  <a:pt x="6625" y="1229"/>
                </a:cubicBezTo>
                <a:cubicBezTo>
                  <a:pt x="6625" y="1229"/>
                  <a:pt x="6614" y="1229"/>
                  <a:pt x="6609" y="1229"/>
                </a:cubicBezTo>
                <a:cubicBezTo>
                  <a:pt x="6604" y="1229"/>
                  <a:pt x="6604" y="1246"/>
                  <a:pt x="6604" y="1246"/>
                </a:cubicBezTo>
                <a:cubicBezTo>
                  <a:pt x="6604" y="1293"/>
                  <a:pt x="6604" y="1293"/>
                  <a:pt x="6604" y="1293"/>
                </a:cubicBezTo>
                <a:cubicBezTo>
                  <a:pt x="6562" y="1293"/>
                  <a:pt x="6562" y="1293"/>
                  <a:pt x="6562" y="1293"/>
                </a:cubicBezTo>
                <a:cubicBezTo>
                  <a:pt x="6562" y="1130"/>
                  <a:pt x="6562" y="1130"/>
                  <a:pt x="6562" y="1130"/>
                </a:cubicBezTo>
                <a:cubicBezTo>
                  <a:pt x="6505" y="1130"/>
                  <a:pt x="6505" y="1130"/>
                  <a:pt x="6505" y="1130"/>
                </a:cubicBezTo>
                <a:cubicBezTo>
                  <a:pt x="6505" y="1157"/>
                  <a:pt x="6505" y="1157"/>
                  <a:pt x="6505" y="1157"/>
                </a:cubicBezTo>
                <a:cubicBezTo>
                  <a:pt x="6481" y="1157"/>
                  <a:pt x="6477" y="1169"/>
                  <a:pt x="6477" y="1169"/>
                </a:cubicBezTo>
                <a:cubicBezTo>
                  <a:pt x="6450" y="1169"/>
                  <a:pt x="6450" y="1169"/>
                  <a:pt x="6450" y="1169"/>
                </a:cubicBezTo>
                <a:cubicBezTo>
                  <a:pt x="6450" y="1202"/>
                  <a:pt x="6450" y="1202"/>
                  <a:pt x="6450" y="1202"/>
                </a:cubicBezTo>
                <a:cubicBezTo>
                  <a:pt x="6438" y="1202"/>
                  <a:pt x="6438" y="1202"/>
                  <a:pt x="6438" y="1202"/>
                </a:cubicBezTo>
                <a:cubicBezTo>
                  <a:pt x="6438" y="1333"/>
                  <a:pt x="6438" y="1333"/>
                  <a:pt x="6438" y="1333"/>
                </a:cubicBezTo>
                <a:cubicBezTo>
                  <a:pt x="6414" y="1333"/>
                  <a:pt x="6414" y="1333"/>
                  <a:pt x="6414" y="1333"/>
                </a:cubicBezTo>
                <a:cubicBezTo>
                  <a:pt x="6414" y="1314"/>
                  <a:pt x="6414" y="1314"/>
                  <a:pt x="6414" y="1314"/>
                </a:cubicBezTo>
                <a:cubicBezTo>
                  <a:pt x="6401" y="1301"/>
                  <a:pt x="6401" y="1301"/>
                  <a:pt x="6401" y="1301"/>
                </a:cubicBezTo>
                <a:cubicBezTo>
                  <a:pt x="6394" y="1301"/>
                  <a:pt x="6394" y="1301"/>
                  <a:pt x="6394" y="1301"/>
                </a:cubicBezTo>
                <a:cubicBezTo>
                  <a:pt x="6381" y="1311"/>
                  <a:pt x="6381" y="1311"/>
                  <a:pt x="6381" y="1311"/>
                </a:cubicBezTo>
                <a:cubicBezTo>
                  <a:pt x="6381" y="1078"/>
                  <a:pt x="6381" y="1078"/>
                  <a:pt x="6381" y="1078"/>
                </a:cubicBezTo>
                <a:cubicBezTo>
                  <a:pt x="6322" y="1065"/>
                  <a:pt x="6322" y="1065"/>
                  <a:pt x="6322" y="1065"/>
                </a:cubicBezTo>
                <a:cubicBezTo>
                  <a:pt x="6297" y="1065"/>
                  <a:pt x="6297" y="1065"/>
                  <a:pt x="6297" y="1065"/>
                </a:cubicBezTo>
                <a:cubicBezTo>
                  <a:pt x="6297" y="1080"/>
                  <a:pt x="6297" y="1080"/>
                  <a:pt x="6297" y="1080"/>
                </a:cubicBezTo>
                <a:cubicBezTo>
                  <a:pt x="6280" y="1080"/>
                  <a:pt x="6280" y="1080"/>
                  <a:pt x="6280" y="1080"/>
                </a:cubicBezTo>
                <a:cubicBezTo>
                  <a:pt x="6280" y="1135"/>
                  <a:pt x="6280" y="1135"/>
                  <a:pt x="6280" y="1135"/>
                </a:cubicBezTo>
                <a:cubicBezTo>
                  <a:pt x="6264" y="1135"/>
                  <a:pt x="6264" y="1135"/>
                  <a:pt x="6264" y="1135"/>
                </a:cubicBezTo>
                <a:cubicBezTo>
                  <a:pt x="6264" y="1207"/>
                  <a:pt x="6264" y="1207"/>
                  <a:pt x="6264" y="1207"/>
                </a:cubicBezTo>
                <a:cubicBezTo>
                  <a:pt x="6242" y="1207"/>
                  <a:pt x="6242" y="1207"/>
                  <a:pt x="6242" y="1207"/>
                </a:cubicBezTo>
                <a:cubicBezTo>
                  <a:pt x="6242" y="1181"/>
                  <a:pt x="6242" y="1181"/>
                  <a:pt x="6242" y="1181"/>
                </a:cubicBezTo>
                <a:cubicBezTo>
                  <a:pt x="6214" y="1181"/>
                  <a:pt x="6214" y="1181"/>
                  <a:pt x="6214" y="1181"/>
                </a:cubicBezTo>
                <a:cubicBezTo>
                  <a:pt x="6214" y="1098"/>
                  <a:pt x="6214" y="1098"/>
                  <a:pt x="6214" y="1098"/>
                </a:cubicBezTo>
                <a:cubicBezTo>
                  <a:pt x="6196" y="1098"/>
                  <a:pt x="6196" y="1098"/>
                  <a:pt x="6196" y="1098"/>
                </a:cubicBezTo>
                <a:cubicBezTo>
                  <a:pt x="6196" y="1048"/>
                  <a:pt x="6196" y="1048"/>
                  <a:pt x="6196" y="1048"/>
                </a:cubicBezTo>
                <a:cubicBezTo>
                  <a:pt x="6114" y="1039"/>
                  <a:pt x="6114" y="1039"/>
                  <a:pt x="6114" y="1039"/>
                </a:cubicBezTo>
                <a:cubicBezTo>
                  <a:pt x="6114" y="1024"/>
                  <a:pt x="6114" y="1024"/>
                  <a:pt x="6114" y="1024"/>
                </a:cubicBezTo>
                <a:cubicBezTo>
                  <a:pt x="5961" y="1014"/>
                  <a:pt x="5961" y="1014"/>
                  <a:pt x="5961" y="1014"/>
                </a:cubicBezTo>
                <a:cubicBezTo>
                  <a:pt x="5961" y="823"/>
                  <a:pt x="5961" y="823"/>
                  <a:pt x="5961" y="823"/>
                </a:cubicBezTo>
                <a:cubicBezTo>
                  <a:pt x="5826" y="790"/>
                  <a:pt x="5826" y="790"/>
                  <a:pt x="5826" y="790"/>
                </a:cubicBezTo>
                <a:cubicBezTo>
                  <a:pt x="5688" y="818"/>
                  <a:pt x="5688" y="818"/>
                  <a:pt x="5688" y="818"/>
                </a:cubicBezTo>
                <a:cubicBezTo>
                  <a:pt x="5688" y="1359"/>
                  <a:pt x="5688" y="1359"/>
                  <a:pt x="5688" y="1359"/>
                </a:cubicBezTo>
                <a:cubicBezTo>
                  <a:pt x="5605" y="1359"/>
                  <a:pt x="5605" y="1359"/>
                  <a:pt x="5605" y="1359"/>
                </a:cubicBezTo>
                <a:cubicBezTo>
                  <a:pt x="5605" y="451"/>
                  <a:pt x="5605" y="451"/>
                  <a:pt x="5605" y="451"/>
                </a:cubicBezTo>
                <a:cubicBezTo>
                  <a:pt x="5468" y="487"/>
                  <a:pt x="5468" y="487"/>
                  <a:pt x="5468" y="487"/>
                </a:cubicBezTo>
                <a:cubicBezTo>
                  <a:pt x="5468" y="1274"/>
                  <a:pt x="5468" y="1274"/>
                  <a:pt x="5468" y="1274"/>
                </a:cubicBezTo>
                <a:cubicBezTo>
                  <a:pt x="5414" y="1274"/>
                  <a:pt x="5414" y="1274"/>
                  <a:pt x="5414" y="1274"/>
                </a:cubicBezTo>
                <a:cubicBezTo>
                  <a:pt x="5414" y="683"/>
                  <a:pt x="5414" y="683"/>
                  <a:pt x="5414" y="683"/>
                </a:cubicBezTo>
                <a:cubicBezTo>
                  <a:pt x="5404" y="683"/>
                  <a:pt x="5404" y="683"/>
                  <a:pt x="5404" y="683"/>
                </a:cubicBezTo>
                <a:cubicBezTo>
                  <a:pt x="5404" y="674"/>
                  <a:pt x="5404" y="674"/>
                  <a:pt x="5404" y="674"/>
                </a:cubicBezTo>
                <a:cubicBezTo>
                  <a:pt x="5396" y="674"/>
                  <a:pt x="5396" y="674"/>
                  <a:pt x="5396" y="674"/>
                </a:cubicBezTo>
                <a:cubicBezTo>
                  <a:pt x="5396" y="655"/>
                  <a:pt x="5396" y="655"/>
                  <a:pt x="5396" y="655"/>
                </a:cubicBezTo>
                <a:cubicBezTo>
                  <a:pt x="5384" y="655"/>
                  <a:pt x="5384" y="655"/>
                  <a:pt x="5384" y="655"/>
                </a:cubicBezTo>
                <a:cubicBezTo>
                  <a:pt x="5384" y="634"/>
                  <a:pt x="5384" y="634"/>
                  <a:pt x="5384" y="634"/>
                </a:cubicBezTo>
                <a:cubicBezTo>
                  <a:pt x="5367" y="634"/>
                  <a:pt x="5367" y="634"/>
                  <a:pt x="5367" y="634"/>
                </a:cubicBezTo>
                <a:cubicBezTo>
                  <a:pt x="5367" y="615"/>
                  <a:pt x="5367" y="615"/>
                  <a:pt x="5367" y="615"/>
                </a:cubicBezTo>
                <a:cubicBezTo>
                  <a:pt x="5360" y="615"/>
                  <a:pt x="5360" y="615"/>
                  <a:pt x="5360" y="615"/>
                </a:cubicBezTo>
                <a:cubicBezTo>
                  <a:pt x="5360" y="593"/>
                  <a:pt x="5360" y="593"/>
                  <a:pt x="5360" y="593"/>
                </a:cubicBezTo>
                <a:cubicBezTo>
                  <a:pt x="5353" y="532"/>
                  <a:pt x="5353" y="532"/>
                  <a:pt x="5353" y="532"/>
                </a:cubicBezTo>
                <a:cubicBezTo>
                  <a:pt x="5346" y="593"/>
                  <a:pt x="5346" y="593"/>
                  <a:pt x="5346" y="593"/>
                </a:cubicBezTo>
                <a:cubicBezTo>
                  <a:pt x="5346" y="615"/>
                  <a:pt x="5346" y="615"/>
                  <a:pt x="5346" y="615"/>
                </a:cubicBezTo>
                <a:cubicBezTo>
                  <a:pt x="5339" y="615"/>
                  <a:pt x="5339" y="615"/>
                  <a:pt x="5339" y="615"/>
                </a:cubicBezTo>
                <a:cubicBezTo>
                  <a:pt x="5339" y="634"/>
                  <a:pt x="5339" y="634"/>
                  <a:pt x="5339" y="634"/>
                </a:cubicBezTo>
                <a:cubicBezTo>
                  <a:pt x="5322" y="634"/>
                  <a:pt x="5322" y="634"/>
                  <a:pt x="5322" y="634"/>
                </a:cubicBezTo>
                <a:cubicBezTo>
                  <a:pt x="5322" y="655"/>
                  <a:pt x="5322" y="655"/>
                  <a:pt x="5322" y="655"/>
                </a:cubicBezTo>
                <a:cubicBezTo>
                  <a:pt x="5310" y="655"/>
                  <a:pt x="5310" y="655"/>
                  <a:pt x="5310" y="655"/>
                </a:cubicBezTo>
                <a:cubicBezTo>
                  <a:pt x="5310" y="674"/>
                  <a:pt x="5310" y="674"/>
                  <a:pt x="5310" y="674"/>
                </a:cubicBezTo>
                <a:cubicBezTo>
                  <a:pt x="5302" y="674"/>
                  <a:pt x="5302" y="674"/>
                  <a:pt x="5302" y="674"/>
                </a:cubicBezTo>
                <a:cubicBezTo>
                  <a:pt x="5302" y="683"/>
                  <a:pt x="5302" y="683"/>
                  <a:pt x="5302" y="683"/>
                </a:cubicBezTo>
                <a:cubicBezTo>
                  <a:pt x="5292" y="683"/>
                  <a:pt x="5292" y="683"/>
                  <a:pt x="5292" y="683"/>
                </a:cubicBezTo>
                <a:cubicBezTo>
                  <a:pt x="5292" y="1274"/>
                  <a:pt x="5292" y="1274"/>
                  <a:pt x="5292" y="1274"/>
                </a:cubicBezTo>
                <a:cubicBezTo>
                  <a:pt x="5260" y="1274"/>
                  <a:pt x="5260" y="1274"/>
                  <a:pt x="5260" y="1274"/>
                </a:cubicBezTo>
                <a:cubicBezTo>
                  <a:pt x="5260" y="792"/>
                  <a:pt x="5260" y="792"/>
                  <a:pt x="5260" y="792"/>
                </a:cubicBezTo>
                <a:cubicBezTo>
                  <a:pt x="5098" y="792"/>
                  <a:pt x="5098" y="792"/>
                  <a:pt x="5098" y="792"/>
                </a:cubicBezTo>
                <a:cubicBezTo>
                  <a:pt x="5073" y="817"/>
                  <a:pt x="5073" y="817"/>
                  <a:pt x="5073" y="817"/>
                </a:cubicBezTo>
                <a:cubicBezTo>
                  <a:pt x="5073" y="1219"/>
                  <a:pt x="5073" y="1219"/>
                  <a:pt x="5073" y="1219"/>
                </a:cubicBezTo>
                <a:cubicBezTo>
                  <a:pt x="5044" y="1219"/>
                  <a:pt x="5044" y="1219"/>
                  <a:pt x="5044" y="1219"/>
                </a:cubicBezTo>
                <a:cubicBezTo>
                  <a:pt x="5031" y="1237"/>
                  <a:pt x="5031" y="1237"/>
                  <a:pt x="5031" y="1237"/>
                </a:cubicBezTo>
                <a:cubicBezTo>
                  <a:pt x="5031" y="1419"/>
                  <a:pt x="5031" y="1419"/>
                  <a:pt x="5031" y="1419"/>
                </a:cubicBezTo>
                <a:cubicBezTo>
                  <a:pt x="5007" y="1419"/>
                  <a:pt x="5007" y="1419"/>
                  <a:pt x="5007" y="1419"/>
                </a:cubicBezTo>
                <a:cubicBezTo>
                  <a:pt x="5007" y="1089"/>
                  <a:pt x="5007" y="1089"/>
                  <a:pt x="5007" y="1089"/>
                </a:cubicBezTo>
                <a:cubicBezTo>
                  <a:pt x="4993" y="1089"/>
                  <a:pt x="4993" y="1089"/>
                  <a:pt x="4993" y="1089"/>
                </a:cubicBezTo>
                <a:cubicBezTo>
                  <a:pt x="4993" y="1050"/>
                  <a:pt x="4993" y="1050"/>
                  <a:pt x="4993" y="1050"/>
                </a:cubicBezTo>
                <a:cubicBezTo>
                  <a:pt x="4981" y="1050"/>
                  <a:pt x="4981" y="1050"/>
                  <a:pt x="4981" y="1050"/>
                </a:cubicBezTo>
                <a:cubicBezTo>
                  <a:pt x="4981" y="1026"/>
                  <a:pt x="4981" y="1026"/>
                  <a:pt x="4981" y="1026"/>
                </a:cubicBezTo>
                <a:cubicBezTo>
                  <a:pt x="4959" y="1026"/>
                  <a:pt x="4959" y="1026"/>
                  <a:pt x="4959" y="1026"/>
                </a:cubicBezTo>
                <a:cubicBezTo>
                  <a:pt x="4945" y="1016"/>
                  <a:pt x="4945" y="1016"/>
                  <a:pt x="4945" y="1016"/>
                </a:cubicBezTo>
                <a:cubicBezTo>
                  <a:pt x="4945" y="887"/>
                  <a:pt x="4945" y="887"/>
                  <a:pt x="4945" y="887"/>
                </a:cubicBezTo>
                <a:cubicBezTo>
                  <a:pt x="4841" y="919"/>
                  <a:pt x="4841" y="919"/>
                  <a:pt x="4841" y="919"/>
                </a:cubicBezTo>
                <a:cubicBezTo>
                  <a:pt x="4819" y="902"/>
                  <a:pt x="4819" y="902"/>
                  <a:pt x="4819" y="902"/>
                </a:cubicBezTo>
                <a:cubicBezTo>
                  <a:pt x="4819" y="685"/>
                  <a:pt x="4819" y="685"/>
                  <a:pt x="4819" y="685"/>
                </a:cubicBezTo>
                <a:cubicBezTo>
                  <a:pt x="4750" y="668"/>
                  <a:pt x="4750" y="668"/>
                  <a:pt x="4750" y="668"/>
                </a:cubicBezTo>
                <a:cubicBezTo>
                  <a:pt x="4616" y="723"/>
                  <a:pt x="4616" y="723"/>
                  <a:pt x="4616" y="723"/>
                </a:cubicBezTo>
                <a:cubicBezTo>
                  <a:pt x="4616" y="734"/>
                  <a:pt x="4616" y="734"/>
                  <a:pt x="4616" y="734"/>
                </a:cubicBezTo>
                <a:cubicBezTo>
                  <a:pt x="4593" y="720"/>
                  <a:pt x="4593" y="720"/>
                  <a:pt x="4593" y="720"/>
                </a:cubicBezTo>
                <a:cubicBezTo>
                  <a:pt x="4574" y="720"/>
                  <a:pt x="4574" y="720"/>
                  <a:pt x="4574" y="720"/>
                </a:cubicBezTo>
                <a:cubicBezTo>
                  <a:pt x="4574" y="739"/>
                  <a:pt x="4574" y="739"/>
                  <a:pt x="4574" y="739"/>
                </a:cubicBezTo>
                <a:cubicBezTo>
                  <a:pt x="4551" y="739"/>
                  <a:pt x="4551" y="739"/>
                  <a:pt x="4551" y="739"/>
                </a:cubicBezTo>
                <a:cubicBezTo>
                  <a:pt x="4551" y="807"/>
                  <a:pt x="4551" y="807"/>
                  <a:pt x="4551" y="807"/>
                </a:cubicBezTo>
                <a:cubicBezTo>
                  <a:pt x="4540" y="807"/>
                  <a:pt x="4540" y="807"/>
                  <a:pt x="4540" y="807"/>
                </a:cubicBezTo>
                <a:cubicBezTo>
                  <a:pt x="4540" y="1250"/>
                  <a:pt x="4540" y="1250"/>
                  <a:pt x="4540" y="1250"/>
                </a:cubicBezTo>
                <a:cubicBezTo>
                  <a:pt x="4523" y="1250"/>
                  <a:pt x="4523" y="1250"/>
                  <a:pt x="4523" y="1250"/>
                </a:cubicBezTo>
                <a:cubicBezTo>
                  <a:pt x="4516" y="1237"/>
                  <a:pt x="4516" y="1237"/>
                  <a:pt x="4516" y="1237"/>
                </a:cubicBezTo>
                <a:cubicBezTo>
                  <a:pt x="4516" y="1205"/>
                  <a:pt x="4516" y="1205"/>
                  <a:pt x="4516" y="1205"/>
                </a:cubicBezTo>
                <a:cubicBezTo>
                  <a:pt x="4499" y="1205"/>
                  <a:pt x="4499" y="1205"/>
                  <a:pt x="4499" y="1205"/>
                </a:cubicBezTo>
                <a:cubicBezTo>
                  <a:pt x="4499" y="1238"/>
                  <a:pt x="4499" y="1238"/>
                  <a:pt x="4499" y="1238"/>
                </a:cubicBezTo>
                <a:cubicBezTo>
                  <a:pt x="4495" y="1234"/>
                  <a:pt x="4495" y="1234"/>
                  <a:pt x="4495" y="1234"/>
                </a:cubicBezTo>
                <a:cubicBezTo>
                  <a:pt x="4495" y="1245"/>
                  <a:pt x="4495" y="1245"/>
                  <a:pt x="4495" y="1245"/>
                </a:cubicBezTo>
                <a:cubicBezTo>
                  <a:pt x="4482" y="1245"/>
                  <a:pt x="4482" y="1245"/>
                  <a:pt x="4482" y="1245"/>
                </a:cubicBezTo>
                <a:cubicBezTo>
                  <a:pt x="4482" y="1255"/>
                  <a:pt x="4482" y="1255"/>
                  <a:pt x="4482" y="1255"/>
                </a:cubicBezTo>
                <a:cubicBezTo>
                  <a:pt x="4474" y="1255"/>
                  <a:pt x="4474" y="1255"/>
                  <a:pt x="4474" y="1255"/>
                </a:cubicBezTo>
                <a:cubicBezTo>
                  <a:pt x="4474" y="1263"/>
                  <a:pt x="4474" y="1263"/>
                  <a:pt x="4474" y="1263"/>
                </a:cubicBezTo>
                <a:cubicBezTo>
                  <a:pt x="4452" y="1263"/>
                  <a:pt x="4452" y="1263"/>
                  <a:pt x="4452" y="1263"/>
                </a:cubicBezTo>
                <a:cubicBezTo>
                  <a:pt x="4452" y="1251"/>
                  <a:pt x="4452" y="1251"/>
                  <a:pt x="4452" y="1251"/>
                </a:cubicBezTo>
                <a:cubicBezTo>
                  <a:pt x="4468" y="1248"/>
                  <a:pt x="4468" y="1248"/>
                  <a:pt x="4468" y="1248"/>
                </a:cubicBezTo>
                <a:cubicBezTo>
                  <a:pt x="4468" y="1242"/>
                  <a:pt x="4468" y="1242"/>
                  <a:pt x="4468" y="1242"/>
                </a:cubicBezTo>
                <a:cubicBezTo>
                  <a:pt x="4407" y="1242"/>
                  <a:pt x="4407" y="1242"/>
                  <a:pt x="4407" y="1242"/>
                </a:cubicBezTo>
                <a:cubicBezTo>
                  <a:pt x="4409" y="1247"/>
                  <a:pt x="4409" y="1247"/>
                  <a:pt x="4409" y="1247"/>
                </a:cubicBezTo>
                <a:cubicBezTo>
                  <a:pt x="4421" y="1249"/>
                  <a:pt x="4421" y="1249"/>
                  <a:pt x="4421" y="1249"/>
                </a:cubicBezTo>
                <a:cubicBezTo>
                  <a:pt x="4421" y="1260"/>
                  <a:pt x="4421" y="1260"/>
                  <a:pt x="4421" y="1260"/>
                </a:cubicBezTo>
                <a:cubicBezTo>
                  <a:pt x="4398" y="1265"/>
                  <a:pt x="4398" y="1265"/>
                  <a:pt x="4398" y="1265"/>
                </a:cubicBezTo>
                <a:cubicBezTo>
                  <a:pt x="4369" y="1201"/>
                  <a:pt x="4369" y="1201"/>
                  <a:pt x="4369" y="1201"/>
                </a:cubicBezTo>
                <a:cubicBezTo>
                  <a:pt x="4369" y="1161"/>
                  <a:pt x="4369" y="1161"/>
                  <a:pt x="4369" y="1161"/>
                </a:cubicBezTo>
                <a:cubicBezTo>
                  <a:pt x="4369" y="948"/>
                  <a:pt x="4369" y="948"/>
                  <a:pt x="4369" y="948"/>
                </a:cubicBezTo>
                <a:cubicBezTo>
                  <a:pt x="4369" y="948"/>
                  <a:pt x="4379" y="944"/>
                  <a:pt x="4379" y="932"/>
                </a:cubicBezTo>
                <a:cubicBezTo>
                  <a:pt x="4379" y="920"/>
                  <a:pt x="4346" y="917"/>
                  <a:pt x="4333" y="917"/>
                </a:cubicBezTo>
                <a:cubicBezTo>
                  <a:pt x="4320" y="917"/>
                  <a:pt x="4287" y="920"/>
                  <a:pt x="4287" y="932"/>
                </a:cubicBezTo>
                <a:cubicBezTo>
                  <a:pt x="4287" y="944"/>
                  <a:pt x="4297" y="948"/>
                  <a:pt x="4297" y="948"/>
                </a:cubicBezTo>
                <a:cubicBezTo>
                  <a:pt x="4297" y="1161"/>
                  <a:pt x="4297" y="1161"/>
                  <a:pt x="4297" y="1161"/>
                </a:cubicBezTo>
                <a:cubicBezTo>
                  <a:pt x="4286" y="1161"/>
                  <a:pt x="4286" y="1161"/>
                  <a:pt x="4286" y="1161"/>
                </a:cubicBezTo>
                <a:cubicBezTo>
                  <a:pt x="4286" y="1131"/>
                  <a:pt x="4286" y="1131"/>
                  <a:pt x="4286" y="1131"/>
                </a:cubicBezTo>
                <a:cubicBezTo>
                  <a:pt x="4238" y="1091"/>
                  <a:pt x="4238" y="1091"/>
                  <a:pt x="4238" y="1091"/>
                </a:cubicBezTo>
                <a:cubicBezTo>
                  <a:pt x="4238" y="974"/>
                  <a:pt x="4238" y="974"/>
                  <a:pt x="4238" y="974"/>
                </a:cubicBezTo>
                <a:cubicBezTo>
                  <a:pt x="4223" y="974"/>
                  <a:pt x="4223" y="974"/>
                  <a:pt x="4223" y="974"/>
                </a:cubicBezTo>
                <a:cubicBezTo>
                  <a:pt x="4166" y="1010"/>
                  <a:pt x="4166" y="1010"/>
                  <a:pt x="4166" y="1010"/>
                </a:cubicBezTo>
                <a:cubicBezTo>
                  <a:pt x="4166" y="995"/>
                  <a:pt x="4166" y="995"/>
                  <a:pt x="4166" y="995"/>
                </a:cubicBezTo>
                <a:cubicBezTo>
                  <a:pt x="4087" y="995"/>
                  <a:pt x="4087" y="995"/>
                  <a:pt x="4087" y="995"/>
                </a:cubicBezTo>
                <a:cubicBezTo>
                  <a:pt x="4087" y="1012"/>
                  <a:pt x="4087" y="1012"/>
                  <a:pt x="4087" y="1012"/>
                </a:cubicBezTo>
                <a:cubicBezTo>
                  <a:pt x="4069" y="1012"/>
                  <a:pt x="4069" y="1012"/>
                  <a:pt x="4069" y="1012"/>
                </a:cubicBezTo>
                <a:cubicBezTo>
                  <a:pt x="4069" y="1130"/>
                  <a:pt x="4069" y="1130"/>
                  <a:pt x="4069" y="1130"/>
                </a:cubicBezTo>
                <a:cubicBezTo>
                  <a:pt x="4046" y="1117"/>
                  <a:pt x="4046" y="1117"/>
                  <a:pt x="4046" y="1117"/>
                </a:cubicBezTo>
                <a:cubicBezTo>
                  <a:pt x="4046" y="1088"/>
                  <a:pt x="4046" y="1088"/>
                  <a:pt x="4046" y="1088"/>
                </a:cubicBezTo>
                <a:cubicBezTo>
                  <a:pt x="4039" y="1088"/>
                  <a:pt x="4039" y="1088"/>
                  <a:pt x="4039" y="1088"/>
                </a:cubicBezTo>
                <a:cubicBezTo>
                  <a:pt x="4039" y="1118"/>
                  <a:pt x="4039" y="1118"/>
                  <a:pt x="4039" y="1118"/>
                </a:cubicBezTo>
                <a:cubicBezTo>
                  <a:pt x="4032" y="1118"/>
                  <a:pt x="4032" y="1118"/>
                  <a:pt x="4032" y="1118"/>
                </a:cubicBezTo>
                <a:cubicBezTo>
                  <a:pt x="4032" y="1061"/>
                  <a:pt x="4032" y="1061"/>
                  <a:pt x="4032" y="1061"/>
                </a:cubicBezTo>
                <a:cubicBezTo>
                  <a:pt x="3989" y="1061"/>
                  <a:pt x="3989" y="1061"/>
                  <a:pt x="3989" y="1061"/>
                </a:cubicBezTo>
                <a:cubicBezTo>
                  <a:pt x="3989" y="1052"/>
                  <a:pt x="3984" y="1018"/>
                  <a:pt x="3943" y="995"/>
                </a:cubicBezTo>
                <a:cubicBezTo>
                  <a:pt x="3943" y="975"/>
                  <a:pt x="3943" y="975"/>
                  <a:pt x="3943" y="975"/>
                </a:cubicBezTo>
                <a:cubicBezTo>
                  <a:pt x="3933" y="975"/>
                  <a:pt x="3933" y="975"/>
                  <a:pt x="3933" y="975"/>
                </a:cubicBezTo>
                <a:cubicBezTo>
                  <a:pt x="3923" y="975"/>
                  <a:pt x="3923" y="975"/>
                  <a:pt x="3923" y="975"/>
                </a:cubicBezTo>
                <a:cubicBezTo>
                  <a:pt x="3923" y="995"/>
                  <a:pt x="3923" y="995"/>
                  <a:pt x="3923" y="995"/>
                </a:cubicBezTo>
                <a:cubicBezTo>
                  <a:pt x="3882" y="1018"/>
                  <a:pt x="3877" y="1052"/>
                  <a:pt x="3877" y="1061"/>
                </a:cubicBezTo>
                <a:cubicBezTo>
                  <a:pt x="3877" y="1070"/>
                  <a:pt x="3885" y="1078"/>
                  <a:pt x="3885" y="1078"/>
                </a:cubicBezTo>
                <a:cubicBezTo>
                  <a:pt x="3859" y="1078"/>
                  <a:pt x="3859" y="1078"/>
                  <a:pt x="3859" y="1078"/>
                </a:cubicBezTo>
                <a:cubicBezTo>
                  <a:pt x="3846" y="1078"/>
                  <a:pt x="3846" y="1078"/>
                  <a:pt x="3846" y="1078"/>
                </a:cubicBezTo>
                <a:cubicBezTo>
                  <a:pt x="3809" y="1051"/>
                  <a:pt x="3809" y="1051"/>
                  <a:pt x="3809" y="1051"/>
                </a:cubicBezTo>
                <a:cubicBezTo>
                  <a:pt x="3781" y="1070"/>
                  <a:pt x="3781" y="1070"/>
                  <a:pt x="3781" y="1070"/>
                </a:cubicBezTo>
                <a:cubicBezTo>
                  <a:pt x="3770" y="1080"/>
                  <a:pt x="3770" y="1080"/>
                  <a:pt x="3770" y="1080"/>
                </a:cubicBezTo>
                <a:cubicBezTo>
                  <a:pt x="3742" y="1080"/>
                  <a:pt x="3742" y="1080"/>
                  <a:pt x="3742" y="1080"/>
                </a:cubicBezTo>
                <a:cubicBezTo>
                  <a:pt x="3742" y="1095"/>
                  <a:pt x="3742" y="1095"/>
                  <a:pt x="3742" y="1095"/>
                </a:cubicBezTo>
                <a:cubicBezTo>
                  <a:pt x="3759" y="1095"/>
                  <a:pt x="3763" y="1109"/>
                  <a:pt x="3763" y="1109"/>
                </a:cubicBezTo>
                <a:cubicBezTo>
                  <a:pt x="3763" y="1133"/>
                  <a:pt x="3763" y="1133"/>
                  <a:pt x="3763" y="1133"/>
                </a:cubicBezTo>
                <a:cubicBezTo>
                  <a:pt x="3734" y="1133"/>
                  <a:pt x="3734" y="1133"/>
                  <a:pt x="3734" y="1133"/>
                </a:cubicBezTo>
                <a:cubicBezTo>
                  <a:pt x="3734" y="1123"/>
                  <a:pt x="3734" y="1123"/>
                  <a:pt x="3734" y="1123"/>
                </a:cubicBezTo>
                <a:cubicBezTo>
                  <a:pt x="3673" y="1123"/>
                  <a:pt x="3673" y="1123"/>
                  <a:pt x="3673" y="1123"/>
                </a:cubicBezTo>
                <a:cubicBezTo>
                  <a:pt x="3673" y="1147"/>
                  <a:pt x="3673" y="1147"/>
                  <a:pt x="3673" y="1147"/>
                </a:cubicBezTo>
                <a:cubicBezTo>
                  <a:pt x="3635" y="1147"/>
                  <a:pt x="3635" y="1147"/>
                  <a:pt x="3635" y="1147"/>
                </a:cubicBezTo>
                <a:cubicBezTo>
                  <a:pt x="3635" y="1405"/>
                  <a:pt x="3635" y="1405"/>
                  <a:pt x="3635" y="1405"/>
                </a:cubicBezTo>
                <a:cubicBezTo>
                  <a:pt x="3585" y="1405"/>
                  <a:pt x="3585" y="1405"/>
                  <a:pt x="3585" y="1405"/>
                </a:cubicBezTo>
                <a:cubicBezTo>
                  <a:pt x="3585" y="1415"/>
                  <a:pt x="3585" y="1415"/>
                  <a:pt x="3585" y="1415"/>
                </a:cubicBezTo>
                <a:cubicBezTo>
                  <a:pt x="3576" y="1415"/>
                  <a:pt x="3576" y="1415"/>
                  <a:pt x="3576" y="1415"/>
                </a:cubicBezTo>
                <a:cubicBezTo>
                  <a:pt x="3576" y="1437"/>
                  <a:pt x="3576" y="1437"/>
                  <a:pt x="3576" y="1437"/>
                </a:cubicBezTo>
                <a:cubicBezTo>
                  <a:pt x="3565" y="1437"/>
                  <a:pt x="3565" y="1437"/>
                  <a:pt x="3565" y="1437"/>
                </a:cubicBezTo>
                <a:cubicBezTo>
                  <a:pt x="3565" y="1403"/>
                  <a:pt x="3565" y="1403"/>
                  <a:pt x="3565" y="1403"/>
                </a:cubicBezTo>
                <a:cubicBezTo>
                  <a:pt x="3528" y="1403"/>
                  <a:pt x="3528" y="1403"/>
                  <a:pt x="3528" y="1403"/>
                </a:cubicBezTo>
                <a:cubicBezTo>
                  <a:pt x="3528" y="1259"/>
                  <a:pt x="3528" y="1259"/>
                  <a:pt x="3528" y="1259"/>
                </a:cubicBezTo>
                <a:cubicBezTo>
                  <a:pt x="3478" y="1259"/>
                  <a:pt x="3478" y="1259"/>
                  <a:pt x="3478" y="1259"/>
                </a:cubicBezTo>
                <a:cubicBezTo>
                  <a:pt x="3478" y="1245"/>
                  <a:pt x="3478" y="1245"/>
                  <a:pt x="3478" y="1245"/>
                </a:cubicBezTo>
                <a:cubicBezTo>
                  <a:pt x="3463" y="1245"/>
                  <a:pt x="3463" y="1245"/>
                  <a:pt x="3463" y="1245"/>
                </a:cubicBezTo>
                <a:cubicBezTo>
                  <a:pt x="3463" y="1255"/>
                  <a:pt x="3463" y="1255"/>
                  <a:pt x="3463" y="1255"/>
                </a:cubicBezTo>
                <a:cubicBezTo>
                  <a:pt x="3455" y="1255"/>
                  <a:pt x="3455" y="1255"/>
                  <a:pt x="3455" y="1255"/>
                </a:cubicBezTo>
                <a:cubicBezTo>
                  <a:pt x="3456" y="1251"/>
                  <a:pt x="3456" y="1248"/>
                  <a:pt x="3456" y="1245"/>
                </a:cubicBezTo>
                <a:cubicBezTo>
                  <a:pt x="3456" y="1211"/>
                  <a:pt x="3436" y="1182"/>
                  <a:pt x="3407" y="1168"/>
                </a:cubicBezTo>
                <a:cubicBezTo>
                  <a:pt x="3407" y="700"/>
                  <a:pt x="3407" y="700"/>
                  <a:pt x="3407" y="700"/>
                </a:cubicBezTo>
                <a:cubicBezTo>
                  <a:pt x="3431" y="687"/>
                  <a:pt x="3447" y="662"/>
                  <a:pt x="3447" y="634"/>
                </a:cubicBezTo>
                <a:cubicBezTo>
                  <a:pt x="3447" y="597"/>
                  <a:pt x="3421" y="567"/>
                  <a:pt x="3387" y="560"/>
                </a:cubicBezTo>
                <a:cubicBezTo>
                  <a:pt x="3383" y="429"/>
                  <a:pt x="3383" y="429"/>
                  <a:pt x="3383" y="429"/>
                </a:cubicBezTo>
                <a:cubicBezTo>
                  <a:pt x="3391" y="425"/>
                  <a:pt x="3397" y="417"/>
                  <a:pt x="3397" y="407"/>
                </a:cubicBezTo>
                <a:cubicBezTo>
                  <a:pt x="3397" y="400"/>
                  <a:pt x="3394" y="393"/>
                  <a:pt x="3390" y="389"/>
                </a:cubicBezTo>
                <a:cubicBezTo>
                  <a:pt x="3390" y="372"/>
                  <a:pt x="3390" y="372"/>
                  <a:pt x="3390" y="372"/>
                </a:cubicBezTo>
                <a:cubicBezTo>
                  <a:pt x="3382" y="372"/>
                  <a:pt x="3382" y="372"/>
                  <a:pt x="3382" y="372"/>
                </a:cubicBezTo>
                <a:cubicBezTo>
                  <a:pt x="3382" y="269"/>
                  <a:pt x="3382" y="269"/>
                  <a:pt x="3382" y="269"/>
                </a:cubicBezTo>
                <a:cubicBezTo>
                  <a:pt x="3377" y="269"/>
                  <a:pt x="3377" y="269"/>
                  <a:pt x="3377" y="269"/>
                </a:cubicBezTo>
                <a:cubicBezTo>
                  <a:pt x="3377" y="187"/>
                  <a:pt x="3377" y="187"/>
                  <a:pt x="3377" y="187"/>
                </a:cubicBezTo>
                <a:cubicBezTo>
                  <a:pt x="3377" y="187"/>
                  <a:pt x="3385" y="187"/>
                  <a:pt x="3385" y="177"/>
                </a:cubicBezTo>
                <a:cubicBezTo>
                  <a:pt x="3385" y="167"/>
                  <a:pt x="3377" y="170"/>
                  <a:pt x="3377" y="170"/>
                </a:cubicBezTo>
                <a:cubicBezTo>
                  <a:pt x="3372" y="0"/>
                  <a:pt x="3372" y="0"/>
                  <a:pt x="3372" y="0"/>
                </a:cubicBezTo>
                <a:cubicBezTo>
                  <a:pt x="3367" y="170"/>
                  <a:pt x="3367" y="170"/>
                  <a:pt x="3367" y="170"/>
                </a:cubicBezTo>
                <a:cubicBezTo>
                  <a:pt x="3367" y="170"/>
                  <a:pt x="3359" y="167"/>
                  <a:pt x="3359" y="177"/>
                </a:cubicBezTo>
                <a:cubicBezTo>
                  <a:pt x="3359" y="187"/>
                  <a:pt x="3367" y="187"/>
                  <a:pt x="3367" y="187"/>
                </a:cubicBezTo>
                <a:cubicBezTo>
                  <a:pt x="3367" y="269"/>
                  <a:pt x="3367" y="269"/>
                  <a:pt x="3367" y="269"/>
                </a:cubicBezTo>
                <a:cubicBezTo>
                  <a:pt x="3362" y="269"/>
                  <a:pt x="3362" y="269"/>
                  <a:pt x="3362" y="269"/>
                </a:cubicBezTo>
                <a:cubicBezTo>
                  <a:pt x="3362" y="372"/>
                  <a:pt x="3362" y="372"/>
                  <a:pt x="3362" y="372"/>
                </a:cubicBezTo>
                <a:cubicBezTo>
                  <a:pt x="3354" y="372"/>
                  <a:pt x="3354" y="372"/>
                  <a:pt x="3354" y="372"/>
                </a:cubicBezTo>
                <a:cubicBezTo>
                  <a:pt x="3354" y="389"/>
                  <a:pt x="3354" y="389"/>
                  <a:pt x="3354" y="389"/>
                </a:cubicBezTo>
                <a:cubicBezTo>
                  <a:pt x="3350" y="393"/>
                  <a:pt x="3347" y="400"/>
                  <a:pt x="3347" y="407"/>
                </a:cubicBezTo>
                <a:cubicBezTo>
                  <a:pt x="3347" y="417"/>
                  <a:pt x="3353" y="425"/>
                  <a:pt x="3361" y="429"/>
                </a:cubicBezTo>
                <a:cubicBezTo>
                  <a:pt x="3357" y="560"/>
                  <a:pt x="3357" y="560"/>
                  <a:pt x="3357" y="560"/>
                </a:cubicBezTo>
                <a:cubicBezTo>
                  <a:pt x="3323" y="567"/>
                  <a:pt x="3297" y="597"/>
                  <a:pt x="3297" y="634"/>
                </a:cubicBezTo>
                <a:cubicBezTo>
                  <a:pt x="3297" y="659"/>
                  <a:pt x="3310" y="681"/>
                  <a:pt x="3329" y="695"/>
                </a:cubicBezTo>
                <a:cubicBezTo>
                  <a:pt x="3329" y="1173"/>
                  <a:pt x="3329" y="1173"/>
                  <a:pt x="3329" y="1173"/>
                </a:cubicBezTo>
                <a:cubicBezTo>
                  <a:pt x="3304" y="1187"/>
                  <a:pt x="3288" y="1214"/>
                  <a:pt x="3288" y="1245"/>
                </a:cubicBezTo>
                <a:cubicBezTo>
                  <a:pt x="3288" y="1275"/>
                  <a:pt x="3304" y="1302"/>
                  <a:pt x="3329" y="1317"/>
                </a:cubicBezTo>
                <a:cubicBezTo>
                  <a:pt x="3329" y="1343"/>
                  <a:pt x="3329" y="1343"/>
                  <a:pt x="3329" y="1343"/>
                </a:cubicBezTo>
                <a:cubicBezTo>
                  <a:pt x="3287" y="1479"/>
                  <a:pt x="3287" y="1479"/>
                  <a:pt x="3287" y="1479"/>
                </a:cubicBezTo>
                <a:cubicBezTo>
                  <a:pt x="3180" y="1479"/>
                  <a:pt x="3180" y="1479"/>
                  <a:pt x="3180" y="1479"/>
                </a:cubicBezTo>
                <a:cubicBezTo>
                  <a:pt x="3180" y="1420"/>
                  <a:pt x="3180" y="1420"/>
                  <a:pt x="3180" y="1420"/>
                </a:cubicBezTo>
                <a:cubicBezTo>
                  <a:pt x="3132" y="1420"/>
                  <a:pt x="3132" y="1420"/>
                  <a:pt x="3132" y="1420"/>
                </a:cubicBezTo>
                <a:cubicBezTo>
                  <a:pt x="3132" y="1479"/>
                  <a:pt x="3132" y="1479"/>
                  <a:pt x="3132" y="1479"/>
                </a:cubicBezTo>
                <a:cubicBezTo>
                  <a:pt x="2997" y="1479"/>
                  <a:pt x="2997" y="1479"/>
                  <a:pt x="2997" y="1479"/>
                </a:cubicBezTo>
                <a:cubicBezTo>
                  <a:pt x="2997" y="1395"/>
                  <a:pt x="2997" y="1395"/>
                  <a:pt x="2997" y="1395"/>
                </a:cubicBezTo>
                <a:cubicBezTo>
                  <a:pt x="2850" y="1372"/>
                  <a:pt x="2850" y="1372"/>
                  <a:pt x="2850" y="1372"/>
                </a:cubicBezTo>
                <a:cubicBezTo>
                  <a:pt x="2850" y="1279"/>
                  <a:pt x="2850" y="1279"/>
                  <a:pt x="2850" y="1279"/>
                </a:cubicBezTo>
                <a:cubicBezTo>
                  <a:pt x="2844" y="1271"/>
                  <a:pt x="2844" y="1271"/>
                  <a:pt x="2844" y="1271"/>
                </a:cubicBezTo>
                <a:cubicBezTo>
                  <a:pt x="2844" y="1227"/>
                  <a:pt x="2844" y="1227"/>
                  <a:pt x="2844" y="1227"/>
                </a:cubicBezTo>
                <a:cubicBezTo>
                  <a:pt x="2838" y="1223"/>
                  <a:pt x="2838" y="1223"/>
                  <a:pt x="2838" y="1223"/>
                </a:cubicBezTo>
                <a:cubicBezTo>
                  <a:pt x="2838" y="1194"/>
                  <a:pt x="2838" y="1194"/>
                  <a:pt x="2838" y="1194"/>
                </a:cubicBezTo>
                <a:cubicBezTo>
                  <a:pt x="2818" y="1177"/>
                  <a:pt x="2818" y="1177"/>
                  <a:pt x="2818" y="1177"/>
                </a:cubicBezTo>
                <a:cubicBezTo>
                  <a:pt x="2803" y="1177"/>
                  <a:pt x="2803" y="1177"/>
                  <a:pt x="2803" y="1177"/>
                </a:cubicBezTo>
                <a:cubicBezTo>
                  <a:pt x="2797" y="1119"/>
                  <a:pt x="2797" y="1119"/>
                  <a:pt x="2797" y="1119"/>
                </a:cubicBezTo>
                <a:cubicBezTo>
                  <a:pt x="2791" y="1177"/>
                  <a:pt x="2791" y="1177"/>
                  <a:pt x="2791" y="1177"/>
                </a:cubicBezTo>
                <a:cubicBezTo>
                  <a:pt x="2776" y="1177"/>
                  <a:pt x="2776" y="1177"/>
                  <a:pt x="2776" y="1177"/>
                </a:cubicBezTo>
                <a:cubicBezTo>
                  <a:pt x="2756" y="1194"/>
                  <a:pt x="2756" y="1194"/>
                  <a:pt x="2756" y="1194"/>
                </a:cubicBezTo>
                <a:cubicBezTo>
                  <a:pt x="2756" y="1223"/>
                  <a:pt x="2756" y="1223"/>
                  <a:pt x="2756" y="1223"/>
                </a:cubicBezTo>
                <a:cubicBezTo>
                  <a:pt x="2750" y="1227"/>
                  <a:pt x="2750" y="1227"/>
                  <a:pt x="2750" y="1227"/>
                </a:cubicBezTo>
                <a:cubicBezTo>
                  <a:pt x="2750" y="1271"/>
                  <a:pt x="2750" y="1271"/>
                  <a:pt x="2750" y="1271"/>
                </a:cubicBezTo>
                <a:cubicBezTo>
                  <a:pt x="2744" y="1279"/>
                  <a:pt x="2744" y="1279"/>
                  <a:pt x="2744" y="1279"/>
                </a:cubicBezTo>
                <a:cubicBezTo>
                  <a:pt x="2744" y="1341"/>
                  <a:pt x="2744" y="1341"/>
                  <a:pt x="2744" y="1341"/>
                </a:cubicBezTo>
                <a:cubicBezTo>
                  <a:pt x="2744" y="1341"/>
                  <a:pt x="2733" y="1330"/>
                  <a:pt x="2701" y="1330"/>
                </a:cubicBezTo>
                <a:cubicBezTo>
                  <a:pt x="2658" y="1330"/>
                  <a:pt x="2628" y="1372"/>
                  <a:pt x="2628" y="1372"/>
                </a:cubicBezTo>
                <a:cubicBezTo>
                  <a:pt x="2572" y="1372"/>
                  <a:pt x="2572" y="1372"/>
                  <a:pt x="2572" y="1372"/>
                </a:cubicBezTo>
                <a:cubicBezTo>
                  <a:pt x="2572" y="1389"/>
                  <a:pt x="2572" y="1389"/>
                  <a:pt x="2572" y="1389"/>
                </a:cubicBezTo>
                <a:cubicBezTo>
                  <a:pt x="2553" y="1389"/>
                  <a:pt x="2553" y="1389"/>
                  <a:pt x="2553" y="1389"/>
                </a:cubicBezTo>
                <a:cubicBezTo>
                  <a:pt x="2553" y="1382"/>
                  <a:pt x="2553" y="1382"/>
                  <a:pt x="2553" y="1382"/>
                </a:cubicBezTo>
                <a:cubicBezTo>
                  <a:pt x="2510" y="1382"/>
                  <a:pt x="2510" y="1382"/>
                  <a:pt x="2510" y="1382"/>
                </a:cubicBezTo>
                <a:cubicBezTo>
                  <a:pt x="2502" y="1393"/>
                  <a:pt x="2502" y="1393"/>
                  <a:pt x="2502" y="1393"/>
                </a:cubicBezTo>
                <a:cubicBezTo>
                  <a:pt x="2478" y="1393"/>
                  <a:pt x="2478" y="1393"/>
                  <a:pt x="2478" y="1393"/>
                </a:cubicBezTo>
                <a:cubicBezTo>
                  <a:pt x="2478" y="1402"/>
                  <a:pt x="2478" y="1402"/>
                  <a:pt x="2478" y="1402"/>
                </a:cubicBezTo>
                <a:cubicBezTo>
                  <a:pt x="2470" y="1402"/>
                  <a:pt x="2470" y="1402"/>
                  <a:pt x="2470" y="1402"/>
                </a:cubicBezTo>
                <a:cubicBezTo>
                  <a:pt x="2470" y="1378"/>
                  <a:pt x="2470" y="1378"/>
                  <a:pt x="2470" y="1378"/>
                </a:cubicBezTo>
                <a:cubicBezTo>
                  <a:pt x="2443" y="1378"/>
                  <a:pt x="2443" y="1378"/>
                  <a:pt x="2443" y="1378"/>
                </a:cubicBezTo>
                <a:cubicBezTo>
                  <a:pt x="2432" y="1388"/>
                  <a:pt x="2432" y="1388"/>
                  <a:pt x="2432" y="1388"/>
                </a:cubicBezTo>
                <a:cubicBezTo>
                  <a:pt x="2417" y="1388"/>
                  <a:pt x="2417" y="1388"/>
                  <a:pt x="2417" y="1388"/>
                </a:cubicBezTo>
                <a:cubicBezTo>
                  <a:pt x="2408" y="1375"/>
                  <a:pt x="2408" y="1375"/>
                  <a:pt x="2408" y="1375"/>
                </a:cubicBezTo>
                <a:cubicBezTo>
                  <a:pt x="2393" y="1375"/>
                  <a:pt x="2393" y="1375"/>
                  <a:pt x="2393" y="1375"/>
                </a:cubicBezTo>
                <a:cubicBezTo>
                  <a:pt x="2381" y="1388"/>
                  <a:pt x="2381" y="1388"/>
                  <a:pt x="2381" y="1388"/>
                </a:cubicBezTo>
                <a:cubicBezTo>
                  <a:pt x="2365" y="1388"/>
                  <a:pt x="2365" y="1388"/>
                  <a:pt x="2365" y="1388"/>
                </a:cubicBezTo>
                <a:cubicBezTo>
                  <a:pt x="2365" y="1465"/>
                  <a:pt x="2365" y="1465"/>
                  <a:pt x="2365" y="1465"/>
                </a:cubicBezTo>
                <a:cubicBezTo>
                  <a:pt x="2310" y="1465"/>
                  <a:pt x="2310" y="1465"/>
                  <a:pt x="2310" y="1465"/>
                </a:cubicBezTo>
                <a:cubicBezTo>
                  <a:pt x="2310" y="1440"/>
                  <a:pt x="2310" y="1440"/>
                  <a:pt x="2310" y="1440"/>
                </a:cubicBezTo>
                <a:cubicBezTo>
                  <a:pt x="2284" y="1420"/>
                  <a:pt x="2284" y="1420"/>
                  <a:pt x="2284" y="1420"/>
                </a:cubicBezTo>
                <a:cubicBezTo>
                  <a:pt x="2279" y="1380"/>
                  <a:pt x="2279" y="1380"/>
                  <a:pt x="2279" y="1380"/>
                </a:cubicBezTo>
                <a:cubicBezTo>
                  <a:pt x="2273" y="1419"/>
                  <a:pt x="2273" y="1419"/>
                  <a:pt x="2273" y="1419"/>
                </a:cubicBezTo>
                <a:cubicBezTo>
                  <a:pt x="2243" y="1441"/>
                  <a:pt x="2243" y="1441"/>
                  <a:pt x="2243" y="1441"/>
                </a:cubicBezTo>
                <a:cubicBezTo>
                  <a:pt x="2243" y="1457"/>
                  <a:pt x="2243" y="1457"/>
                  <a:pt x="2243" y="1457"/>
                </a:cubicBezTo>
                <a:cubicBezTo>
                  <a:pt x="2199" y="1457"/>
                  <a:pt x="2199" y="1457"/>
                  <a:pt x="2199" y="1457"/>
                </a:cubicBezTo>
                <a:cubicBezTo>
                  <a:pt x="2199" y="1401"/>
                  <a:pt x="2199" y="1401"/>
                  <a:pt x="2199" y="1401"/>
                </a:cubicBezTo>
                <a:cubicBezTo>
                  <a:pt x="2177" y="1401"/>
                  <a:pt x="2177" y="1401"/>
                  <a:pt x="2177" y="1401"/>
                </a:cubicBezTo>
                <a:cubicBezTo>
                  <a:pt x="2177" y="1391"/>
                  <a:pt x="2177" y="1391"/>
                  <a:pt x="2177" y="1391"/>
                </a:cubicBezTo>
                <a:cubicBezTo>
                  <a:pt x="2152" y="1391"/>
                  <a:pt x="2152" y="1391"/>
                  <a:pt x="2152" y="1391"/>
                </a:cubicBezTo>
                <a:cubicBezTo>
                  <a:pt x="2152" y="1409"/>
                  <a:pt x="2152" y="1409"/>
                  <a:pt x="2152" y="1409"/>
                </a:cubicBezTo>
                <a:cubicBezTo>
                  <a:pt x="2139" y="1409"/>
                  <a:pt x="2139" y="1409"/>
                  <a:pt x="2139" y="1409"/>
                </a:cubicBezTo>
                <a:cubicBezTo>
                  <a:pt x="2139" y="1371"/>
                  <a:pt x="2139" y="1371"/>
                  <a:pt x="2139" y="1371"/>
                </a:cubicBezTo>
                <a:cubicBezTo>
                  <a:pt x="2093" y="1371"/>
                  <a:pt x="2093" y="1371"/>
                  <a:pt x="2093" y="1371"/>
                </a:cubicBezTo>
                <a:cubicBezTo>
                  <a:pt x="2093" y="1436"/>
                  <a:pt x="2093" y="1436"/>
                  <a:pt x="2093" y="1436"/>
                </a:cubicBezTo>
                <a:cubicBezTo>
                  <a:pt x="2077" y="1436"/>
                  <a:pt x="2077" y="1436"/>
                  <a:pt x="2077" y="1436"/>
                </a:cubicBezTo>
                <a:cubicBezTo>
                  <a:pt x="2077" y="1453"/>
                  <a:pt x="2077" y="1453"/>
                  <a:pt x="2077" y="1453"/>
                </a:cubicBezTo>
                <a:cubicBezTo>
                  <a:pt x="2068" y="1453"/>
                  <a:pt x="2068" y="1453"/>
                  <a:pt x="2068" y="1453"/>
                </a:cubicBezTo>
                <a:cubicBezTo>
                  <a:pt x="2068" y="1463"/>
                  <a:pt x="2068" y="1463"/>
                  <a:pt x="2068" y="1463"/>
                </a:cubicBezTo>
                <a:cubicBezTo>
                  <a:pt x="2055" y="1463"/>
                  <a:pt x="2055" y="1463"/>
                  <a:pt x="2055" y="1463"/>
                </a:cubicBezTo>
                <a:cubicBezTo>
                  <a:pt x="2055" y="1453"/>
                  <a:pt x="2055" y="1453"/>
                  <a:pt x="2055" y="1453"/>
                </a:cubicBezTo>
                <a:cubicBezTo>
                  <a:pt x="2033" y="1453"/>
                  <a:pt x="2033" y="1453"/>
                  <a:pt x="2033" y="1453"/>
                </a:cubicBezTo>
                <a:cubicBezTo>
                  <a:pt x="2033" y="1461"/>
                  <a:pt x="2033" y="1461"/>
                  <a:pt x="2033" y="1461"/>
                </a:cubicBezTo>
                <a:cubicBezTo>
                  <a:pt x="2004" y="1461"/>
                  <a:pt x="2004" y="1461"/>
                  <a:pt x="2004" y="1461"/>
                </a:cubicBezTo>
                <a:cubicBezTo>
                  <a:pt x="2004" y="1471"/>
                  <a:pt x="2004" y="1471"/>
                  <a:pt x="2004" y="1471"/>
                </a:cubicBezTo>
                <a:cubicBezTo>
                  <a:pt x="1996" y="1471"/>
                  <a:pt x="1996" y="1471"/>
                  <a:pt x="1996" y="1471"/>
                </a:cubicBezTo>
                <a:cubicBezTo>
                  <a:pt x="1996" y="1463"/>
                  <a:pt x="1996" y="1463"/>
                  <a:pt x="1996" y="1463"/>
                </a:cubicBezTo>
                <a:cubicBezTo>
                  <a:pt x="1983" y="1463"/>
                  <a:pt x="1983" y="1463"/>
                  <a:pt x="1983" y="1463"/>
                </a:cubicBezTo>
                <a:cubicBezTo>
                  <a:pt x="1983" y="1479"/>
                  <a:pt x="1983" y="1479"/>
                  <a:pt x="1983" y="1479"/>
                </a:cubicBezTo>
                <a:cubicBezTo>
                  <a:pt x="1975" y="1479"/>
                  <a:pt x="1975" y="1479"/>
                  <a:pt x="1975" y="1479"/>
                </a:cubicBezTo>
                <a:cubicBezTo>
                  <a:pt x="1975" y="1343"/>
                  <a:pt x="1975" y="1343"/>
                  <a:pt x="1975" y="1343"/>
                </a:cubicBezTo>
                <a:cubicBezTo>
                  <a:pt x="1952" y="1343"/>
                  <a:pt x="1952" y="1343"/>
                  <a:pt x="1952" y="1343"/>
                </a:cubicBezTo>
                <a:cubicBezTo>
                  <a:pt x="1952" y="1352"/>
                  <a:pt x="1952" y="1352"/>
                  <a:pt x="1952" y="1352"/>
                </a:cubicBezTo>
                <a:cubicBezTo>
                  <a:pt x="1943" y="1352"/>
                  <a:pt x="1943" y="1352"/>
                  <a:pt x="1943" y="1352"/>
                </a:cubicBezTo>
                <a:cubicBezTo>
                  <a:pt x="1935" y="1335"/>
                  <a:pt x="1935" y="1335"/>
                  <a:pt x="1935" y="1335"/>
                </a:cubicBezTo>
                <a:cubicBezTo>
                  <a:pt x="1921" y="1335"/>
                  <a:pt x="1921" y="1335"/>
                  <a:pt x="1921" y="1335"/>
                </a:cubicBezTo>
                <a:cubicBezTo>
                  <a:pt x="1912" y="1352"/>
                  <a:pt x="1912" y="1352"/>
                  <a:pt x="1912" y="1352"/>
                </a:cubicBezTo>
                <a:cubicBezTo>
                  <a:pt x="1877" y="1352"/>
                  <a:pt x="1877" y="1352"/>
                  <a:pt x="1877" y="1352"/>
                </a:cubicBezTo>
                <a:cubicBezTo>
                  <a:pt x="1877" y="1456"/>
                  <a:pt x="1877" y="1456"/>
                  <a:pt x="1877" y="1456"/>
                </a:cubicBezTo>
                <a:cubicBezTo>
                  <a:pt x="1805" y="1456"/>
                  <a:pt x="1805" y="1456"/>
                  <a:pt x="1805" y="1456"/>
                </a:cubicBezTo>
                <a:cubicBezTo>
                  <a:pt x="1791" y="1441"/>
                  <a:pt x="1791" y="1441"/>
                  <a:pt x="1791" y="1441"/>
                </a:cubicBezTo>
                <a:cubicBezTo>
                  <a:pt x="1781" y="1452"/>
                  <a:pt x="1781" y="1452"/>
                  <a:pt x="1781" y="1452"/>
                </a:cubicBezTo>
                <a:cubicBezTo>
                  <a:pt x="1771" y="1452"/>
                  <a:pt x="1771" y="1452"/>
                  <a:pt x="1771" y="1452"/>
                </a:cubicBezTo>
                <a:cubicBezTo>
                  <a:pt x="1756" y="1437"/>
                  <a:pt x="1756" y="1437"/>
                  <a:pt x="1756" y="1437"/>
                </a:cubicBezTo>
                <a:cubicBezTo>
                  <a:pt x="1744" y="1437"/>
                  <a:pt x="1744" y="1437"/>
                  <a:pt x="1744" y="1437"/>
                </a:cubicBezTo>
                <a:cubicBezTo>
                  <a:pt x="1731" y="1448"/>
                  <a:pt x="1731" y="1448"/>
                  <a:pt x="1731" y="1448"/>
                </a:cubicBezTo>
                <a:cubicBezTo>
                  <a:pt x="1699" y="1448"/>
                  <a:pt x="1699" y="1448"/>
                  <a:pt x="1699" y="1448"/>
                </a:cubicBezTo>
                <a:cubicBezTo>
                  <a:pt x="1699" y="1437"/>
                  <a:pt x="1699" y="1437"/>
                  <a:pt x="1699" y="1437"/>
                </a:cubicBezTo>
                <a:cubicBezTo>
                  <a:pt x="1673" y="1437"/>
                  <a:pt x="1673" y="1437"/>
                  <a:pt x="1673" y="1437"/>
                </a:cubicBezTo>
                <a:cubicBezTo>
                  <a:pt x="1673" y="1469"/>
                  <a:pt x="1673" y="1469"/>
                  <a:pt x="1673" y="1469"/>
                </a:cubicBezTo>
                <a:cubicBezTo>
                  <a:pt x="1656" y="1469"/>
                  <a:pt x="1656" y="1469"/>
                  <a:pt x="1656" y="1469"/>
                </a:cubicBezTo>
                <a:cubicBezTo>
                  <a:pt x="1656" y="1459"/>
                  <a:pt x="1656" y="1459"/>
                  <a:pt x="1656" y="1459"/>
                </a:cubicBezTo>
                <a:cubicBezTo>
                  <a:pt x="1619" y="1459"/>
                  <a:pt x="1619" y="1459"/>
                  <a:pt x="1619" y="1459"/>
                </a:cubicBezTo>
                <a:cubicBezTo>
                  <a:pt x="1619" y="1448"/>
                  <a:pt x="1619" y="1448"/>
                  <a:pt x="1619" y="1448"/>
                </a:cubicBezTo>
                <a:cubicBezTo>
                  <a:pt x="1587" y="1448"/>
                  <a:pt x="1587" y="1448"/>
                  <a:pt x="1587" y="1448"/>
                </a:cubicBezTo>
                <a:cubicBezTo>
                  <a:pt x="1587" y="1459"/>
                  <a:pt x="1587" y="1459"/>
                  <a:pt x="1587" y="1459"/>
                </a:cubicBezTo>
                <a:cubicBezTo>
                  <a:pt x="1563" y="1459"/>
                  <a:pt x="1563" y="1459"/>
                  <a:pt x="1563" y="1459"/>
                </a:cubicBezTo>
                <a:cubicBezTo>
                  <a:pt x="1563" y="1407"/>
                  <a:pt x="1563" y="1407"/>
                  <a:pt x="1563" y="1407"/>
                </a:cubicBezTo>
                <a:cubicBezTo>
                  <a:pt x="1531" y="1393"/>
                  <a:pt x="1531" y="1393"/>
                  <a:pt x="1531" y="1393"/>
                </a:cubicBezTo>
                <a:cubicBezTo>
                  <a:pt x="1531" y="1408"/>
                  <a:pt x="1531" y="1408"/>
                  <a:pt x="1531" y="1408"/>
                </a:cubicBezTo>
                <a:cubicBezTo>
                  <a:pt x="1524" y="1408"/>
                  <a:pt x="1524" y="1408"/>
                  <a:pt x="1524" y="1408"/>
                </a:cubicBezTo>
                <a:cubicBezTo>
                  <a:pt x="1524" y="1331"/>
                  <a:pt x="1524" y="1331"/>
                  <a:pt x="1524" y="1331"/>
                </a:cubicBezTo>
                <a:cubicBezTo>
                  <a:pt x="1507" y="1331"/>
                  <a:pt x="1507" y="1331"/>
                  <a:pt x="1507" y="1331"/>
                </a:cubicBezTo>
                <a:cubicBezTo>
                  <a:pt x="1507" y="1307"/>
                  <a:pt x="1507" y="1307"/>
                  <a:pt x="1507" y="1307"/>
                </a:cubicBezTo>
                <a:cubicBezTo>
                  <a:pt x="1479" y="1307"/>
                  <a:pt x="1479" y="1307"/>
                  <a:pt x="1479" y="1307"/>
                </a:cubicBezTo>
                <a:cubicBezTo>
                  <a:pt x="1479" y="1281"/>
                  <a:pt x="1479" y="1281"/>
                  <a:pt x="1479" y="1281"/>
                </a:cubicBezTo>
                <a:cubicBezTo>
                  <a:pt x="1465" y="1281"/>
                  <a:pt x="1465" y="1281"/>
                  <a:pt x="1465" y="1281"/>
                </a:cubicBezTo>
                <a:cubicBezTo>
                  <a:pt x="1465" y="1307"/>
                  <a:pt x="1465" y="1307"/>
                  <a:pt x="1465" y="1307"/>
                </a:cubicBezTo>
                <a:cubicBezTo>
                  <a:pt x="1443" y="1307"/>
                  <a:pt x="1443" y="1307"/>
                  <a:pt x="1443" y="1307"/>
                </a:cubicBezTo>
                <a:cubicBezTo>
                  <a:pt x="1443" y="1265"/>
                  <a:pt x="1443" y="1265"/>
                  <a:pt x="1443" y="1265"/>
                </a:cubicBezTo>
                <a:cubicBezTo>
                  <a:pt x="1443" y="1265"/>
                  <a:pt x="1412" y="1232"/>
                  <a:pt x="1389" y="1232"/>
                </a:cubicBezTo>
                <a:cubicBezTo>
                  <a:pt x="1367" y="1232"/>
                  <a:pt x="1337" y="1269"/>
                  <a:pt x="1337" y="1269"/>
                </a:cubicBezTo>
                <a:cubicBezTo>
                  <a:pt x="1337" y="1359"/>
                  <a:pt x="1337" y="1359"/>
                  <a:pt x="1337" y="1359"/>
                </a:cubicBezTo>
                <a:cubicBezTo>
                  <a:pt x="1315" y="1359"/>
                  <a:pt x="1315" y="1359"/>
                  <a:pt x="1315" y="1359"/>
                </a:cubicBezTo>
                <a:cubicBezTo>
                  <a:pt x="1315" y="1417"/>
                  <a:pt x="1315" y="1417"/>
                  <a:pt x="1315" y="1417"/>
                </a:cubicBezTo>
                <a:cubicBezTo>
                  <a:pt x="1275" y="1432"/>
                  <a:pt x="1275" y="1432"/>
                  <a:pt x="1275" y="1432"/>
                </a:cubicBezTo>
                <a:cubicBezTo>
                  <a:pt x="1275" y="1445"/>
                  <a:pt x="1275" y="1445"/>
                  <a:pt x="1275" y="1445"/>
                </a:cubicBezTo>
                <a:cubicBezTo>
                  <a:pt x="1267" y="1445"/>
                  <a:pt x="1267" y="1445"/>
                  <a:pt x="1267" y="1445"/>
                </a:cubicBezTo>
                <a:cubicBezTo>
                  <a:pt x="1267" y="1421"/>
                  <a:pt x="1267" y="1421"/>
                  <a:pt x="1267" y="1421"/>
                </a:cubicBezTo>
                <a:cubicBezTo>
                  <a:pt x="1253" y="1421"/>
                  <a:pt x="1253" y="1421"/>
                  <a:pt x="1253" y="1421"/>
                </a:cubicBezTo>
                <a:cubicBezTo>
                  <a:pt x="1235" y="1395"/>
                  <a:pt x="1235" y="1395"/>
                  <a:pt x="1235" y="1395"/>
                </a:cubicBezTo>
                <a:cubicBezTo>
                  <a:pt x="1213" y="1416"/>
                  <a:pt x="1213" y="1416"/>
                  <a:pt x="1213" y="1416"/>
                </a:cubicBezTo>
                <a:cubicBezTo>
                  <a:pt x="1213" y="1399"/>
                  <a:pt x="1213" y="1399"/>
                  <a:pt x="1213" y="1399"/>
                </a:cubicBezTo>
                <a:cubicBezTo>
                  <a:pt x="1200" y="1399"/>
                  <a:pt x="1200" y="1399"/>
                  <a:pt x="1200" y="1399"/>
                </a:cubicBezTo>
                <a:cubicBezTo>
                  <a:pt x="1200" y="1409"/>
                  <a:pt x="1200" y="1409"/>
                  <a:pt x="1200" y="1409"/>
                </a:cubicBezTo>
                <a:cubicBezTo>
                  <a:pt x="1189" y="1409"/>
                  <a:pt x="1189" y="1409"/>
                  <a:pt x="1189" y="1409"/>
                </a:cubicBezTo>
                <a:cubicBezTo>
                  <a:pt x="1189" y="1392"/>
                  <a:pt x="1189" y="1392"/>
                  <a:pt x="1189" y="1392"/>
                </a:cubicBezTo>
                <a:cubicBezTo>
                  <a:pt x="1164" y="1392"/>
                  <a:pt x="1164" y="1392"/>
                  <a:pt x="1164" y="1392"/>
                </a:cubicBezTo>
                <a:cubicBezTo>
                  <a:pt x="1164" y="1401"/>
                  <a:pt x="1164" y="1401"/>
                  <a:pt x="1164" y="1401"/>
                </a:cubicBezTo>
                <a:cubicBezTo>
                  <a:pt x="1155" y="1401"/>
                  <a:pt x="1155" y="1401"/>
                  <a:pt x="1155" y="1401"/>
                </a:cubicBezTo>
                <a:cubicBezTo>
                  <a:pt x="1155" y="1417"/>
                  <a:pt x="1155" y="1417"/>
                  <a:pt x="1155" y="1417"/>
                </a:cubicBezTo>
                <a:cubicBezTo>
                  <a:pt x="1133" y="1417"/>
                  <a:pt x="1133" y="1417"/>
                  <a:pt x="1133" y="1417"/>
                </a:cubicBezTo>
                <a:cubicBezTo>
                  <a:pt x="1133" y="1397"/>
                  <a:pt x="1133" y="1397"/>
                  <a:pt x="1133" y="1397"/>
                </a:cubicBezTo>
                <a:cubicBezTo>
                  <a:pt x="1123" y="1397"/>
                  <a:pt x="1123" y="1397"/>
                  <a:pt x="1123" y="1397"/>
                </a:cubicBezTo>
                <a:cubicBezTo>
                  <a:pt x="1112" y="1385"/>
                  <a:pt x="1112" y="1385"/>
                  <a:pt x="1112" y="1385"/>
                </a:cubicBezTo>
                <a:cubicBezTo>
                  <a:pt x="1104" y="1391"/>
                  <a:pt x="1104" y="1391"/>
                  <a:pt x="1104" y="1391"/>
                </a:cubicBezTo>
                <a:cubicBezTo>
                  <a:pt x="1095" y="1391"/>
                  <a:pt x="1095" y="1391"/>
                  <a:pt x="1095" y="1391"/>
                </a:cubicBezTo>
                <a:cubicBezTo>
                  <a:pt x="1076" y="1368"/>
                  <a:pt x="1076" y="1368"/>
                  <a:pt x="1076" y="1368"/>
                </a:cubicBezTo>
                <a:cubicBezTo>
                  <a:pt x="1063" y="1389"/>
                  <a:pt x="1063" y="1389"/>
                  <a:pt x="1063" y="1389"/>
                </a:cubicBezTo>
                <a:cubicBezTo>
                  <a:pt x="1051" y="1389"/>
                  <a:pt x="1051" y="1389"/>
                  <a:pt x="1051" y="1389"/>
                </a:cubicBezTo>
                <a:cubicBezTo>
                  <a:pt x="1051" y="1371"/>
                  <a:pt x="1051" y="1371"/>
                  <a:pt x="1051" y="1371"/>
                </a:cubicBezTo>
                <a:cubicBezTo>
                  <a:pt x="1031" y="1371"/>
                  <a:pt x="1031" y="1371"/>
                  <a:pt x="1031" y="1371"/>
                </a:cubicBezTo>
                <a:cubicBezTo>
                  <a:pt x="1031" y="1391"/>
                  <a:pt x="1031" y="1391"/>
                  <a:pt x="1031" y="1391"/>
                </a:cubicBezTo>
                <a:cubicBezTo>
                  <a:pt x="1020" y="1403"/>
                  <a:pt x="1020" y="1403"/>
                  <a:pt x="1020" y="1403"/>
                </a:cubicBezTo>
                <a:cubicBezTo>
                  <a:pt x="1012" y="1403"/>
                  <a:pt x="1012" y="1403"/>
                  <a:pt x="1012" y="1403"/>
                </a:cubicBezTo>
                <a:cubicBezTo>
                  <a:pt x="1012" y="1376"/>
                  <a:pt x="1012" y="1376"/>
                  <a:pt x="1012" y="1376"/>
                </a:cubicBezTo>
                <a:cubicBezTo>
                  <a:pt x="999" y="1376"/>
                  <a:pt x="999" y="1376"/>
                  <a:pt x="999" y="1376"/>
                </a:cubicBezTo>
                <a:cubicBezTo>
                  <a:pt x="988" y="1359"/>
                  <a:pt x="988" y="1359"/>
                  <a:pt x="988" y="1359"/>
                </a:cubicBezTo>
                <a:cubicBezTo>
                  <a:pt x="969" y="1381"/>
                  <a:pt x="969" y="1381"/>
                  <a:pt x="969" y="1381"/>
                </a:cubicBezTo>
                <a:cubicBezTo>
                  <a:pt x="969" y="1224"/>
                  <a:pt x="969" y="1224"/>
                  <a:pt x="969" y="1224"/>
                </a:cubicBezTo>
                <a:cubicBezTo>
                  <a:pt x="943" y="1224"/>
                  <a:pt x="943" y="1224"/>
                  <a:pt x="943" y="1224"/>
                </a:cubicBezTo>
                <a:cubicBezTo>
                  <a:pt x="943" y="1212"/>
                  <a:pt x="943" y="1212"/>
                  <a:pt x="943" y="1212"/>
                </a:cubicBezTo>
                <a:cubicBezTo>
                  <a:pt x="969" y="1212"/>
                  <a:pt x="969" y="1212"/>
                  <a:pt x="969" y="1212"/>
                </a:cubicBezTo>
                <a:cubicBezTo>
                  <a:pt x="969" y="1204"/>
                  <a:pt x="969" y="1204"/>
                  <a:pt x="969" y="1204"/>
                </a:cubicBezTo>
                <a:cubicBezTo>
                  <a:pt x="847" y="1204"/>
                  <a:pt x="847" y="1204"/>
                  <a:pt x="847" y="1204"/>
                </a:cubicBezTo>
                <a:cubicBezTo>
                  <a:pt x="847" y="1211"/>
                  <a:pt x="847" y="1211"/>
                  <a:pt x="847" y="1211"/>
                </a:cubicBezTo>
                <a:cubicBezTo>
                  <a:pt x="857" y="1211"/>
                  <a:pt x="857" y="1211"/>
                  <a:pt x="857" y="1211"/>
                </a:cubicBezTo>
                <a:cubicBezTo>
                  <a:pt x="857" y="1224"/>
                  <a:pt x="857" y="1224"/>
                  <a:pt x="857" y="1224"/>
                </a:cubicBezTo>
                <a:cubicBezTo>
                  <a:pt x="843" y="1224"/>
                  <a:pt x="843" y="1224"/>
                  <a:pt x="843" y="1224"/>
                </a:cubicBezTo>
                <a:cubicBezTo>
                  <a:pt x="843" y="1375"/>
                  <a:pt x="843" y="1375"/>
                  <a:pt x="843" y="1375"/>
                </a:cubicBezTo>
                <a:cubicBezTo>
                  <a:pt x="828" y="1375"/>
                  <a:pt x="828" y="1375"/>
                  <a:pt x="828" y="1375"/>
                </a:cubicBezTo>
                <a:cubicBezTo>
                  <a:pt x="828" y="1387"/>
                  <a:pt x="828" y="1387"/>
                  <a:pt x="828" y="1387"/>
                </a:cubicBezTo>
                <a:cubicBezTo>
                  <a:pt x="816" y="1387"/>
                  <a:pt x="816" y="1387"/>
                  <a:pt x="816" y="1387"/>
                </a:cubicBezTo>
                <a:cubicBezTo>
                  <a:pt x="816" y="1403"/>
                  <a:pt x="816" y="1403"/>
                  <a:pt x="816" y="1403"/>
                </a:cubicBezTo>
                <a:cubicBezTo>
                  <a:pt x="804" y="1403"/>
                  <a:pt x="804" y="1403"/>
                  <a:pt x="804" y="1403"/>
                </a:cubicBezTo>
                <a:cubicBezTo>
                  <a:pt x="787" y="1393"/>
                  <a:pt x="787" y="1393"/>
                  <a:pt x="787" y="1393"/>
                </a:cubicBezTo>
                <a:cubicBezTo>
                  <a:pt x="787" y="1193"/>
                  <a:pt x="787" y="1193"/>
                  <a:pt x="787" y="1193"/>
                </a:cubicBezTo>
                <a:cubicBezTo>
                  <a:pt x="691" y="1193"/>
                  <a:pt x="691" y="1193"/>
                  <a:pt x="691" y="1193"/>
                </a:cubicBezTo>
                <a:cubicBezTo>
                  <a:pt x="691" y="1427"/>
                  <a:pt x="691" y="1427"/>
                  <a:pt x="691" y="1427"/>
                </a:cubicBezTo>
                <a:cubicBezTo>
                  <a:pt x="664" y="1427"/>
                  <a:pt x="664" y="1427"/>
                  <a:pt x="664" y="1427"/>
                </a:cubicBezTo>
                <a:cubicBezTo>
                  <a:pt x="664" y="1445"/>
                  <a:pt x="664" y="1445"/>
                  <a:pt x="664" y="1445"/>
                </a:cubicBezTo>
                <a:cubicBezTo>
                  <a:pt x="640" y="1445"/>
                  <a:pt x="640" y="1445"/>
                  <a:pt x="640" y="1445"/>
                </a:cubicBezTo>
                <a:cubicBezTo>
                  <a:pt x="640" y="1436"/>
                  <a:pt x="640" y="1436"/>
                  <a:pt x="640" y="1436"/>
                </a:cubicBezTo>
                <a:cubicBezTo>
                  <a:pt x="625" y="1436"/>
                  <a:pt x="625" y="1436"/>
                  <a:pt x="625" y="1436"/>
                </a:cubicBezTo>
                <a:cubicBezTo>
                  <a:pt x="625" y="1237"/>
                  <a:pt x="625" y="1237"/>
                  <a:pt x="625" y="1237"/>
                </a:cubicBezTo>
                <a:cubicBezTo>
                  <a:pt x="601" y="1237"/>
                  <a:pt x="601" y="1237"/>
                  <a:pt x="601" y="1237"/>
                </a:cubicBezTo>
                <a:cubicBezTo>
                  <a:pt x="601" y="1228"/>
                  <a:pt x="601" y="1228"/>
                  <a:pt x="601" y="1228"/>
                </a:cubicBezTo>
                <a:cubicBezTo>
                  <a:pt x="536" y="1228"/>
                  <a:pt x="536" y="1228"/>
                  <a:pt x="536" y="1228"/>
                </a:cubicBezTo>
                <a:cubicBezTo>
                  <a:pt x="536" y="1241"/>
                  <a:pt x="536" y="1241"/>
                  <a:pt x="536" y="1241"/>
                </a:cubicBezTo>
                <a:cubicBezTo>
                  <a:pt x="515" y="1241"/>
                  <a:pt x="515" y="1241"/>
                  <a:pt x="515" y="1241"/>
                </a:cubicBezTo>
                <a:cubicBezTo>
                  <a:pt x="515" y="1227"/>
                  <a:pt x="515" y="1227"/>
                  <a:pt x="515" y="1227"/>
                </a:cubicBezTo>
                <a:cubicBezTo>
                  <a:pt x="501" y="1227"/>
                  <a:pt x="501" y="1227"/>
                  <a:pt x="501" y="1227"/>
                </a:cubicBezTo>
                <a:cubicBezTo>
                  <a:pt x="501" y="1227"/>
                  <a:pt x="487" y="1169"/>
                  <a:pt x="456" y="1169"/>
                </a:cubicBezTo>
                <a:cubicBezTo>
                  <a:pt x="425" y="1169"/>
                  <a:pt x="401" y="1224"/>
                  <a:pt x="401" y="1224"/>
                </a:cubicBezTo>
                <a:cubicBezTo>
                  <a:pt x="392" y="1224"/>
                  <a:pt x="392" y="1224"/>
                  <a:pt x="392" y="1224"/>
                </a:cubicBezTo>
                <a:cubicBezTo>
                  <a:pt x="392" y="1243"/>
                  <a:pt x="392" y="1243"/>
                  <a:pt x="392" y="1243"/>
                </a:cubicBezTo>
                <a:cubicBezTo>
                  <a:pt x="373" y="1243"/>
                  <a:pt x="373" y="1243"/>
                  <a:pt x="373" y="1243"/>
                </a:cubicBezTo>
                <a:cubicBezTo>
                  <a:pt x="373" y="1233"/>
                  <a:pt x="373" y="1233"/>
                  <a:pt x="373" y="1233"/>
                </a:cubicBezTo>
                <a:cubicBezTo>
                  <a:pt x="320" y="1233"/>
                  <a:pt x="320" y="1233"/>
                  <a:pt x="320" y="1233"/>
                </a:cubicBezTo>
                <a:cubicBezTo>
                  <a:pt x="320" y="1245"/>
                  <a:pt x="320" y="1245"/>
                  <a:pt x="320" y="1245"/>
                </a:cubicBezTo>
                <a:cubicBezTo>
                  <a:pt x="303" y="1245"/>
                  <a:pt x="303" y="1245"/>
                  <a:pt x="303" y="1245"/>
                </a:cubicBezTo>
                <a:cubicBezTo>
                  <a:pt x="288" y="1257"/>
                  <a:pt x="288" y="1257"/>
                  <a:pt x="288" y="1257"/>
                </a:cubicBezTo>
                <a:cubicBezTo>
                  <a:pt x="288" y="1331"/>
                  <a:pt x="288" y="1331"/>
                  <a:pt x="288" y="1331"/>
                </a:cubicBezTo>
                <a:cubicBezTo>
                  <a:pt x="268" y="1331"/>
                  <a:pt x="268" y="1331"/>
                  <a:pt x="268" y="1331"/>
                </a:cubicBezTo>
                <a:cubicBezTo>
                  <a:pt x="268" y="1373"/>
                  <a:pt x="268" y="1373"/>
                  <a:pt x="268" y="1373"/>
                </a:cubicBezTo>
                <a:cubicBezTo>
                  <a:pt x="252" y="1373"/>
                  <a:pt x="252" y="1373"/>
                  <a:pt x="252" y="1373"/>
                </a:cubicBezTo>
                <a:cubicBezTo>
                  <a:pt x="252" y="1325"/>
                  <a:pt x="252" y="1325"/>
                  <a:pt x="252" y="1325"/>
                </a:cubicBezTo>
                <a:cubicBezTo>
                  <a:pt x="236" y="1325"/>
                  <a:pt x="236" y="1325"/>
                  <a:pt x="236" y="1325"/>
                </a:cubicBezTo>
                <a:cubicBezTo>
                  <a:pt x="236" y="1342"/>
                  <a:pt x="236" y="1342"/>
                  <a:pt x="236" y="1342"/>
                </a:cubicBezTo>
                <a:cubicBezTo>
                  <a:pt x="218" y="1342"/>
                  <a:pt x="218" y="1342"/>
                  <a:pt x="218" y="1342"/>
                </a:cubicBezTo>
                <a:cubicBezTo>
                  <a:pt x="218" y="1331"/>
                  <a:pt x="218" y="1331"/>
                  <a:pt x="218" y="1331"/>
                </a:cubicBezTo>
                <a:cubicBezTo>
                  <a:pt x="195" y="1331"/>
                  <a:pt x="195" y="1331"/>
                  <a:pt x="195" y="1331"/>
                </a:cubicBezTo>
                <a:cubicBezTo>
                  <a:pt x="195" y="1312"/>
                  <a:pt x="195" y="1312"/>
                  <a:pt x="195" y="1312"/>
                </a:cubicBezTo>
                <a:cubicBezTo>
                  <a:pt x="182" y="1299"/>
                  <a:pt x="182" y="1299"/>
                  <a:pt x="182" y="1299"/>
                </a:cubicBezTo>
                <a:cubicBezTo>
                  <a:pt x="168" y="1283"/>
                  <a:pt x="168" y="1283"/>
                  <a:pt x="168" y="1283"/>
                </a:cubicBezTo>
                <a:cubicBezTo>
                  <a:pt x="134" y="1283"/>
                  <a:pt x="134" y="1283"/>
                  <a:pt x="134" y="1283"/>
                </a:cubicBezTo>
                <a:cubicBezTo>
                  <a:pt x="102" y="1307"/>
                  <a:pt x="102" y="1307"/>
                  <a:pt x="102" y="1307"/>
                </a:cubicBezTo>
                <a:cubicBezTo>
                  <a:pt x="78" y="1307"/>
                  <a:pt x="78" y="1307"/>
                  <a:pt x="78" y="1307"/>
                </a:cubicBezTo>
                <a:cubicBezTo>
                  <a:pt x="78" y="1401"/>
                  <a:pt x="78" y="1401"/>
                  <a:pt x="78" y="1401"/>
                </a:cubicBezTo>
                <a:cubicBezTo>
                  <a:pt x="56" y="1357"/>
                  <a:pt x="56" y="1357"/>
                  <a:pt x="56" y="1357"/>
                </a:cubicBezTo>
                <a:cubicBezTo>
                  <a:pt x="56" y="1333"/>
                  <a:pt x="56" y="1333"/>
                  <a:pt x="56" y="1333"/>
                </a:cubicBezTo>
                <a:cubicBezTo>
                  <a:pt x="0" y="1333"/>
                  <a:pt x="0" y="1333"/>
                  <a:pt x="0" y="1333"/>
                </a:cubicBezTo>
                <a:cubicBezTo>
                  <a:pt x="0" y="1542"/>
                  <a:pt x="0" y="1542"/>
                  <a:pt x="0" y="1542"/>
                </a:cubicBezTo>
                <a:cubicBezTo>
                  <a:pt x="8000" y="1542"/>
                  <a:pt x="8000" y="1542"/>
                  <a:pt x="8000" y="1542"/>
                </a:cubicBezTo>
                <a:cubicBezTo>
                  <a:pt x="8000" y="1472"/>
                  <a:pt x="8000" y="1472"/>
                  <a:pt x="8000" y="1472"/>
                </a:cubicBezTo>
                <a:lnTo>
                  <a:pt x="7978" y="1472"/>
                </a:lnTo>
                <a:close/>
                <a:moveTo>
                  <a:pt x="3369" y="1457"/>
                </a:moveTo>
                <a:cubicBezTo>
                  <a:pt x="3356" y="1457"/>
                  <a:pt x="3356" y="1457"/>
                  <a:pt x="3356" y="1457"/>
                </a:cubicBezTo>
                <a:cubicBezTo>
                  <a:pt x="3356" y="1408"/>
                  <a:pt x="3356" y="1408"/>
                  <a:pt x="3356" y="1408"/>
                </a:cubicBezTo>
                <a:cubicBezTo>
                  <a:pt x="3369" y="1408"/>
                  <a:pt x="3369" y="1408"/>
                  <a:pt x="3369" y="1408"/>
                </a:cubicBezTo>
                <a:lnTo>
                  <a:pt x="3369" y="1457"/>
                </a:lnTo>
                <a:close/>
                <a:moveTo>
                  <a:pt x="3369" y="1389"/>
                </a:moveTo>
                <a:cubicBezTo>
                  <a:pt x="3356" y="1389"/>
                  <a:pt x="3356" y="1389"/>
                  <a:pt x="3356" y="1389"/>
                </a:cubicBezTo>
                <a:cubicBezTo>
                  <a:pt x="3356" y="1335"/>
                  <a:pt x="3356" y="1335"/>
                  <a:pt x="3356" y="1335"/>
                </a:cubicBezTo>
                <a:cubicBezTo>
                  <a:pt x="3369" y="1335"/>
                  <a:pt x="3369" y="1335"/>
                  <a:pt x="3369" y="1335"/>
                </a:cubicBezTo>
                <a:lnTo>
                  <a:pt x="3369" y="1389"/>
                </a:lnTo>
                <a:close/>
                <a:moveTo>
                  <a:pt x="3356" y="1141"/>
                </a:moveTo>
                <a:cubicBezTo>
                  <a:pt x="3356" y="1098"/>
                  <a:pt x="3356" y="1098"/>
                  <a:pt x="3356" y="1098"/>
                </a:cubicBezTo>
                <a:cubicBezTo>
                  <a:pt x="3356" y="1098"/>
                  <a:pt x="3373" y="1103"/>
                  <a:pt x="3373" y="1119"/>
                </a:cubicBezTo>
                <a:cubicBezTo>
                  <a:pt x="3373" y="1136"/>
                  <a:pt x="3356" y="1141"/>
                  <a:pt x="3356" y="1141"/>
                </a:cubicBezTo>
                <a:close/>
                <a:moveTo>
                  <a:pt x="3356" y="1060"/>
                </a:moveTo>
                <a:cubicBezTo>
                  <a:pt x="3356" y="1024"/>
                  <a:pt x="3356" y="1024"/>
                  <a:pt x="3356" y="1024"/>
                </a:cubicBezTo>
                <a:cubicBezTo>
                  <a:pt x="3356" y="1024"/>
                  <a:pt x="3373" y="1029"/>
                  <a:pt x="3373" y="1042"/>
                </a:cubicBezTo>
                <a:cubicBezTo>
                  <a:pt x="3373" y="1055"/>
                  <a:pt x="3356" y="1060"/>
                  <a:pt x="3356" y="1060"/>
                </a:cubicBezTo>
                <a:close/>
                <a:moveTo>
                  <a:pt x="3356" y="988"/>
                </a:moveTo>
                <a:cubicBezTo>
                  <a:pt x="3356" y="950"/>
                  <a:pt x="3356" y="950"/>
                  <a:pt x="3356" y="950"/>
                </a:cubicBezTo>
                <a:cubicBezTo>
                  <a:pt x="3356" y="950"/>
                  <a:pt x="3373" y="953"/>
                  <a:pt x="3373" y="969"/>
                </a:cubicBezTo>
                <a:cubicBezTo>
                  <a:pt x="3373" y="985"/>
                  <a:pt x="3356" y="988"/>
                  <a:pt x="3356" y="988"/>
                </a:cubicBezTo>
                <a:close/>
                <a:moveTo>
                  <a:pt x="3356" y="911"/>
                </a:moveTo>
                <a:cubicBezTo>
                  <a:pt x="3356" y="872"/>
                  <a:pt x="3356" y="872"/>
                  <a:pt x="3356" y="872"/>
                </a:cubicBezTo>
                <a:cubicBezTo>
                  <a:pt x="3356" y="872"/>
                  <a:pt x="3373" y="878"/>
                  <a:pt x="3373" y="891"/>
                </a:cubicBezTo>
                <a:cubicBezTo>
                  <a:pt x="3373" y="905"/>
                  <a:pt x="3356" y="911"/>
                  <a:pt x="3356" y="911"/>
                </a:cubicBezTo>
                <a:close/>
                <a:moveTo>
                  <a:pt x="3356" y="835"/>
                </a:moveTo>
                <a:cubicBezTo>
                  <a:pt x="3356" y="796"/>
                  <a:pt x="3356" y="796"/>
                  <a:pt x="3356" y="796"/>
                </a:cubicBezTo>
                <a:cubicBezTo>
                  <a:pt x="3356" y="796"/>
                  <a:pt x="3373" y="800"/>
                  <a:pt x="3373" y="815"/>
                </a:cubicBezTo>
                <a:cubicBezTo>
                  <a:pt x="3373" y="831"/>
                  <a:pt x="3356" y="835"/>
                  <a:pt x="3356" y="835"/>
                </a:cubicBezTo>
                <a:close/>
                <a:moveTo>
                  <a:pt x="3356" y="756"/>
                </a:moveTo>
                <a:cubicBezTo>
                  <a:pt x="3356" y="718"/>
                  <a:pt x="3356" y="718"/>
                  <a:pt x="3356" y="718"/>
                </a:cubicBezTo>
                <a:cubicBezTo>
                  <a:pt x="3356" y="718"/>
                  <a:pt x="3373" y="720"/>
                  <a:pt x="3373" y="737"/>
                </a:cubicBezTo>
                <a:cubicBezTo>
                  <a:pt x="3373" y="754"/>
                  <a:pt x="3356" y="756"/>
                  <a:pt x="3356" y="756"/>
                </a:cubicBezTo>
                <a:close/>
                <a:moveTo>
                  <a:pt x="5556" y="570"/>
                </a:moveTo>
                <a:cubicBezTo>
                  <a:pt x="5508" y="582"/>
                  <a:pt x="5508" y="582"/>
                  <a:pt x="5508" y="582"/>
                </a:cubicBezTo>
                <a:cubicBezTo>
                  <a:pt x="5490" y="529"/>
                  <a:pt x="5490" y="529"/>
                  <a:pt x="5490" y="529"/>
                </a:cubicBezTo>
                <a:cubicBezTo>
                  <a:pt x="5566" y="508"/>
                  <a:pt x="5566" y="508"/>
                  <a:pt x="5566" y="508"/>
                </a:cubicBezTo>
                <a:lnTo>
                  <a:pt x="5556" y="570"/>
                </a:lnTo>
                <a:close/>
              </a:path>
            </a:pathLst>
          </a:custGeom>
          <a:noFill/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28A9D6">
                    <a:alpha val="75000"/>
                  </a:srgbClr>
                </a:gs>
              </a:gsLst>
              <a:lin ang="5400000" scaled="1"/>
            </a:gradFill>
          </a:ln>
          <a:effectLst/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/>
          </a:p>
        </p:txBody>
      </p:sp>
      <p:cxnSp>
        <p:nvCxnSpPr>
          <p:cNvPr id="24" name="直接连接符 23" hidden="1"/>
          <p:cNvCxnSpPr/>
          <p:nvPr userDrawn="1"/>
        </p:nvCxnSpPr>
        <p:spPr>
          <a:xfrm>
            <a:off x="3181635" y="431856"/>
            <a:ext cx="0" cy="524933"/>
          </a:xfrm>
          <a:prstGeom prst="line">
            <a:avLst/>
          </a:prstGeom>
          <a:ln>
            <a:solidFill>
              <a:srgbClr val="28A9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 userDrawn="1"/>
        </p:nvSpPr>
        <p:spPr>
          <a:xfrm>
            <a:off x="333375" y="455040"/>
            <a:ext cx="1227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第四部分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任意多边形 28"/>
          <p:cNvSpPr/>
          <p:nvPr userDrawn="1"/>
        </p:nvSpPr>
        <p:spPr>
          <a:xfrm flipV="1">
            <a:off x="174171" y="423706"/>
            <a:ext cx="1386789" cy="432000"/>
          </a:xfrm>
          <a:custGeom>
            <a:avLst/>
            <a:gdLst>
              <a:gd name="connsiteX0" fmla="*/ 167822 w 1386790"/>
              <a:gd name="connsiteY0" fmla="*/ 524933 h 524933"/>
              <a:gd name="connsiteX1" fmla="*/ 168846 w 1386790"/>
              <a:gd name="connsiteY1" fmla="*/ 524933 h 524933"/>
              <a:gd name="connsiteX2" fmla="*/ 168846 w 1386790"/>
              <a:gd name="connsiteY2" fmla="*/ 14598 h 524933"/>
              <a:gd name="connsiteX3" fmla="*/ 1386790 w 1386790"/>
              <a:gd name="connsiteY3" fmla="*/ 14598 h 524933"/>
              <a:gd name="connsiteX4" fmla="*/ 1386790 w 1386790"/>
              <a:gd name="connsiteY4" fmla="*/ 0 h 524933"/>
              <a:gd name="connsiteX5" fmla="*/ 167822 w 1386790"/>
              <a:gd name="connsiteY5" fmla="*/ 0 h 524933"/>
              <a:gd name="connsiteX6" fmla="*/ 152999 w 1386790"/>
              <a:gd name="connsiteY6" fmla="*/ 0 h 524933"/>
              <a:gd name="connsiteX7" fmla="*/ 152999 w 1386790"/>
              <a:gd name="connsiteY7" fmla="*/ 507260 h 524933"/>
              <a:gd name="connsiteX8" fmla="*/ 107280 w 1386790"/>
              <a:gd name="connsiteY8" fmla="*/ 507260 h 524933"/>
              <a:gd name="connsiteX9" fmla="*/ 107280 w 1386790"/>
              <a:gd name="connsiteY9" fmla="*/ 0 h 524933"/>
              <a:gd name="connsiteX10" fmla="*/ 0 w 1386790"/>
              <a:gd name="connsiteY10" fmla="*/ 0 h 524933"/>
              <a:gd name="connsiteX11" fmla="*/ 0 w 1386790"/>
              <a:gd name="connsiteY11" fmla="*/ 524932 h 524933"/>
              <a:gd name="connsiteX12" fmla="*/ 33834 w 1386790"/>
              <a:gd name="connsiteY12" fmla="*/ 524932 h 524933"/>
              <a:gd name="connsiteX13" fmla="*/ 33834 w 1386790"/>
              <a:gd name="connsiteY13" fmla="*/ 23810 h 524933"/>
              <a:gd name="connsiteX14" fmla="*/ 79553 w 1386790"/>
              <a:gd name="connsiteY14" fmla="*/ 23810 h 524933"/>
              <a:gd name="connsiteX15" fmla="*/ 79553 w 1386790"/>
              <a:gd name="connsiteY15" fmla="*/ 524932 h 524933"/>
              <a:gd name="connsiteX16" fmla="*/ 167822 w 1386790"/>
              <a:gd name="connsiteY16" fmla="*/ 524932 h 524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86790" h="524933">
                <a:moveTo>
                  <a:pt x="167822" y="524933"/>
                </a:moveTo>
                <a:lnTo>
                  <a:pt x="168846" y="524933"/>
                </a:lnTo>
                <a:lnTo>
                  <a:pt x="168846" y="14598"/>
                </a:lnTo>
                <a:lnTo>
                  <a:pt x="1386790" y="14598"/>
                </a:lnTo>
                <a:lnTo>
                  <a:pt x="1386790" y="0"/>
                </a:lnTo>
                <a:lnTo>
                  <a:pt x="167822" y="0"/>
                </a:lnTo>
                <a:lnTo>
                  <a:pt x="152999" y="0"/>
                </a:lnTo>
                <a:lnTo>
                  <a:pt x="152999" y="507260"/>
                </a:lnTo>
                <a:lnTo>
                  <a:pt x="107280" y="507260"/>
                </a:lnTo>
                <a:lnTo>
                  <a:pt x="107280" y="0"/>
                </a:lnTo>
                <a:lnTo>
                  <a:pt x="0" y="0"/>
                </a:lnTo>
                <a:lnTo>
                  <a:pt x="0" y="524932"/>
                </a:lnTo>
                <a:lnTo>
                  <a:pt x="33834" y="524932"/>
                </a:lnTo>
                <a:lnTo>
                  <a:pt x="33834" y="23810"/>
                </a:lnTo>
                <a:lnTo>
                  <a:pt x="79553" y="23810"/>
                </a:lnTo>
                <a:lnTo>
                  <a:pt x="79553" y="524932"/>
                </a:lnTo>
                <a:lnTo>
                  <a:pt x="167822" y="524932"/>
                </a:lnTo>
                <a:close/>
              </a:path>
            </a:pathLst>
          </a:custGeom>
          <a:solidFill>
            <a:srgbClr val="28A9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>
                <a:solidFill>
                  <a:srgbClr val="FFFFFF">
                    <a:lumMod val="50000"/>
                  </a:srgbClr>
                </a:solidFill>
              </a:rPr>
            </a:fld>
            <a:endParaRPr lang="zh-CN" altLang="en-US"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>
                <a:solidFill>
                  <a:srgbClr val="FFFFFF">
                    <a:lumMod val="50000"/>
                  </a:srgbClr>
                </a:solidFill>
              </a:rPr>
            </a:fld>
            <a:endParaRPr lang="zh-CN" altLang="en-US">
              <a:solidFill>
                <a:srgbClr val="FFFFFF">
                  <a:lumMod val="50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>
                <a:solidFill>
                  <a:srgbClr val="FFFFFF">
                    <a:lumMod val="50000"/>
                  </a:srgbClr>
                </a:solidFill>
              </a:rPr>
            </a:fld>
            <a:endParaRPr lang="zh-CN" altLang="en-US"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>
                <a:solidFill>
                  <a:srgbClr val="FFFFFF">
                    <a:lumMod val="50000"/>
                  </a:srgbClr>
                </a:solidFill>
              </a:rPr>
            </a:fld>
            <a:endParaRPr lang="zh-CN" altLang="en-US">
              <a:solidFill>
                <a:srgbClr val="FFFFFF">
                  <a:lumMod val="50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ADBD5-FF6F-4F1F-AF78-B518D2CD176F}" type="datetimeFigureOut">
              <a:rPr lang="zh-CN" altLang="en-US" smtClean="0">
                <a:solidFill>
                  <a:srgbClr val="FFFFFF">
                    <a:lumMod val="50000"/>
                  </a:srgbClr>
                </a:solidFill>
              </a:rPr>
            </a:fld>
            <a:endParaRPr lang="zh-CN" altLang="en-US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C2A10-E97F-46DF-9873-696D05EB38D6}" type="slidenum">
              <a:rPr lang="zh-CN" altLang="en-US" smtClean="0">
                <a:solidFill>
                  <a:srgbClr val="FFFFFF">
                    <a:lumMod val="50000"/>
                  </a:srgbClr>
                </a:solidFill>
              </a:rPr>
            </a:fld>
            <a:endParaRPr lang="zh-CN" altLang="en-US">
              <a:solidFill>
                <a:srgbClr val="FFFFFF">
                  <a:lumMod val="50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>
                <a:solidFill>
                  <a:srgbClr val="FFFFFF">
                    <a:lumMod val="50000"/>
                  </a:srgbClr>
                </a:solidFill>
              </a:rPr>
            </a:fld>
            <a:endParaRPr lang="zh-CN" altLang="en-US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>
                <a:solidFill>
                  <a:srgbClr val="FFFFFF">
                    <a:lumMod val="50000"/>
                  </a:srgbClr>
                </a:solidFill>
              </a:rPr>
            </a:fld>
            <a:endParaRPr lang="zh-CN" altLang="en-US">
              <a:solidFill>
                <a:srgbClr val="FFFFFF">
                  <a:lumMod val="50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>
                <a:solidFill>
                  <a:srgbClr val="FFFFFF">
                    <a:lumMod val="50000"/>
                  </a:srgbClr>
                </a:solidFill>
              </a:rPr>
            </a:fld>
            <a:endParaRPr lang="zh-CN" altLang="en-US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>
                <a:solidFill>
                  <a:srgbClr val="FFFFFF">
                    <a:lumMod val="50000"/>
                  </a:srgbClr>
                </a:solidFill>
              </a:rPr>
            </a:fld>
            <a:endParaRPr lang="zh-CN" altLang="en-US">
              <a:solidFill>
                <a:srgbClr val="FFFFFF">
                  <a:lumMod val="50000"/>
                </a:srgb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3.xml"/><Relationship Id="rId8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0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5" Type="http://schemas.openxmlformats.org/officeDocument/2006/relationships/theme" Target="../theme/theme2.xml"/><Relationship Id="rId14" Type="http://schemas.openxmlformats.org/officeDocument/2006/relationships/tags" Target="../tags/tag3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4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943261" y="6338262"/>
            <a:ext cx="540987" cy="283147"/>
          </a:xfrm>
          <a:prstGeom prst="rect">
            <a:avLst/>
          </a:prstGeom>
        </p:spPr>
        <p:txBody>
          <a:bodyPr wrap="square" lIns="0" tIns="0" rIns="0" bIns="0"/>
          <a:lstStyle>
            <a:lvl1pPr algn="ctr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5183D58-648D-4475-BEF8-624F48514A30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  <p:hf hdr="0" ftr="0" dt="0"/>
  <p:txStyles>
    <p:titleStyle>
      <a:lvl1pPr algn="ctr" defTabSz="1218565" rtl="0" eaLnBrk="1" latinLnBrk="0" hangingPunct="1">
        <a:spcBef>
          <a:spcPct val="0"/>
        </a:spcBef>
        <a:buNone/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8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D997B5FA-0921-464F-AAE1-844C04324D75}" type="datetimeFigureOut">
              <a:rPr lang="zh-CN" altLang="en-US" smtClean="0">
                <a:solidFill>
                  <a:srgbClr val="FFFFFF">
                    <a:lumMod val="50000"/>
                  </a:srgbClr>
                </a:solidFill>
              </a:rPr>
            </a:fld>
            <a:endParaRPr lang="zh-CN" altLang="en-US"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565CE74E-AB26-4998-AD42-012C4C1AD076}" type="slidenum">
              <a:rPr lang="zh-CN" altLang="en-US" smtClean="0">
                <a:solidFill>
                  <a:srgbClr val="FFFFFF">
                    <a:lumMod val="50000"/>
                  </a:srgbClr>
                </a:solidFill>
              </a:rPr>
            </a:fld>
            <a:endParaRPr lang="zh-CN" altLang="en-US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2" name="KSO_TEMPLATE" hidden="1"/>
          <p:cNvSpPr/>
          <p:nvPr userDrawn="1"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5000">
              <a:srgbClr val="E6E6E6"/>
            </a:gs>
            <a:gs pos="25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 5"/>
          <p:cNvSpPr>
            <a:spLocks noEditPoints="1"/>
          </p:cNvSpPr>
          <p:nvPr/>
        </p:nvSpPr>
        <p:spPr bwMode="auto">
          <a:xfrm>
            <a:off x="0" y="263187"/>
            <a:ext cx="12192000" cy="2353917"/>
          </a:xfrm>
          <a:custGeom>
            <a:avLst/>
            <a:gdLst>
              <a:gd name="T0" fmla="*/ 7933 w 8000"/>
              <a:gd name="T1" fmla="*/ 1418 h 1542"/>
              <a:gd name="T2" fmla="*/ 7832 w 8000"/>
              <a:gd name="T3" fmla="*/ 1315 h 1542"/>
              <a:gd name="T4" fmla="*/ 7738 w 8000"/>
              <a:gd name="T5" fmla="*/ 1352 h 1542"/>
              <a:gd name="T6" fmla="*/ 7673 w 8000"/>
              <a:gd name="T7" fmla="*/ 1336 h 1542"/>
              <a:gd name="T8" fmla="*/ 7538 w 8000"/>
              <a:gd name="T9" fmla="*/ 1313 h 1542"/>
              <a:gd name="T10" fmla="*/ 7430 w 8000"/>
              <a:gd name="T11" fmla="*/ 1287 h 1542"/>
              <a:gd name="T12" fmla="*/ 7292 w 8000"/>
              <a:gd name="T13" fmla="*/ 1358 h 1542"/>
              <a:gd name="T14" fmla="*/ 7170 w 8000"/>
              <a:gd name="T15" fmla="*/ 1352 h 1542"/>
              <a:gd name="T16" fmla="*/ 6993 w 8000"/>
              <a:gd name="T17" fmla="*/ 1400 h 1542"/>
              <a:gd name="T18" fmla="*/ 6886 w 8000"/>
              <a:gd name="T19" fmla="*/ 1357 h 1542"/>
              <a:gd name="T20" fmla="*/ 6766 w 8000"/>
              <a:gd name="T21" fmla="*/ 1380 h 1542"/>
              <a:gd name="T22" fmla="*/ 6640 w 8000"/>
              <a:gd name="T23" fmla="*/ 1194 h 1542"/>
              <a:gd name="T24" fmla="*/ 6505 w 8000"/>
              <a:gd name="T25" fmla="*/ 1157 h 1542"/>
              <a:gd name="T26" fmla="*/ 6381 w 8000"/>
              <a:gd name="T27" fmla="*/ 1311 h 1542"/>
              <a:gd name="T28" fmla="*/ 6242 w 8000"/>
              <a:gd name="T29" fmla="*/ 1181 h 1542"/>
              <a:gd name="T30" fmla="*/ 5688 w 8000"/>
              <a:gd name="T31" fmla="*/ 818 h 1542"/>
              <a:gd name="T32" fmla="*/ 5396 w 8000"/>
              <a:gd name="T33" fmla="*/ 674 h 1542"/>
              <a:gd name="T34" fmla="*/ 5346 w 8000"/>
              <a:gd name="T35" fmla="*/ 615 h 1542"/>
              <a:gd name="T36" fmla="*/ 5292 w 8000"/>
              <a:gd name="T37" fmla="*/ 1274 h 1542"/>
              <a:gd name="T38" fmla="*/ 5007 w 8000"/>
              <a:gd name="T39" fmla="*/ 1089 h 1542"/>
              <a:gd name="T40" fmla="*/ 4819 w 8000"/>
              <a:gd name="T41" fmla="*/ 685 h 1542"/>
              <a:gd name="T42" fmla="*/ 4540 w 8000"/>
              <a:gd name="T43" fmla="*/ 1250 h 1542"/>
              <a:gd name="T44" fmla="*/ 4474 w 8000"/>
              <a:gd name="T45" fmla="*/ 1255 h 1542"/>
              <a:gd name="T46" fmla="*/ 4398 w 8000"/>
              <a:gd name="T47" fmla="*/ 1265 h 1542"/>
              <a:gd name="T48" fmla="*/ 4286 w 8000"/>
              <a:gd name="T49" fmla="*/ 1131 h 1542"/>
              <a:gd name="T50" fmla="*/ 4046 w 8000"/>
              <a:gd name="T51" fmla="*/ 1117 h 1542"/>
              <a:gd name="T52" fmla="*/ 3923 w 8000"/>
              <a:gd name="T53" fmla="*/ 975 h 1542"/>
              <a:gd name="T54" fmla="*/ 3742 w 8000"/>
              <a:gd name="T55" fmla="*/ 1095 h 1542"/>
              <a:gd name="T56" fmla="*/ 3585 w 8000"/>
              <a:gd name="T57" fmla="*/ 1415 h 1542"/>
              <a:gd name="T58" fmla="*/ 3463 w 8000"/>
              <a:gd name="T59" fmla="*/ 1255 h 1542"/>
              <a:gd name="T60" fmla="*/ 3390 w 8000"/>
              <a:gd name="T61" fmla="*/ 372 h 1542"/>
              <a:gd name="T62" fmla="*/ 3367 w 8000"/>
              <a:gd name="T63" fmla="*/ 187 h 1542"/>
              <a:gd name="T64" fmla="*/ 3329 w 8000"/>
              <a:gd name="T65" fmla="*/ 695 h 1542"/>
              <a:gd name="T66" fmla="*/ 2997 w 8000"/>
              <a:gd name="T67" fmla="*/ 1479 h 1542"/>
              <a:gd name="T68" fmla="*/ 2797 w 8000"/>
              <a:gd name="T69" fmla="*/ 1119 h 1542"/>
              <a:gd name="T70" fmla="*/ 2628 w 8000"/>
              <a:gd name="T71" fmla="*/ 1372 h 1542"/>
              <a:gd name="T72" fmla="*/ 2470 w 8000"/>
              <a:gd name="T73" fmla="*/ 1378 h 1542"/>
              <a:gd name="T74" fmla="*/ 2310 w 8000"/>
              <a:gd name="T75" fmla="*/ 1440 h 1542"/>
              <a:gd name="T76" fmla="*/ 2152 w 8000"/>
              <a:gd name="T77" fmla="*/ 1391 h 1542"/>
              <a:gd name="T78" fmla="*/ 2055 w 8000"/>
              <a:gd name="T79" fmla="*/ 1463 h 1542"/>
              <a:gd name="T80" fmla="*/ 1975 w 8000"/>
              <a:gd name="T81" fmla="*/ 1479 h 1542"/>
              <a:gd name="T82" fmla="*/ 1805 w 8000"/>
              <a:gd name="T83" fmla="*/ 1456 h 1542"/>
              <a:gd name="T84" fmla="*/ 1673 w 8000"/>
              <a:gd name="T85" fmla="*/ 1469 h 1542"/>
              <a:gd name="T86" fmla="*/ 1531 w 8000"/>
              <a:gd name="T87" fmla="*/ 1408 h 1542"/>
              <a:gd name="T88" fmla="*/ 1443 w 8000"/>
              <a:gd name="T89" fmla="*/ 1265 h 1542"/>
              <a:gd name="T90" fmla="*/ 1253 w 8000"/>
              <a:gd name="T91" fmla="*/ 1421 h 1542"/>
              <a:gd name="T92" fmla="*/ 1155 w 8000"/>
              <a:gd name="T93" fmla="*/ 1401 h 1542"/>
              <a:gd name="T94" fmla="*/ 1051 w 8000"/>
              <a:gd name="T95" fmla="*/ 1389 h 1542"/>
              <a:gd name="T96" fmla="*/ 969 w 8000"/>
              <a:gd name="T97" fmla="*/ 1224 h 1542"/>
              <a:gd name="T98" fmla="*/ 843 w 8000"/>
              <a:gd name="T99" fmla="*/ 1375 h 1542"/>
              <a:gd name="T100" fmla="*/ 664 w 8000"/>
              <a:gd name="T101" fmla="*/ 1427 h 1542"/>
              <a:gd name="T102" fmla="*/ 515 w 8000"/>
              <a:gd name="T103" fmla="*/ 1241 h 1542"/>
              <a:gd name="T104" fmla="*/ 320 w 8000"/>
              <a:gd name="T105" fmla="*/ 1245 h 1542"/>
              <a:gd name="T106" fmla="*/ 218 w 8000"/>
              <a:gd name="T107" fmla="*/ 1342 h 1542"/>
              <a:gd name="T108" fmla="*/ 56 w 8000"/>
              <a:gd name="T109" fmla="*/ 1357 h 1542"/>
              <a:gd name="T110" fmla="*/ 3369 w 8000"/>
              <a:gd name="T111" fmla="*/ 1408 h 1542"/>
              <a:gd name="T112" fmla="*/ 3356 w 8000"/>
              <a:gd name="T113" fmla="*/ 1141 h 1542"/>
              <a:gd name="T114" fmla="*/ 3356 w 8000"/>
              <a:gd name="T115" fmla="*/ 872 h 1542"/>
              <a:gd name="T116" fmla="*/ 3356 w 8000"/>
              <a:gd name="T117" fmla="*/ 756 h 15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8000" h="1542">
                <a:moveTo>
                  <a:pt x="7978" y="1472"/>
                </a:moveTo>
                <a:cubicBezTo>
                  <a:pt x="7978" y="1462"/>
                  <a:pt x="7978" y="1462"/>
                  <a:pt x="7978" y="1462"/>
                </a:cubicBezTo>
                <a:cubicBezTo>
                  <a:pt x="7966" y="1462"/>
                  <a:pt x="7966" y="1462"/>
                  <a:pt x="7966" y="1462"/>
                </a:cubicBezTo>
                <a:cubicBezTo>
                  <a:pt x="7966" y="1436"/>
                  <a:pt x="7966" y="1436"/>
                  <a:pt x="7966" y="1436"/>
                </a:cubicBezTo>
                <a:cubicBezTo>
                  <a:pt x="7955" y="1436"/>
                  <a:pt x="7955" y="1436"/>
                  <a:pt x="7955" y="1436"/>
                </a:cubicBezTo>
                <a:cubicBezTo>
                  <a:pt x="7955" y="1420"/>
                  <a:pt x="7955" y="1420"/>
                  <a:pt x="7955" y="1420"/>
                </a:cubicBezTo>
                <a:cubicBezTo>
                  <a:pt x="7941" y="1420"/>
                  <a:pt x="7941" y="1420"/>
                  <a:pt x="7941" y="1420"/>
                </a:cubicBezTo>
                <a:cubicBezTo>
                  <a:pt x="7941" y="1428"/>
                  <a:pt x="7941" y="1428"/>
                  <a:pt x="7941" y="1428"/>
                </a:cubicBezTo>
                <a:cubicBezTo>
                  <a:pt x="7933" y="1428"/>
                  <a:pt x="7933" y="1428"/>
                  <a:pt x="7933" y="1428"/>
                </a:cubicBezTo>
                <a:cubicBezTo>
                  <a:pt x="7933" y="1418"/>
                  <a:pt x="7933" y="1418"/>
                  <a:pt x="7933" y="1418"/>
                </a:cubicBezTo>
                <a:cubicBezTo>
                  <a:pt x="7916" y="1418"/>
                  <a:pt x="7916" y="1418"/>
                  <a:pt x="7916" y="1418"/>
                </a:cubicBezTo>
                <a:cubicBezTo>
                  <a:pt x="7916" y="1433"/>
                  <a:pt x="7916" y="1433"/>
                  <a:pt x="7916" y="1433"/>
                </a:cubicBezTo>
                <a:cubicBezTo>
                  <a:pt x="7895" y="1433"/>
                  <a:pt x="7895" y="1433"/>
                  <a:pt x="7895" y="1433"/>
                </a:cubicBezTo>
                <a:cubicBezTo>
                  <a:pt x="7895" y="1335"/>
                  <a:pt x="7895" y="1335"/>
                  <a:pt x="7895" y="1335"/>
                </a:cubicBezTo>
                <a:cubicBezTo>
                  <a:pt x="7879" y="1335"/>
                  <a:pt x="7879" y="1335"/>
                  <a:pt x="7879" y="1335"/>
                </a:cubicBezTo>
                <a:cubicBezTo>
                  <a:pt x="7855" y="1316"/>
                  <a:pt x="7855" y="1316"/>
                  <a:pt x="7855" y="1316"/>
                </a:cubicBezTo>
                <a:cubicBezTo>
                  <a:pt x="7855" y="1300"/>
                  <a:pt x="7855" y="1300"/>
                  <a:pt x="7855" y="1300"/>
                </a:cubicBezTo>
                <a:cubicBezTo>
                  <a:pt x="7843" y="1300"/>
                  <a:pt x="7843" y="1300"/>
                  <a:pt x="7843" y="1300"/>
                </a:cubicBezTo>
                <a:cubicBezTo>
                  <a:pt x="7843" y="1315"/>
                  <a:pt x="7843" y="1315"/>
                  <a:pt x="7843" y="1315"/>
                </a:cubicBezTo>
                <a:cubicBezTo>
                  <a:pt x="7832" y="1315"/>
                  <a:pt x="7832" y="1315"/>
                  <a:pt x="7832" y="1315"/>
                </a:cubicBezTo>
                <a:cubicBezTo>
                  <a:pt x="7832" y="1300"/>
                  <a:pt x="7832" y="1300"/>
                  <a:pt x="7832" y="1300"/>
                </a:cubicBezTo>
                <a:cubicBezTo>
                  <a:pt x="7821" y="1300"/>
                  <a:pt x="7821" y="1300"/>
                  <a:pt x="7821" y="1300"/>
                </a:cubicBezTo>
                <a:cubicBezTo>
                  <a:pt x="7821" y="1315"/>
                  <a:pt x="7821" y="1315"/>
                  <a:pt x="7821" y="1315"/>
                </a:cubicBezTo>
                <a:cubicBezTo>
                  <a:pt x="7806" y="1335"/>
                  <a:pt x="7806" y="1335"/>
                  <a:pt x="7806" y="1335"/>
                </a:cubicBezTo>
                <a:cubicBezTo>
                  <a:pt x="7789" y="1335"/>
                  <a:pt x="7789" y="1335"/>
                  <a:pt x="7789" y="1335"/>
                </a:cubicBezTo>
                <a:cubicBezTo>
                  <a:pt x="7789" y="1436"/>
                  <a:pt x="7789" y="1436"/>
                  <a:pt x="7789" y="1436"/>
                </a:cubicBezTo>
                <a:cubicBezTo>
                  <a:pt x="7749" y="1436"/>
                  <a:pt x="7749" y="1436"/>
                  <a:pt x="7749" y="1436"/>
                </a:cubicBezTo>
                <a:cubicBezTo>
                  <a:pt x="7749" y="1345"/>
                  <a:pt x="7749" y="1345"/>
                  <a:pt x="7749" y="1345"/>
                </a:cubicBezTo>
                <a:cubicBezTo>
                  <a:pt x="7738" y="1345"/>
                  <a:pt x="7738" y="1345"/>
                  <a:pt x="7738" y="1345"/>
                </a:cubicBezTo>
                <a:cubicBezTo>
                  <a:pt x="7738" y="1352"/>
                  <a:pt x="7738" y="1352"/>
                  <a:pt x="7738" y="1352"/>
                </a:cubicBezTo>
                <a:cubicBezTo>
                  <a:pt x="7724" y="1352"/>
                  <a:pt x="7724" y="1352"/>
                  <a:pt x="7724" y="1352"/>
                </a:cubicBezTo>
                <a:cubicBezTo>
                  <a:pt x="7724" y="1337"/>
                  <a:pt x="7724" y="1337"/>
                  <a:pt x="7724" y="1337"/>
                </a:cubicBezTo>
                <a:cubicBezTo>
                  <a:pt x="7713" y="1337"/>
                  <a:pt x="7713" y="1337"/>
                  <a:pt x="7713" y="1337"/>
                </a:cubicBezTo>
                <a:cubicBezTo>
                  <a:pt x="7713" y="1321"/>
                  <a:pt x="7713" y="1321"/>
                  <a:pt x="7713" y="1321"/>
                </a:cubicBezTo>
                <a:cubicBezTo>
                  <a:pt x="7697" y="1321"/>
                  <a:pt x="7697" y="1321"/>
                  <a:pt x="7697" y="1321"/>
                </a:cubicBezTo>
                <a:cubicBezTo>
                  <a:pt x="7697" y="1336"/>
                  <a:pt x="7697" y="1336"/>
                  <a:pt x="7697" y="1336"/>
                </a:cubicBezTo>
                <a:cubicBezTo>
                  <a:pt x="7687" y="1336"/>
                  <a:pt x="7687" y="1336"/>
                  <a:pt x="7687" y="1336"/>
                </a:cubicBezTo>
                <a:cubicBezTo>
                  <a:pt x="7687" y="1324"/>
                  <a:pt x="7687" y="1324"/>
                  <a:pt x="7687" y="1324"/>
                </a:cubicBezTo>
                <a:cubicBezTo>
                  <a:pt x="7673" y="1324"/>
                  <a:pt x="7673" y="1324"/>
                  <a:pt x="7673" y="1324"/>
                </a:cubicBezTo>
                <a:cubicBezTo>
                  <a:pt x="7673" y="1336"/>
                  <a:pt x="7673" y="1336"/>
                  <a:pt x="7673" y="1336"/>
                </a:cubicBezTo>
                <a:cubicBezTo>
                  <a:pt x="7659" y="1336"/>
                  <a:pt x="7659" y="1336"/>
                  <a:pt x="7659" y="1336"/>
                </a:cubicBezTo>
                <a:cubicBezTo>
                  <a:pt x="7659" y="1326"/>
                  <a:pt x="7659" y="1326"/>
                  <a:pt x="7659" y="1326"/>
                </a:cubicBezTo>
                <a:cubicBezTo>
                  <a:pt x="7645" y="1326"/>
                  <a:pt x="7645" y="1326"/>
                  <a:pt x="7645" y="1326"/>
                </a:cubicBezTo>
                <a:cubicBezTo>
                  <a:pt x="7645" y="1356"/>
                  <a:pt x="7645" y="1356"/>
                  <a:pt x="7645" y="1356"/>
                </a:cubicBezTo>
                <a:cubicBezTo>
                  <a:pt x="7616" y="1356"/>
                  <a:pt x="7616" y="1356"/>
                  <a:pt x="7616" y="1356"/>
                </a:cubicBezTo>
                <a:cubicBezTo>
                  <a:pt x="7616" y="1439"/>
                  <a:pt x="7616" y="1439"/>
                  <a:pt x="7616" y="1439"/>
                </a:cubicBezTo>
                <a:cubicBezTo>
                  <a:pt x="7581" y="1439"/>
                  <a:pt x="7581" y="1439"/>
                  <a:pt x="7581" y="1439"/>
                </a:cubicBezTo>
                <a:cubicBezTo>
                  <a:pt x="7581" y="1337"/>
                  <a:pt x="7581" y="1337"/>
                  <a:pt x="7581" y="1337"/>
                </a:cubicBezTo>
                <a:cubicBezTo>
                  <a:pt x="7557" y="1337"/>
                  <a:pt x="7557" y="1337"/>
                  <a:pt x="7557" y="1337"/>
                </a:cubicBezTo>
                <a:cubicBezTo>
                  <a:pt x="7538" y="1313"/>
                  <a:pt x="7538" y="1313"/>
                  <a:pt x="7538" y="1313"/>
                </a:cubicBezTo>
                <a:cubicBezTo>
                  <a:pt x="7497" y="1313"/>
                  <a:pt x="7497" y="1313"/>
                  <a:pt x="7497" y="1313"/>
                </a:cubicBezTo>
                <a:cubicBezTo>
                  <a:pt x="7497" y="1416"/>
                  <a:pt x="7497" y="1416"/>
                  <a:pt x="7497" y="1416"/>
                </a:cubicBezTo>
                <a:cubicBezTo>
                  <a:pt x="7483" y="1416"/>
                  <a:pt x="7483" y="1416"/>
                  <a:pt x="7483" y="1416"/>
                </a:cubicBezTo>
                <a:cubicBezTo>
                  <a:pt x="7483" y="1314"/>
                  <a:pt x="7483" y="1314"/>
                  <a:pt x="7483" y="1314"/>
                </a:cubicBezTo>
                <a:cubicBezTo>
                  <a:pt x="7465" y="1285"/>
                  <a:pt x="7465" y="1285"/>
                  <a:pt x="7465" y="1285"/>
                </a:cubicBezTo>
                <a:cubicBezTo>
                  <a:pt x="7452" y="1285"/>
                  <a:pt x="7452" y="1285"/>
                  <a:pt x="7452" y="1285"/>
                </a:cubicBezTo>
                <a:cubicBezTo>
                  <a:pt x="7452" y="1291"/>
                  <a:pt x="7452" y="1291"/>
                  <a:pt x="7452" y="1291"/>
                </a:cubicBezTo>
                <a:cubicBezTo>
                  <a:pt x="7441" y="1291"/>
                  <a:pt x="7441" y="1291"/>
                  <a:pt x="7441" y="1291"/>
                </a:cubicBezTo>
                <a:cubicBezTo>
                  <a:pt x="7441" y="1287"/>
                  <a:pt x="7441" y="1287"/>
                  <a:pt x="7441" y="1287"/>
                </a:cubicBezTo>
                <a:cubicBezTo>
                  <a:pt x="7430" y="1287"/>
                  <a:pt x="7430" y="1287"/>
                  <a:pt x="7430" y="1287"/>
                </a:cubicBezTo>
                <a:cubicBezTo>
                  <a:pt x="7430" y="1301"/>
                  <a:pt x="7430" y="1301"/>
                  <a:pt x="7430" y="1301"/>
                </a:cubicBezTo>
                <a:cubicBezTo>
                  <a:pt x="7383" y="1301"/>
                  <a:pt x="7383" y="1301"/>
                  <a:pt x="7383" y="1301"/>
                </a:cubicBezTo>
                <a:cubicBezTo>
                  <a:pt x="7383" y="1286"/>
                  <a:pt x="7383" y="1286"/>
                  <a:pt x="7383" y="1286"/>
                </a:cubicBezTo>
                <a:cubicBezTo>
                  <a:pt x="7370" y="1261"/>
                  <a:pt x="7370" y="1261"/>
                  <a:pt x="7370" y="1261"/>
                </a:cubicBezTo>
                <a:cubicBezTo>
                  <a:pt x="7326" y="1261"/>
                  <a:pt x="7326" y="1261"/>
                  <a:pt x="7326" y="1261"/>
                </a:cubicBezTo>
                <a:cubicBezTo>
                  <a:pt x="7326" y="1286"/>
                  <a:pt x="7326" y="1286"/>
                  <a:pt x="7326" y="1286"/>
                </a:cubicBezTo>
                <a:cubicBezTo>
                  <a:pt x="7297" y="1286"/>
                  <a:pt x="7297" y="1286"/>
                  <a:pt x="7297" y="1286"/>
                </a:cubicBezTo>
                <a:cubicBezTo>
                  <a:pt x="7297" y="1303"/>
                  <a:pt x="7297" y="1303"/>
                  <a:pt x="7297" y="1303"/>
                </a:cubicBezTo>
                <a:cubicBezTo>
                  <a:pt x="7292" y="1303"/>
                  <a:pt x="7292" y="1303"/>
                  <a:pt x="7292" y="1303"/>
                </a:cubicBezTo>
                <a:cubicBezTo>
                  <a:pt x="7292" y="1358"/>
                  <a:pt x="7292" y="1358"/>
                  <a:pt x="7292" y="1358"/>
                </a:cubicBezTo>
                <a:cubicBezTo>
                  <a:pt x="7281" y="1358"/>
                  <a:pt x="7281" y="1358"/>
                  <a:pt x="7281" y="1358"/>
                </a:cubicBezTo>
                <a:cubicBezTo>
                  <a:pt x="7281" y="1302"/>
                  <a:pt x="7281" y="1302"/>
                  <a:pt x="7281" y="1302"/>
                </a:cubicBezTo>
                <a:cubicBezTo>
                  <a:pt x="7273" y="1302"/>
                  <a:pt x="7273" y="1302"/>
                  <a:pt x="7273" y="1302"/>
                </a:cubicBezTo>
                <a:cubicBezTo>
                  <a:pt x="7273" y="1279"/>
                  <a:pt x="7273" y="1279"/>
                  <a:pt x="7273" y="1279"/>
                </a:cubicBezTo>
                <a:cubicBezTo>
                  <a:pt x="7210" y="1279"/>
                  <a:pt x="7210" y="1279"/>
                  <a:pt x="7210" y="1279"/>
                </a:cubicBezTo>
                <a:cubicBezTo>
                  <a:pt x="7210" y="1303"/>
                  <a:pt x="7210" y="1303"/>
                  <a:pt x="7210" y="1303"/>
                </a:cubicBezTo>
                <a:cubicBezTo>
                  <a:pt x="7179" y="1303"/>
                  <a:pt x="7179" y="1303"/>
                  <a:pt x="7179" y="1303"/>
                </a:cubicBezTo>
                <a:cubicBezTo>
                  <a:pt x="7179" y="1323"/>
                  <a:pt x="7179" y="1323"/>
                  <a:pt x="7179" y="1323"/>
                </a:cubicBezTo>
                <a:cubicBezTo>
                  <a:pt x="7170" y="1323"/>
                  <a:pt x="7170" y="1323"/>
                  <a:pt x="7170" y="1323"/>
                </a:cubicBezTo>
                <a:cubicBezTo>
                  <a:pt x="7170" y="1352"/>
                  <a:pt x="7170" y="1352"/>
                  <a:pt x="7170" y="1352"/>
                </a:cubicBezTo>
                <a:cubicBezTo>
                  <a:pt x="7090" y="1352"/>
                  <a:pt x="7090" y="1352"/>
                  <a:pt x="7090" y="1352"/>
                </a:cubicBezTo>
                <a:cubicBezTo>
                  <a:pt x="7090" y="1362"/>
                  <a:pt x="7090" y="1362"/>
                  <a:pt x="7090" y="1362"/>
                </a:cubicBezTo>
                <a:cubicBezTo>
                  <a:pt x="7069" y="1362"/>
                  <a:pt x="7069" y="1362"/>
                  <a:pt x="7069" y="1362"/>
                </a:cubicBezTo>
                <a:cubicBezTo>
                  <a:pt x="7069" y="1308"/>
                  <a:pt x="7069" y="1308"/>
                  <a:pt x="7069" y="1308"/>
                </a:cubicBezTo>
                <a:cubicBezTo>
                  <a:pt x="7036" y="1308"/>
                  <a:pt x="7036" y="1308"/>
                  <a:pt x="7036" y="1308"/>
                </a:cubicBezTo>
                <a:cubicBezTo>
                  <a:pt x="7036" y="1291"/>
                  <a:pt x="7036" y="1291"/>
                  <a:pt x="7036" y="1291"/>
                </a:cubicBezTo>
                <a:cubicBezTo>
                  <a:pt x="7010" y="1291"/>
                  <a:pt x="7010" y="1291"/>
                  <a:pt x="7010" y="1291"/>
                </a:cubicBezTo>
                <a:cubicBezTo>
                  <a:pt x="7010" y="1305"/>
                  <a:pt x="7010" y="1305"/>
                  <a:pt x="7010" y="1305"/>
                </a:cubicBezTo>
                <a:cubicBezTo>
                  <a:pt x="6993" y="1305"/>
                  <a:pt x="6993" y="1305"/>
                  <a:pt x="6993" y="1305"/>
                </a:cubicBezTo>
                <a:cubicBezTo>
                  <a:pt x="6993" y="1400"/>
                  <a:pt x="6993" y="1400"/>
                  <a:pt x="6993" y="1400"/>
                </a:cubicBezTo>
                <a:cubicBezTo>
                  <a:pt x="6972" y="1400"/>
                  <a:pt x="6972" y="1400"/>
                  <a:pt x="6972" y="1400"/>
                </a:cubicBezTo>
                <a:cubicBezTo>
                  <a:pt x="6972" y="1391"/>
                  <a:pt x="6972" y="1391"/>
                  <a:pt x="6972" y="1391"/>
                </a:cubicBezTo>
                <a:cubicBezTo>
                  <a:pt x="6952" y="1391"/>
                  <a:pt x="6952" y="1391"/>
                  <a:pt x="6952" y="1391"/>
                </a:cubicBezTo>
                <a:cubicBezTo>
                  <a:pt x="6952" y="1405"/>
                  <a:pt x="6952" y="1405"/>
                  <a:pt x="6952" y="1405"/>
                </a:cubicBezTo>
                <a:cubicBezTo>
                  <a:pt x="6936" y="1405"/>
                  <a:pt x="6936" y="1405"/>
                  <a:pt x="6936" y="1405"/>
                </a:cubicBezTo>
                <a:cubicBezTo>
                  <a:pt x="6936" y="1375"/>
                  <a:pt x="6936" y="1375"/>
                  <a:pt x="6936" y="1375"/>
                </a:cubicBezTo>
                <a:cubicBezTo>
                  <a:pt x="6922" y="1375"/>
                  <a:pt x="6922" y="1375"/>
                  <a:pt x="6922" y="1375"/>
                </a:cubicBezTo>
                <a:cubicBezTo>
                  <a:pt x="6922" y="1357"/>
                  <a:pt x="6922" y="1357"/>
                  <a:pt x="6922" y="1357"/>
                </a:cubicBezTo>
                <a:cubicBezTo>
                  <a:pt x="6906" y="1357"/>
                  <a:pt x="6906" y="1357"/>
                  <a:pt x="6906" y="1357"/>
                </a:cubicBezTo>
                <a:cubicBezTo>
                  <a:pt x="6886" y="1357"/>
                  <a:pt x="6886" y="1357"/>
                  <a:pt x="6886" y="1357"/>
                </a:cubicBezTo>
                <a:cubicBezTo>
                  <a:pt x="6886" y="1348"/>
                  <a:pt x="6886" y="1348"/>
                  <a:pt x="6886" y="1348"/>
                </a:cubicBezTo>
                <a:cubicBezTo>
                  <a:pt x="6852" y="1348"/>
                  <a:pt x="6852" y="1348"/>
                  <a:pt x="6852" y="1348"/>
                </a:cubicBezTo>
                <a:cubicBezTo>
                  <a:pt x="6852" y="1334"/>
                  <a:pt x="6852" y="1334"/>
                  <a:pt x="6852" y="1334"/>
                </a:cubicBezTo>
                <a:cubicBezTo>
                  <a:pt x="6839" y="1334"/>
                  <a:pt x="6839" y="1334"/>
                  <a:pt x="6839" y="1334"/>
                </a:cubicBezTo>
                <a:cubicBezTo>
                  <a:pt x="6839" y="1344"/>
                  <a:pt x="6839" y="1344"/>
                  <a:pt x="6839" y="1344"/>
                </a:cubicBezTo>
                <a:cubicBezTo>
                  <a:pt x="6786" y="1344"/>
                  <a:pt x="6786" y="1344"/>
                  <a:pt x="6786" y="1344"/>
                </a:cubicBezTo>
                <a:cubicBezTo>
                  <a:pt x="6786" y="1355"/>
                  <a:pt x="6786" y="1355"/>
                  <a:pt x="6786" y="1355"/>
                </a:cubicBezTo>
                <a:cubicBezTo>
                  <a:pt x="6776" y="1355"/>
                  <a:pt x="6776" y="1355"/>
                  <a:pt x="6776" y="1355"/>
                </a:cubicBezTo>
                <a:cubicBezTo>
                  <a:pt x="6776" y="1370"/>
                  <a:pt x="6776" y="1370"/>
                  <a:pt x="6776" y="1370"/>
                </a:cubicBezTo>
                <a:cubicBezTo>
                  <a:pt x="6766" y="1380"/>
                  <a:pt x="6766" y="1380"/>
                  <a:pt x="6766" y="1380"/>
                </a:cubicBezTo>
                <a:cubicBezTo>
                  <a:pt x="6766" y="1411"/>
                  <a:pt x="6766" y="1411"/>
                  <a:pt x="6766" y="1411"/>
                </a:cubicBezTo>
                <a:cubicBezTo>
                  <a:pt x="6755" y="1411"/>
                  <a:pt x="6755" y="1411"/>
                  <a:pt x="6755" y="1411"/>
                </a:cubicBezTo>
                <a:cubicBezTo>
                  <a:pt x="6755" y="1381"/>
                  <a:pt x="6755" y="1381"/>
                  <a:pt x="6755" y="1381"/>
                </a:cubicBezTo>
                <a:cubicBezTo>
                  <a:pt x="6744" y="1367"/>
                  <a:pt x="6744" y="1367"/>
                  <a:pt x="6744" y="1367"/>
                </a:cubicBezTo>
                <a:cubicBezTo>
                  <a:pt x="6744" y="1291"/>
                  <a:pt x="6744" y="1291"/>
                  <a:pt x="6744" y="1291"/>
                </a:cubicBezTo>
                <a:cubicBezTo>
                  <a:pt x="6727" y="1291"/>
                  <a:pt x="6727" y="1291"/>
                  <a:pt x="6727" y="1291"/>
                </a:cubicBezTo>
                <a:cubicBezTo>
                  <a:pt x="6727" y="1217"/>
                  <a:pt x="6727" y="1217"/>
                  <a:pt x="6727" y="1217"/>
                </a:cubicBezTo>
                <a:cubicBezTo>
                  <a:pt x="6670" y="1217"/>
                  <a:pt x="6670" y="1217"/>
                  <a:pt x="6670" y="1217"/>
                </a:cubicBezTo>
                <a:cubicBezTo>
                  <a:pt x="6670" y="1194"/>
                  <a:pt x="6670" y="1194"/>
                  <a:pt x="6670" y="1194"/>
                </a:cubicBezTo>
                <a:cubicBezTo>
                  <a:pt x="6640" y="1194"/>
                  <a:pt x="6640" y="1194"/>
                  <a:pt x="6640" y="1194"/>
                </a:cubicBezTo>
                <a:cubicBezTo>
                  <a:pt x="6640" y="1246"/>
                  <a:pt x="6640" y="1246"/>
                  <a:pt x="6640" y="1246"/>
                </a:cubicBezTo>
                <a:cubicBezTo>
                  <a:pt x="6625" y="1246"/>
                  <a:pt x="6625" y="1246"/>
                  <a:pt x="6625" y="1246"/>
                </a:cubicBezTo>
                <a:cubicBezTo>
                  <a:pt x="6625" y="1229"/>
                  <a:pt x="6625" y="1229"/>
                  <a:pt x="6625" y="1229"/>
                </a:cubicBezTo>
                <a:cubicBezTo>
                  <a:pt x="6625" y="1229"/>
                  <a:pt x="6614" y="1229"/>
                  <a:pt x="6609" y="1229"/>
                </a:cubicBezTo>
                <a:cubicBezTo>
                  <a:pt x="6604" y="1229"/>
                  <a:pt x="6604" y="1246"/>
                  <a:pt x="6604" y="1246"/>
                </a:cubicBezTo>
                <a:cubicBezTo>
                  <a:pt x="6604" y="1293"/>
                  <a:pt x="6604" y="1293"/>
                  <a:pt x="6604" y="1293"/>
                </a:cubicBezTo>
                <a:cubicBezTo>
                  <a:pt x="6562" y="1293"/>
                  <a:pt x="6562" y="1293"/>
                  <a:pt x="6562" y="1293"/>
                </a:cubicBezTo>
                <a:cubicBezTo>
                  <a:pt x="6562" y="1130"/>
                  <a:pt x="6562" y="1130"/>
                  <a:pt x="6562" y="1130"/>
                </a:cubicBezTo>
                <a:cubicBezTo>
                  <a:pt x="6505" y="1130"/>
                  <a:pt x="6505" y="1130"/>
                  <a:pt x="6505" y="1130"/>
                </a:cubicBezTo>
                <a:cubicBezTo>
                  <a:pt x="6505" y="1157"/>
                  <a:pt x="6505" y="1157"/>
                  <a:pt x="6505" y="1157"/>
                </a:cubicBezTo>
                <a:cubicBezTo>
                  <a:pt x="6481" y="1157"/>
                  <a:pt x="6477" y="1169"/>
                  <a:pt x="6477" y="1169"/>
                </a:cubicBezTo>
                <a:cubicBezTo>
                  <a:pt x="6450" y="1169"/>
                  <a:pt x="6450" y="1169"/>
                  <a:pt x="6450" y="1169"/>
                </a:cubicBezTo>
                <a:cubicBezTo>
                  <a:pt x="6450" y="1202"/>
                  <a:pt x="6450" y="1202"/>
                  <a:pt x="6450" y="1202"/>
                </a:cubicBezTo>
                <a:cubicBezTo>
                  <a:pt x="6438" y="1202"/>
                  <a:pt x="6438" y="1202"/>
                  <a:pt x="6438" y="1202"/>
                </a:cubicBezTo>
                <a:cubicBezTo>
                  <a:pt x="6438" y="1333"/>
                  <a:pt x="6438" y="1333"/>
                  <a:pt x="6438" y="1333"/>
                </a:cubicBezTo>
                <a:cubicBezTo>
                  <a:pt x="6414" y="1333"/>
                  <a:pt x="6414" y="1333"/>
                  <a:pt x="6414" y="1333"/>
                </a:cubicBezTo>
                <a:cubicBezTo>
                  <a:pt x="6414" y="1314"/>
                  <a:pt x="6414" y="1314"/>
                  <a:pt x="6414" y="1314"/>
                </a:cubicBezTo>
                <a:cubicBezTo>
                  <a:pt x="6401" y="1301"/>
                  <a:pt x="6401" y="1301"/>
                  <a:pt x="6401" y="1301"/>
                </a:cubicBezTo>
                <a:cubicBezTo>
                  <a:pt x="6394" y="1301"/>
                  <a:pt x="6394" y="1301"/>
                  <a:pt x="6394" y="1301"/>
                </a:cubicBezTo>
                <a:cubicBezTo>
                  <a:pt x="6381" y="1311"/>
                  <a:pt x="6381" y="1311"/>
                  <a:pt x="6381" y="1311"/>
                </a:cubicBezTo>
                <a:cubicBezTo>
                  <a:pt x="6381" y="1078"/>
                  <a:pt x="6381" y="1078"/>
                  <a:pt x="6381" y="1078"/>
                </a:cubicBezTo>
                <a:cubicBezTo>
                  <a:pt x="6322" y="1065"/>
                  <a:pt x="6322" y="1065"/>
                  <a:pt x="6322" y="1065"/>
                </a:cubicBezTo>
                <a:cubicBezTo>
                  <a:pt x="6297" y="1065"/>
                  <a:pt x="6297" y="1065"/>
                  <a:pt x="6297" y="1065"/>
                </a:cubicBezTo>
                <a:cubicBezTo>
                  <a:pt x="6297" y="1080"/>
                  <a:pt x="6297" y="1080"/>
                  <a:pt x="6297" y="1080"/>
                </a:cubicBezTo>
                <a:cubicBezTo>
                  <a:pt x="6280" y="1080"/>
                  <a:pt x="6280" y="1080"/>
                  <a:pt x="6280" y="1080"/>
                </a:cubicBezTo>
                <a:cubicBezTo>
                  <a:pt x="6280" y="1135"/>
                  <a:pt x="6280" y="1135"/>
                  <a:pt x="6280" y="1135"/>
                </a:cubicBezTo>
                <a:cubicBezTo>
                  <a:pt x="6264" y="1135"/>
                  <a:pt x="6264" y="1135"/>
                  <a:pt x="6264" y="1135"/>
                </a:cubicBezTo>
                <a:cubicBezTo>
                  <a:pt x="6264" y="1207"/>
                  <a:pt x="6264" y="1207"/>
                  <a:pt x="6264" y="1207"/>
                </a:cubicBezTo>
                <a:cubicBezTo>
                  <a:pt x="6242" y="1207"/>
                  <a:pt x="6242" y="1207"/>
                  <a:pt x="6242" y="1207"/>
                </a:cubicBezTo>
                <a:cubicBezTo>
                  <a:pt x="6242" y="1181"/>
                  <a:pt x="6242" y="1181"/>
                  <a:pt x="6242" y="1181"/>
                </a:cubicBezTo>
                <a:cubicBezTo>
                  <a:pt x="6214" y="1181"/>
                  <a:pt x="6214" y="1181"/>
                  <a:pt x="6214" y="1181"/>
                </a:cubicBezTo>
                <a:cubicBezTo>
                  <a:pt x="6214" y="1098"/>
                  <a:pt x="6214" y="1098"/>
                  <a:pt x="6214" y="1098"/>
                </a:cubicBezTo>
                <a:cubicBezTo>
                  <a:pt x="6196" y="1098"/>
                  <a:pt x="6196" y="1098"/>
                  <a:pt x="6196" y="1098"/>
                </a:cubicBezTo>
                <a:cubicBezTo>
                  <a:pt x="6196" y="1048"/>
                  <a:pt x="6196" y="1048"/>
                  <a:pt x="6196" y="1048"/>
                </a:cubicBezTo>
                <a:cubicBezTo>
                  <a:pt x="6114" y="1039"/>
                  <a:pt x="6114" y="1039"/>
                  <a:pt x="6114" y="1039"/>
                </a:cubicBezTo>
                <a:cubicBezTo>
                  <a:pt x="6114" y="1024"/>
                  <a:pt x="6114" y="1024"/>
                  <a:pt x="6114" y="1024"/>
                </a:cubicBezTo>
                <a:cubicBezTo>
                  <a:pt x="5961" y="1014"/>
                  <a:pt x="5961" y="1014"/>
                  <a:pt x="5961" y="1014"/>
                </a:cubicBezTo>
                <a:cubicBezTo>
                  <a:pt x="5961" y="823"/>
                  <a:pt x="5961" y="823"/>
                  <a:pt x="5961" y="823"/>
                </a:cubicBezTo>
                <a:cubicBezTo>
                  <a:pt x="5826" y="790"/>
                  <a:pt x="5826" y="790"/>
                  <a:pt x="5826" y="790"/>
                </a:cubicBezTo>
                <a:cubicBezTo>
                  <a:pt x="5688" y="818"/>
                  <a:pt x="5688" y="818"/>
                  <a:pt x="5688" y="818"/>
                </a:cubicBezTo>
                <a:cubicBezTo>
                  <a:pt x="5688" y="1359"/>
                  <a:pt x="5688" y="1359"/>
                  <a:pt x="5688" y="1359"/>
                </a:cubicBezTo>
                <a:cubicBezTo>
                  <a:pt x="5605" y="1359"/>
                  <a:pt x="5605" y="1359"/>
                  <a:pt x="5605" y="1359"/>
                </a:cubicBezTo>
                <a:cubicBezTo>
                  <a:pt x="5605" y="451"/>
                  <a:pt x="5605" y="451"/>
                  <a:pt x="5605" y="451"/>
                </a:cubicBezTo>
                <a:cubicBezTo>
                  <a:pt x="5468" y="487"/>
                  <a:pt x="5468" y="487"/>
                  <a:pt x="5468" y="487"/>
                </a:cubicBezTo>
                <a:cubicBezTo>
                  <a:pt x="5468" y="1274"/>
                  <a:pt x="5468" y="1274"/>
                  <a:pt x="5468" y="1274"/>
                </a:cubicBezTo>
                <a:cubicBezTo>
                  <a:pt x="5414" y="1274"/>
                  <a:pt x="5414" y="1274"/>
                  <a:pt x="5414" y="1274"/>
                </a:cubicBezTo>
                <a:cubicBezTo>
                  <a:pt x="5414" y="683"/>
                  <a:pt x="5414" y="683"/>
                  <a:pt x="5414" y="683"/>
                </a:cubicBezTo>
                <a:cubicBezTo>
                  <a:pt x="5404" y="683"/>
                  <a:pt x="5404" y="683"/>
                  <a:pt x="5404" y="683"/>
                </a:cubicBezTo>
                <a:cubicBezTo>
                  <a:pt x="5404" y="674"/>
                  <a:pt x="5404" y="674"/>
                  <a:pt x="5404" y="674"/>
                </a:cubicBezTo>
                <a:cubicBezTo>
                  <a:pt x="5396" y="674"/>
                  <a:pt x="5396" y="674"/>
                  <a:pt x="5396" y="674"/>
                </a:cubicBezTo>
                <a:cubicBezTo>
                  <a:pt x="5396" y="655"/>
                  <a:pt x="5396" y="655"/>
                  <a:pt x="5396" y="655"/>
                </a:cubicBezTo>
                <a:cubicBezTo>
                  <a:pt x="5384" y="655"/>
                  <a:pt x="5384" y="655"/>
                  <a:pt x="5384" y="655"/>
                </a:cubicBezTo>
                <a:cubicBezTo>
                  <a:pt x="5384" y="634"/>
                  <a:pt x="5384" y="634"/>
                  <a:pt x="5384" y="634"/>
                </a:cubicBezTo>
                <a:cubicBezTo>
                  <a:pt x="5367" y="634"/>
                  <a:pt x="5367" y="634"/>
                  <a:pt x="5367" y="634"/>
                </a:cubicBezTo>
                <a:cubicBezTo>
                  <a:pt x="5367" y="615"/>
                  <a:pt x="5367" y="615"/>
                  <a:pt x="5367" y="615"/>
                </a:cubicBezTo>
                <a:cubicBezTo>
                  <a:pt x="5360" y="615"/>
                  <a:pt x="5360" y="615"/>
                  <a:pt x="5360" y="615"/>
                </a:cubicBezTo>
                <a:cubicBezTo>
                  <a:pt x="5360" y="593"/>
                  <a:pt x="5360" y="593"/>
                  <a:pt x="5360" y="593"/>
                </a:cubicBezTo>
                <a:cubicBezTo>
                  <a:pt x="5353" y="532"/>
                  <a:pt x="5353" y="532"/>
                  <a:pt x="5353" y="532"/>
                </a:cubicBezTo>
                <a:cubicBezTo>
                  <a:pt x="5346" y="593"/>
                  <a:pt x="5346" y="593"/>
                  <a:pt x="5346" y="593"/>
                </a:cubicBezTo>
                <a:cubicBezTo>
                  <a:pt x="5346" y="615"/>
                  <a:pt x="5346" y="615"/>
                  <a:pt x="5346" y="615"/>
                </a:cubicBezTo>
                <a:cubicBezTo>
                  <a:pt x="5339" y="615"/>
                  <a:pt x="5339" y="615"/>
                  <a:pt x="5339" y="615"/>
                </a:cubicBezTo>
                <a:cubicBezTo>
                  <a:pt x="5339" y="634"/>
                  <a:pt x="5339" y="634"/>
                  <a:pt x="5339" y="634"/>
                </a:cubicBezTo>
                <a:cubicBezTo>
                  <a:pt x="5322" y="634"/>
                  <a:pt x="5322" y="634"/>
                  <a:pt x="5322" y="634"/>
                </a:cubicBezTo>
                <a:cubicBezTo>
                  <a:pt x="5322" y="655"/>
                  <a:pt x="5322" y="655"/>
                  <a:pt x="5322" y="655"/>
                </a:cubicBezTo>
                <a:cubicBezTo>
                  <a:pt x="5310" y="655"/>
                  <a:pt x="5310" y="655"/>
                  <a:pt x="5310" y="655"/>
                </a:cubicBezTo>
                <a:cubicBezTo>
                  <a:pt x="5310" y="674"/>
                  <a:pt x="5310" y="674"/>
                  <a:pt x="5310" y="674"/>
                </a:cubicBezTo>
                <a:cubicBezTo>
                  <a:pt x="5302" y="674"/>
                  <a:pt x="5302" y="674"/>
                  <a:pt x="5302" y="674"/>
                </a:cubicBezTo>
                <a:cubicBezTo>
                  <a:pt x="5302" y="683"/>
                  <a:pt x="5302" y="683"/>
                  <a:pt x="5302" y="683"/>
                </a:cubicBezTo>
                <a:cubicBezTo>
                  <a:pt x="5292" y="683"/>
                  <a:pt x="5292" y="683"/>
                  <a:pt x="5292" y="683"/>
                </a:cubicBezTo>
                <a:cubicBezTo>
                  <a:pt x="5292" y="1274"/>
                  <a:pt x="5292" y="1274"/>
                  <a:pt x="5292" y="1274"/>
                </a:cubicBezTo>
                <a:cubicBezTo>
                  <a:pt x="5260" y="1274"/>
                  <a:pt x="5260" y="1274"/>
                  <a:pt x="5260" y="1274"/>
                </a:cubicBezTo>
                <a:cubicBezTo>
                  <a:pt x="5260" y="792"/>
                  <a:pt x="5260" y="792"/>
                  <a:pt x="5260" y="792"/>
                </a:cubicBezTo>
                <a:cubicBezTo>
                  <a:pt x="5098" y="792"/>
                  <a:pt x="5098" y="792"/>
                  <a:pt x="5098" y="792"/>
                </a:cubicBezTo>
                <a:cubicBezTo>
                  <a:pt x="5073" y="817"/>
                  <a:pt x="5073" y="817"/>
                  <a:pt x="5073" y="817"/>
                </a:cubicBezTo>
                <a:cubicBezTo>
                  <a:pt x="5073" y="1219"/>
                  <a:pt x="5073" y="1219"/>
                  <a:pt x="5073" y="1219"/>
                </a:cubicBezTo>
                <a:cubicBezTo>
                  <a:pt x="5044" y="1219"/>
                  <a:pt x="5044" y="1219"/>
                  <a:pt x="5044" y="1219"/>
                </a:cubicBezTo>
                <a:cubicBezTo>
                  <a:pt x="5031" y="1237"/>
                  <a:pt x="5031" y="1237"/>
                  <a:pt x="5031" y="1237"/>
                </a:cubicBezTo>
                <a:cubicBezTo>
                  <a:pt x="5031" y="1419"/>
                  <a:pt x="5031" y="1419"/>
                  <a:pt x="5031" y="1419"/>
                </a:cubicBezTo>
                <a:cubicBezTo>
                  <a:pt x="5007" y="1419"/>
                  <a:pt x="5007" y="1419"/>
                  <a:pt x="5007" y="1419"/>
                </a:cubicBezTo>
                <a:cubicBezTo>
                  <a:pt x="5007" y="1089"/>
                  <a:pt x="5007" y="1089"/>
                  <a:pt x="5007" y="1089"/>
                </a:cubicBezTo>
                <a:cubicBezTo>
                  <a:pt x="4993" y="1089"/>
                  <a:pt x="4993" y="1089"/>
                  <a:pt x="4993" y="1089"/>
                </a:cubicBezTo>
                <a:cubicBezTo>
                  <a:pt x="4993" y="1050"/>
                  <a:pt x="4993" y="1050"/>
                  <a:pt x="4993" y="1050"/>
                </a:cubicBezTo>
                <a:cubicBezTo>
                  <a:pt x="4981" y="1050"/>
                  <a:pt x="4981" y="1050"/>
                  <a:pt x="4981" y="1050"/>
                </a:cubicBezTo>
                <a:cubicBezTo>
                  <a:pt x="4981" y="1026"/>
                  <a:pt x="4981" y="1026"/>
                  <a:pt x="4981" y="1026"/>
                </a:cubicBezTo>
                <a:cubicBezTo>
                  <a:pt x="4959" y="1026"/>
                  <a:pt x="4959" y="1026"/>
                  <a:pt x="4959" y="1026"/>
                </a:cubicBezTo>
                <a:cubicBezTo>
                  <a:pt x="4945" y="1016"/>
                  <a:pt x="4945" y="1016"/>
                  <a:pt x="4945" y="1016"/>
                </a:cubicBezTo>
                <a:cubicBezTo>
                  <a:pt x="4945" y="887"/>
                  <a:pt x="4945" y="887"/>
                  <a:pt x="4945" y="887"/>
                </a:cubicBezTo>
                <a:cubicBezTo>
                  <a:pt x="4841" y="919"/>
                  <a:pt x="4841" y="919"/>
                  <a:pt x="4841" y="919"/>
                </a:cubicBezTo>
                <a:cubicBezTo>
                  <a:pt x="4819" y="902"/>
                  <a:pt x="4819" y="902"/>
                  <a:pt x="4819" y="902"/>
                </a:cubicBezTo>
                <a:cubicBezTo>
                  <a:pt x="4819" y="685"/>
                  <a:pt x="4819" y="685"/>
                  <a:pt x="4819" y="685"/>
                </a:cubicBezTo>
                <a:cubicBezTo>
                  <a:pt x="4750" y="668"/>
                  <a:pt x="4750" y="668"/>
                  <a:pt x="4750" y="668"/>
                </a:cubicBezTo>
                <a:cubicBezTo>
                  <a:pt x="4616" y="723"/>
                  <a:pt x="4616" y="723"/>
                  <a:pt x="4616" y="723"/>
                </a:cubicBezTo>
                <a:cubicBezTo>
                  <a:pt x="4616" y="734"/>
                  <a:pt x="4616" y="734"/>
                  <a:pt x="4616" y="734"/>
                </a:cubicBezTo>
                <a:cubicBezTo>
                  <a:pt x="4593" y="720"/>
                  <a:pt x="4593" y="720"/>
                  <a:pt x="4593" y="720"/>
                </a:cubicBezTo>
                <a:cubicBezTo>
                  <a:pt x="4574" y="720"/>
                  <a:pt x="4574" y="720"/>
                  <a:pt x="4574" y="720"/>
                </a:cubicBezTo>
                <a:cubicBezTo>
                  <a:pt x="4574" y="739"/>
                  <a:pt x="4574" y="739"/>
                  <a:pt x="4574" y="739"/>
                </a:cubicBezTo>
                <a:cubicBezTo>
                  <a:pt x="4551" y="739"/>
                  <a:pt x="4551" y="739"/>
                  <a:pt x="4551" y="739"/>
                </a:cubicBezTo>
                <a:cubicBezTo>
                  <a:pt x="4551" y="807"/>
                  <a:pt x="4551" y="807"/>
                  <a:pt x="4551" y="807"/>
                </a:cubicBezTo>
                <a:cubicBezTo>
                  <a:pt x="4540" y="807"/>
                  <a:pt x="4540" y="807"/>
                  <a:pt x="4540" y="807"/>
                </a:cubicBezTo>
                <a:cubicBezTo>
                  <a:pt x="4540" y="1250"/>
                  <a:pt x="4540" y="1250"/>
                  <a:pt x="4540" y="1250"/>
                </a:cubicBezTo>
                <a:cubicBezTo>
                  <a:pt x="4523" y="1250"/>
                  <a:pt x="4523" y="1250"/>
                  <a:pt x="4523" y="1250"/>
                </a:cubicBezTo>
                <a:cubicBezTo>
                  <a:pt x="4516" y="1237"/>
                  <a:pt x="4516" y="1237"/>
                  <a:pt x="4516" y="1237"/>
                </a:cubicBezTo>
                <a:cubicBezTo>
                  <a:pt x="4516" y="1205"/>
                  <a:pt x="4516" y="1205"/>
                  <a:pt x="4516" y="1205"/>
                </a:cubicBezTo>
                <a:cubicBezTo>
                  <a:pt x="4499" y="1205"/>
                  <a:pt x="4499" y="1205"/>
                  <a:pt x="4499" y="1205"/>
                </a:cubicBezTo>
                <a:cubicBezTo>
                  <a:pt x="4499" y="1238"/>
                  <a:pt x="4499" y="1238"/>
                  <a:pt x="4499" y="1238"/>
                </a:cubicBezTo>
                <a:cubicBezTo>
                  <a:pt x="4495" y="1234"/>
                  <a:pt x="4495" y="1234"/>
                  <a:pt x="4495" y="1234"/>
                </a:cubicBezTo>
                <a:cubicBezTo>
                  <a:pt x="4495" y="1245"/>
                  <a:pt x="4495" y="1245"/>
                  <a:pt x="4495" y="1245"/>
                </a:cubicBezTo>
                <a:cubicBezTo>
                  <a:pt x="4482" y="1245"/>
                  <a:pt x="4482" y="1245"/>
                  <a:pt x="4482" y="1245"/>
                </a:cubicBezTo>
                <a:cubicBezTo>
                  <a:pt x="4482" y="1255"/>
                  <a:pt x="4482" y="1255"/>
                  <a:pt x="4482" y="1255"/>
                </a:cubicBezTo>
                <a:cubicBezTo>
                  <a:pt x="4474" y="1255"/>
                  <a:pt x="4474" y="1255"/>
                  <a:pt x="4474" y="1255"/>
                </a:cubicBezTo>
                <a:cubicBezTo>
                  <a:pt x="4474" y="1263"/>
                  <a:pt x="4474" y="1263"/>
                  <a:pt x="4474" y="1263"/>
                </a:cubicBezTo>
                <a:cubicBezTo>
                  <a:pt x="4452" y="1263"/>
                  <a:pt x="4452" y="1263"/>
                  <a:pt x="4452" y="1263"/>
                </a:cubicBezTo>
                <a:cubicBezTo>
                  <a:pt x="4452" y="1251"/>
                  <a:pt x="4452" y="1251"/>
                  <a:pt x="4452" y="1251"/>
                </a:cubicBezTo>
                <a:cubicBezTo>
                  <a:pt x="4468" y="1248"/>
                  <a:pt x="4468" y="1248"/>
                  <a:pt x="4468" y="1248"/>
                </a:cubicBezTo>
                <a:cubicBezTo>
                  <a:pt x="4468" y="1242"/>
                  <a:pt x="4468" y="1242"/>
                  <a:pt x="4468" y="1242"/>
                </a:cubicBezTo>
                <a:cubicBezTo>
                  <a:pt x="4407" y="1242"/>
                  <a:pt x="4407" y="1242"/>
                  <a:pt x="4407" y="1242"/>
                </a:cubicBezTo>
                <a:cubicBezTo>
                  <a:pt x="4409" y="1247"/>
                  <a:pt x="4409" y="1247"/>
                  <a:pt x="4409" y="1247"/>
                </a:cubicBezTo>
                <a:cubicBezTo>
                  <a:pt x="4421" y="1249"/>
                  <a:pt x="4421" y="1249"/>
                  <a:pt x="4421" y="1249"/>
                </a:cubicBezTo>
                <a:cubicBezTo>
                  <a:pt x="4421" y="1260"/>
                  <a:pt x="4421" y="1260"/>
                  <a:pt x="4421" y="1260"/>
                </a:cubicBezTo>
                <a:cubicBezTo>
                  <a:pt x="4398" y="1265"/>
                  <a:pt x="4398" y="1265"/>
                  <a:pt x="4398" y="1265"/>
                </a:cubicBezTo>
                <a:cubicBezTo>
                  <a:pt x="4369" y="1201"/>
                  <a:pt x="4369" y="1201"/>
                  <a:pt x="4369" y="1201"/>
                </a:cubicBezTo>
                <a:cubicBezTo>
                  <a:pt x="4369" y="1161"/>
                  <a:pt x="4369" y="1161"/>
                  <a:pt x="4369" y="1161"/>
                </a:cubicBezTo>
                <a:cubicBezTo>
                  <a:pt x="4369" y="948"/>
                  <a:pt x="4369" y="948"/>
                  <a:pt x="4369" y="948"/>
                </a:cubicBezTo>
                <a:cubicBezTo>
                  <a:pt x="4369" y="948"/>
                  <a:pt x="4379" y="944"/>
                  <a:pt x="4379" y="932"/>
                </a:cubicBezTo>
                <a:cubicBezTo>
                  <a:pt x="4379" y="920"/>
                  <a:pt x="4346" y="917"/>
                  <a:pt x="4333" y="917"/>
                </a:cubicBezTo>
                <a:cubicBezTo>
                  <a:pt x="4320" y="917"/>
                  <a:pt x="4287" y="920"/>
                  <a:pt x="4287" y="932"/>
                </a:cubicBezTo>
                <a:cubicBezTo>
                  <a:pt x="4287" y="944"/>
                  <a:pt x="4297" y="948"/>
                  <a:pt x="4297" y="948"/>
                </a:cubicBezTo>
                <a:cubicBezTo>
                  <a:pt x="4297" y="1161"/>
                  <a:pt x="4297" y="1161"/>
                  <a:pt x="4297" y="1161"/>
                </a:cubicBezTo>
                <a:cubicBezTo>
                  <a:pt x="4286" y="1161"/>
                  <a:pt x="4286" y="1161"/>
                  <a:pt x="4286" y="1161"/>
                </a:cubicBezTo>
                <a:cubicBezTo>
                  <a:pt x="4286" y="1131"/>
                  <a:pt x="4286" y="1131"/>
                  <a:pt x="4286" y="1131"/>
                </a:cubicBezTo>
                <a:cubicBezTo>
                  <a:pt x="4238" y="1091"/>
                  <a:pt x="4238" y="1091"/>
                  <a:pt x="4238" y="1091"/>
                </a:cubicBezTo>
                <a:cubicBezTo>
                  <a:pt x="4238" y="974"/>
                  <a:pt x="4238" y="974"/>
                  <a:pt x="4238" y="974"/>
                </a:cubicBezTo>
                <a:cubicBezTo>
                  <a:pt x="4223" y="974"/>
                  <a:pt x="4223" y="974"/>
                  <a:pt x="4223" y="974"/>
                </a:cubicBezTo>
                <a:cubicBezTo>
                  <a:pt x="4166" y="1010"/>
                  <a:pt x="4166" y="1010"/>
                  <a:pt x="4166" y="1010"/>
                </a:cubicBezTo>
                <a:cubicBezTo>
                  <a:pt x="4166" y="995"/>
                  <a:pt x="4166" y="995"/>
                  <a:pt x="4166" y="995"/>
                </a:cubicBezTo>
                <a:cubicBezTo>
                  <a:pt x="4087" y="995"/>
                  <a:pt x="4087" y="995"/>
                  <a:pt x="4087" y="995"/>
                </a:cubicBezTo>
                <a:cubicBezTo>
                  <a:pt x="4087" y="1012"/>
                  <a:pt x="4087" y="1012"/>
                  <a:pt x="4087" y="1012"/>
                </a:cubicBezTo>
                <a:cubicBezTo>
                  <a:pt x="4069" y="1012"/>
                  <a:pt x="4069" y="1012"/>
                  <a:pt x="4069" y="1012"/>
                </a:cubicBezTo>
                <a:cubicBezTo>
                  <a:pt x="4069" y="1130"/>
                  <a:pt x="4069" y="1130"/>
                  <a:pt x="4069" y="1130"/>
                </a:cubicBezTo>
                <a:cubicBezTo>
                  <a:pt x="4046" y="1117"/>
                  <a:pt x="4046" y="1117"/>
                  <a:pt x="4046" y="1117"/>
                </a:cubicBezTo>
                <a:cubicBezTo>
                  <a:pt x="4046" y="1088"/>
                  <a:pt x="4046" y="1088"/>
                  <a:pt x="4046" y="1088"/>
                </a:cubicBezTo>
                <a:cubicBezTo>
                  <a:pt x="4039" y="1088"/>
                  <a:pt x="4039" y="1088"/>
                  <a:pt x="4039" y="1088"/>
                </a:cubicBezTo>
                <a:cubicBezTo>
                  <a:pt x="4039" y="1118"/>
                  <a:pt x="4039" y="1118"/>
                  <a:pt x="4039" y="1118"/>
                </a:cubicBezTo>
                <a:cubicBezTo>
                  <a:pt x="4032" y="1118"/>
                  <a:pt x="4032" y="1118"/>
                  <a:pt x="4032" y="1118"/>
                </a:cubicBezTo>
                <a:cubicBezTo>
                  <a:pt x="4032" y="1061"/>
                  <a:pt x="4032" y="1061"/>
                  <a:pt x="4032" y="1061"/>
                </a:cubicBezTo>
                <a:cubicBezTo>
                  <a:pt x="3989" y="1061"/>
                  <a:pt x="3989" y="1061"/>
                  <a:pt x="3989" y="1061"/>
                </a:cubicBezTo>
                <a:cubicBezTo>
                  <a:pt x="3989" y="1052"/>
                  <a:pt x="3984" y="1018"/>
                  <a:pt x="3943" y="995"/>
                </a:cubicBezTo>
                <a:cubicBezTo>
                  <a:pt x="3943" y="975"/>
                  <a:pt x="3943" y="975"/>
                  <a:pt x="3943" y="975"/>
                </a:cubicBezTo>
                <a:cubicBezTo>
                  <a:pt x="3933" y="975"/>
                  <a:pt x="3933" y="975"/>
                  <a:pt x="3933" y="975"/>
                </a:cubicBezTo>
                <a:cubicBezTo>
                  <a:pt x="3923" y="975"/>
                  <a:pt x="3923" y="975"/>
                  <a:pt x="3923" y="975"/>
                </a:cubicBezTo>
                <a:cubicBezTo>
                  <a:pt x="3923" y="995"/>
                  <a:pt x="3923" y="995"/>
                  <a:pt x="3923" y="995"/>
                </a:cubicBezTo>
                <a:cubicBezTo>
                  <a:pt x="3882" y="1018"/>
                  <a:pt x="3877" y="1052"/>
                  <a:pt x="3877" y="1061"/>
                </a:cubicBezTo>
                <a:cubicBezTo>
                  <a:pt x="3877" y="1070"/>
                  <a:pt x="3885" y="1078"/>
                  <a:pt x="3885" y="1078"/>
                </a:cubicBezTo>
                <a:cubicBezTo>
                  <a:pt x="3859" y="1078"/>
                  <a:pt x="3859" y="1078"/>
                  <a:pt x="3859" y="1078"/>
                </a:cubicBezTo>
                <a:cubicBezTo>
                  <a:pt x="3846" y="1078"/>
                  <a:pt x="3846" y="1078"/>
                  <a:pt x="3846" y="1078"/>
                </a:cubicBezTo>
                <a:cubicBezTo>
                  <a:pt x="3809" y="1051"/>
                  <a:pt x="3809" y="1051"/>
                  <a:pt x="3809" y="1051"/>
                </a:cubicBezTo>
                <a:cubicBezTo>
                  <a:pt x="3781" y="1070"/>
                  <a:pt x="3781" y="1070"/>
                  <a:pt x="3781" y="1070"/>
                </a:cubicBezTo>
                <a:cubicBezTo>
                  <a:pt x="3770" y="1080"/>
                  <a:pt x="3770" y="1080"/>
                  <a:pt x="3770" y="1080"/>
                </a:cubicBezTo>
                <a:cubicBezTo>
                  <a:pt x="3742" y="1080"/>
                  <a:pt x="3742" y="1080"/>
                  <a:pt x="3742" y="1080"/>
                </a:cubicBezTo>
                <a:cubicBezTo>
                  <a:pt x="3742" y="1095"/>
                  <a:pt x="3742" y="1095"/>
                  <a:pt x="3742" y="1095"/>
                </a:cubicBezTo>
                <a:cubicBezTo>
                  <a:pt x="3759" y="1095"/>
                  <a:pt x="3763" y="1109"/>
                  <a:pt x="3763" y="1109"/>
                </a:cubicBezTo>
                <a:cubicBezTo>
                  <a:pt x="3763" y="1133"/>
                  <a:pt x="3763" y="1133"/>
                  <a:pt x="3763" y="1133"/>
                </a:cubicBezTo>
                <a:cubicBezTo>
                  <a:pt x="3734" y="1133"/>
                  <a:pt x="3734" y="1133"/>
                  <a:pt x="3734" y="1133"/>
                </a:cubicBezTo>
                <a:cubicBezTo>
                  <a:pt x="3734" y="1123"/>
                  <a:pt x="3734" y="1123"/>
                  <a:pt x="3734" y="1123"/>
                </a:cubicBezTo>
                <a:cubicBezTo>
                  <a:pt x="3673" y="1123"/>
                  <a:pt x="3673" y="1123"/>
                  <a:pt x="3673" y="1123"/>
                </a:cubicBezTo>
                <a:cubicBezTo>
                  <a:pt x="3673" y="1147"/>
                  <a:pt x="3673" y="1147"/>
                  <a:pt x="3673" y="1147"/>
                </a:cubicBezTo>
                <a:cubicBezTo>
                  <a:pt x="3635" y="1147"/>
                  <a:pt x="3635" y="1147"/>
                  <a:pt x="3635" y="1147"/>
                </a:cubicBezTo>
                <a:cubicBezTo>
                  <a:pt x="3635" y="1405"/>
                  <a:pt x="3635" y="1405"/>
                  <a:pt x="3635" y="1405"/>
                </a:cubicBezTo>
                <a:cubicBezTo>
                  <a:pt x="3585" y="1405"/>
                  <a:pt x="3585" y="1405"/>
                  <a:pt x="3585" y="1405"/>
                </a:cubicBezTo>
                <a:cubicBezTo>
                  <a:pt x="3585" y="1415"/>
                  <a:pt x="3585" y="1415"/>
                  <a:pt x="3585" y="1415"/>
                </a:cubicBezTo>
                <a:cubicBezTo>
                  <a:pt x="3576" y="1415"/>
                  <a:pt x="3576" y="1415"/>
                  <a:pt x="3576" y="1415"/>
                </a:cubicBezTo>
                <a:cubicBezTo>
                  <a:pt x="3576" y="1437"/>
                  <a:pt x="3576" y="1437"/>
                  <a:pt x="3576" y="1437"/>
                </a:cubicBezTo>
                <a:cubicBezTo>
                  <a:pt x="3565" y="1437"/>
                  <a:pt x="3565" y="1437"/>
                  <a:pt x="3565" y="1437"/>
                </a:cubicBezTo>
                <a:cubicBezTo>
                  <a:pt x="3565" y="1403"/>
                  <a:pt x="3565" y="1403"/>
                  <a:pt x="3565" y="1403"/>
                </a:cubicBezTo>
                <a:cubicBezTo>
                  <a:pt x="3528" y="1403"/>
                  <a:pt x="3528" y="1403"/>
                  <a:pt x="3528" y="1403"/>
                </a:cubicBezTo>
                <a:cubicBezTo>
                  <a:pt x="3528" y="1259"/>
                  <a:pt x="3528" y="1259"/>
                  <a:pt x="3528" y="1259"/>
                </a:cubicBezTo>
                <a:cubicBezTo>
                  <a:pt x="3478" y="1259"/>
                  <a:pt x="3478" y="1259"/>
                  <a:pt x="3478" y="1259"/>
                </a:cubicBezTo>
                <a:cubicBezTo>
                  <a:pt x="3478" y="1245"/>
                  <a:pt x="3478" y="1245"/>
                  <a:pt x="3478" y="1245"/>
                </a:cubicBezTo>
                <a:cubicBezTo>
                  <a:pt x="3463" y="1245"/>
                  <a:pt x="3463" y="1245"/>
                  <a:pt x="3463" y="1245"/>
                </a:cubicBezTo>
                <a:cubicBezTo>
                  <a:pt x="3463" y="1255"/>
                  <a:pt x="3463" y="1255"/>
                  <a:pt x="3463" y="1255"/>
                </a:cubicBezTo>
                <a:cubicBezTo>
                  <a:pt x="3455" y="1255"/>
                  <a:pt x="3455" y="1255"/>
                  <a:pt x="3455" y="1255"/>
                </a:cubicBezTo>
                <a:cubicBezTo>
                  <a:pt x="3456" y="1251"/>
                  <a:pt x="3456" y="1248"/>
                  <a:pt x="3456" y="1245"/>
                </a:cubicBezTo>
                <a:cubicBezTo>
                  <a:pt x="3456" y="1211"/>
                  <a:pt x="3436" y="1182"/>
                  <a:pt x="3407" y="1168"/>
                </a:cubicBezTo>
                <a:cubicBezTo>
                  <a:pt x="3407" y="700"/>
                  <a:pt x="3407" y="700"/>
                  <a:pt x="3407" y="700"/>
                </a:cubicBezTo>
                <a:cubicBezTo>
                  <a:pt x="3431" y="687"/>
                  <a:pt x="3447" y="662"/>
                  <a:pt x="3447" y="634"/>
                </a:cubicBezTo>
                <a:cubicBezTo>
                  <a:pt x="3447" y="597"/>
                  <a:pt x="3421" y="567"/>
                  <a:pt x="3387" y="560"/>
                </a:cubicBezTo>
                <a:cubicBezTo>
                  <a:pt x="3383" y="429"/>
                  <a:pt x="3383" y="429"/>
                  <a:pt x="3383" y="429"/>
                </a:cubicBezTo>
                <a:cubicBezTo>
                  <a:pt x="3391" y="425"/>
                  <a:pt x="3397" y="417"/>
                  <a:pt x="3397" y="407"/>
                </a:cubicBezTo>
                <a:cubicBezTo>
                  <a:pt x="3397" y="400"/>
                  <a:pt x="3394" y="393"/>
                  <a:pt x="3390" y="389"/>
                </a:cubicBezTo>
                <a:cubicBezTo>
                  <a:pt x="3390" y="372"/>
                  <a:pt x="3390" y="372"/>
                  <a:pt x="3390" y="372"/>
                </a:cubicBezTo>
                <a:cubicBezTo>
                  <a:pt x="3382" y="372"/>
                  <a:pt x="3382" y="372"/>
                  <a:pt x="3382" y="372"/>
                </a:cubicBezTo>
                <a:cubicBezTo>
                  <a:pt x="3382" y="269"/>
                  <a:pt x="3382" y="269"/>
                  <a:pt x="3382" y="269"/>
                </a:cubicBezTo>
                <a:cubicBezTo>
                  <a:pt x="3377" y="269"/>
                  <a:pt x="3377" y="269"/>
                  <a:pt x="3377" y="269"/>
                </a:cubicBezTo>
                <a:cubicBezTo>
                  <a:pt x="3377" y="187"/>
                  <a:pt x="3377" y="187"/>
                  <a:pt x="3377" y="187"/>
                </a:cubicBezTo>
                <a:cubicBezTo>
                  <a:pt x="3377" y="187"/>
                  <a:pt x="3385" y="187"/>
                  <a:pt x="3385" y="177"/>
                </a:cubicBezTo>
                <a:cubicBezTo>
                  <a:pt x="3385" y="167"/>
                  <a:pt x="3377" y="170"/>
                  <a:pt x="3377" y="170"/>
                </a:cubicBezTo>
                <a:cubicBezTo>
                  <a:pt x="3372" y="0"/>
                  <a:pt x="3372" y="0"/>
                  <a:pt x="3372" y="0"/>
                </a:cubicBezTo>
                <a:cubicBezTo>
                  <a:pt x="3367" y="170"/>
                  <a:pt x="3367" y="170"/>
                  <a:pt x="3367" y="170"/>
                </a:cubicBezTo>
                <a:cubicBezTo>
                  <a:pt x="3367" y="170"/>
                  <a:pt x="3359" y="167"/>
                  <a:pt x="3359" y="177"/>
                </a:cubicBezTo>
                <a:cubicBezTo>
                  <a:pt x="3359" y="187"/>
                  <a:pt x="3367" y="187"/>
                  <a:pt x="3367" y="187"/>
                </a:cubicBezTo>
                <a:cubicBezTo>
                  <a:pt x="3367" y="269"/>
                  <a:pt x="3367" y="269"/>
                  <a:pt x="3367" y="269"/>
                </a:cubicBezTo>
                <a:cubicBezTo>
                  <a:pt x="3362" y="269"/>
                  <a:pt x="3362" y="269"/>
                  <a:pt x="3362" y="269"/>
                </a:cubicBezTo>
                <a:cubicBezTo>
                  <a:pt x="3362" y="372"/>
                  <a:pt x="3362" y="372"/>
                  <a:pt x="3362" y="372"/>
                </a:cubicBezTo>
                <a:cubicBezTo>
                  <a:pt x="3354" y="372"/>
                  <a:pt x="3354" y="372"/>
                  <a:pt x="3354" y="372"/>
                </a:cubicBezTo>
                <a:cubicBezTo>
                  <a:pt x="3354" y="389"/>
                  <a:pt x="3354" y="389"/>
                  <a:pt x="3354" y="389"/>
                </a:cubicBezTo>
                <a:cubicBezTo>
                  <a:pt x="3350" y="393"/>
                  <a:pt x="3347" y="400"/>
                  <a:pt x="3347" y="407"/>
                </a:cubicBezTo>
                <a:cubicBezTo>
                  <a:pt x="3347" y="417"/>
                  <a:pt x="3353" y="425"/>
                  <a:pt x="3361" y="429"/>
                </a:cubicBezTo>
                <a:cubicBezTo>
                  <a:pt x="3357" y="560"/>
                  <a:pt x="3357" y="560"/>
                  <a:pt x="3357" y="560"/>
                </a:cubicBezTo>
                <a:cubicBezTo>
                  <a:pt x="3323" y="567"/>
                  <a:pt x="3297" y="597"/>
                  <a:pt x="3297" y="634"/>
                </a:cubicBezTo>
                <a:cubicBezTo>
                  <a:pt x="3297" y="659"/>
                  <a:pt x="3310" y="681"/>
                  <a:pt x="3329" y="695"/>
                </a:cubicBezTo>
                <a:cubicBezTo>
                  <a:pt x="3329" y="1173"/>
                  <a:pt x="3329" y="1173"/>
                  <a:pt x="3329" y="1173"/>
                </a:cubicBezTo>
                <a:cubicBezTo>
                  <a:pt x="3304" y="1187"/>
                  <a:pt x="3288" y="1214"/>
                  <a:pt x="3288" y="1245"/>
                </a:cubicBezTo>
                <a:cubicBezTo>
                  <a:pt x="3288" y="1275"/>
                  <a:pt x="3304" y="1302"/>
                  <a:pt x="3329" y="1317"/>
                </a:cubicBezTo>
                <a:cubicBezTo>
                  <a:pt x="3329" y="1343"/>
                  <a:pt x="3329" y="1343"/>
                  <a:pt x="3329" y="1343"/>
                </a:cubicBezTo>
                <a:cubicBezTo>
                  <a:pt x="3287" y="1479"/>
                  <a:pt x="3287" y="1479"/>
                  <a:pt x="3287" y="1479"/>
                </a:cubicBezTo>
                <a:cubicBezTo>
                  <a:pt x="3180" y="1479"/>
                  <a:pt x="3180" y="1479"/>
                  <a:pt x="3180" y="1479"/>
                </a:cubicBezTo>
                <a:cubicBezTo>
                  <a:pt x="3180" y="1420"/>
                  <a:pt x="3180" y="1420"/>
                  <a:pt x="3180" y="1420"/>
                </a:cubicBezTo>
                <a:cubicBezTo>
                  <a:pt x="3132" y="1420"/>
                  <a:pt x="3132" y="1420"/>
                  <a:pt x="3132" y="1420"/>
                </a:cubicBezTo>
                <a:cubicBezTo>
                  <a:pt x="3132" y="1479"/>
                  <a:pt x="3132" y="1479"/>
                  <a:pt x="3132" y="1479"/>
                </a:cubicBezTo>
                <a:cubicBezTo>
                  <a:pt x="2997" y="1479"/>
                  <a:pt x="2997" y="1479"/>
                  <a:pt x="2997" y="1479"/>
                </a:cubicBezTo>
                <a:cubicBezTo>
                  <a:pt x="2997" y="1395"/>
                  <a:pt x="2997" y="1395"/>
                  <a:pt x="2997" y="1395"/>
                </a:cubicBezTo>
                <a:cubicBezTo>
                  <a:pt x="2850" y="1372"/>
                  <a:pt x="2850" y="1372"/>
                  <a:pt x="2850" y="1372"/>
                </a:cubicBezTo>
                <a:cubicBezTo>
                  <a:pt x="2850" y="1279"/>
                  <a:pt x="2850" y="1279"/>
                  <a:pt x="2850" y="1279"/>
                </a:cubicBezTo>
                <a:cubicBezTo>
                  <a:pt x="2844" y="1271"/>
                  <a:pt x="2844" y="1271"/>
                  <a:pt x="2844" y="1271"/>
                </a:cubicBezTo>
                <a:cubicBezTo>
                  <a:pt x="2844" y="1227"/>
                  <a:pt x="2844" y="1227"/>
                  <a:pt x="2844" y="1227"/>
                </a:cubicBezTo>
                <a:cubicBezTo>
                  <a:pt x="2838" y="1223"/>
                  <a:pt x="2838" y="1223"/>
                  <a:pt x="2838" y="1223"/>
                </a:cubicBezTo>
                <a:cubicBezTo>
                  <a:pt x="2838" y="1194"/>
                  <a:pt x="2838" y="1194"/>
                  <a:pt x="2838" y="1194"/>
                </a:cubicBezTo>
                <a:cubicBezTo>
                  <a:pt x="2818" y="1177"/>
                  <a:pt x="2818" y="1177"/>
                  <a:pt x="2818" y="1177"/>
                </a:cubicBezTo>
                <a:cubicBezTo>
                  <a:pt x="2803" y="1177"/>
                  <a:pt x="2803" y="1177"/>
                  <a:pt x="2803" y="1177"/>
                </a:cubicBezTo>
                <a:cubicBezTo>
                  <a:pt x="2797" y="1119"/>
                  <a:pt x="2797" y="1119"/>
                  <a:pt x="2797" y="1119"/>
                </a:cubicBezTo>
                <a:cubicBezTo>
                  <a:pt x="2791" y="1177"/>
                  <a:pt x="2791" y="1177"/>
                  <a:pt x="2791" y="1177"/>
                </a:cubicBezTo>
                <a:cubicBezTo>
                  <a:pt x="2776" y="1177"/>
                  <a:pt x="2776" y="1177"/>
                  <a:pt x="2776" y="1177"/>
                </a:cubicBezTo>
                <a:cubicBezTo>
                  <a:pt x="2756" y="1194"/>
                  <a:pt x="2756" y="1194"/>
                  <a:pt x="2756" y="1194"/>
                </a:cubicBezTo>
                <a:cubicBezTo>
                  <a:pt x="2756" y="1223"/>
                  <a:pt x="2756" y="1223"/>
                  <a:pt x="2756" y="1223"/>
                </a:cubicBezTo>
                <a:cubicBezTo>
                  <a:pt x="2750" y="1227"/>
                  <a:pt x="2750" y="1227"/>
                  <a:pt x="2750" y="1227"/>
                </a:cubicBezTo>
                <a:cubicBezTo>
                  <a:pt x="2750" y="1271"/>
                  <a:pt x="2750" y="1271"/>
                  <a:pt x="2750" y="1271"/>
                </a:cubicBezTo>
                <a:cubicBezTo>
                  <a:pt x="2744" y="1279"/>
                  <a:pt x="2744" y="1279"/>
                  <a:pt x="2744" y="1279"/>
                </a:cubicBezTo>
                <a:cubicBezTo>
                  <a:pt x="2744" y="1341"/>
                  <a:pt x="2744" y="1341"/>
                  <a:pt x="2744" y="1341"/>
                </a:cubicBezTo>
                <a:cubicBezTo>
                  <a:pt x="2744" y="1341"/>
                  <a:pt x="2733" y="1330"/>
                  <a:pt x="2701" y="1330"/>
                </a:cubicBezTo>
                <a:cubicBezTo>
                  <a:pt x="2658" y="1330"/>
                  <a:pt x="2628" y="1372"/>
                  <a:pt x="2628" y="1372"/>
                </a:cubicBezTo>
                <a:cubicBezTo>
                  <a:pt x="2572" y="1372"/>
                  <a:pt x="2572" y="1372"/>
                  <a:pt x="2572" y="1372"/>
                </a:cubicBezTo>
                <a:cubicBezTo>
                  <a:pt x="2572" y="1389"/>
                  <a:pt x="2572" y="1389"/>
                  <a:pt x="2572" y="1389"/>
                </a:cubicBezTo>
                <a:cubicBezTo>
                  <a:pt x="2553" y="1389"/>
                  <a:pt x="2553" y="1389"/>
                  <a:pt x="2553" y="1389"/>
                </a:cubicBezTo>
                <a:cubicBezTo>
                  <a:pt x="2553" y="1382"/>
                  <a:pt x="2553" y="1382"/>
                  <a:pt x="2553" y="1382"/>
                </a:cubicBezTo>
                <a:cubicBezTo>
                  <a:pt x="2510" y="1382"/>
                  <a:pt x="2510" y="1382"/>
                  <a:pt x="2510" y="1382"/>
                </a:cubicBezTo>
                <a:cubicBezTo>
                  <a:pt x="2502" y="1393"/>
                  <a:pt x="2502" y="1393"/>
                  <a:pt x="2502" y="1393"/>
                </a:cubicBezTo>
                <a:cubicBezTo>
                  <a:pt x="2478" y="1393"/>
                  <a:pt x="2478" y="1393"/>
                  <a:pt x="2478" y="1393"/>
                </a:cubicBezTo>
                <a:cubicBezTo>
                  <a:pt x="2478" y="1402"/>
                  <a:pt x="2478" y="1402"/>
                  <a:pt x="2478" y="1402"/>
                </a:cubicBezTo>
                <a:cubicBezTo>
                  <a:pt x="2470" y="1402"/>
                  <a:pt x="2470" y="1402"/>
                  <a:pt x="2470" y="1402"/>
                </a:cubicBezTo>
                <a:cubicBezTo>
                  <a:pt x="2470" y="1378"/>
                  <a:pt x="2470" y="1378"/>
                  <a:pt x="2470" y="1378"/>
                </a:cubicBezTo>
                <a:cubicBezTo>
                  <a:pt x="2443" y="1378"/>
                  <a:pt x="2443" y="1378"/>
                  <a:pt x="2443" y="1378"/>
                </a:cubicBezTo>
                <a:cubicBezTo>
                  <a:pt x="2432" y="1388"/>
                  <a:pt x="2432" y="1388"/>
                  <a:pt x="2432" y="1388"/>
                </a:cubicBezTo>
                <a:cubicBezTo>
                  <a:pt x="2417" y="1388"/>
                  <a:pt x="2417" y="1388"/>
                  <a:pt x="2417" y="1388"/>
                </a:cubicBezTo>
                <a:cubicBezTo>
                  <a:pt x="2408" y="1375"/>
                  <a:pt x="2408" y="1375"/>
                  <a:pt x="2408" y="1375"/>
                </a:cubicBezTo>
                <a:cubicBezTo>
                  <a:pt x="2393" y="1375"/>
                  <a:pt x="2393" y="1375"/>
                  <a:pt x="2393" y="1375"/>
                </a:cubicBezTo>
                <a:cubicBezTo>
                  <a:pt x="2381" y="1388"/>
                  <a:pt x="2381" y="1388"/>
                  <a:pt x="2381" y="1388"/>
                </a:cubicBezTo>
                <a:cubicBezTo>
                  <a:pt x="2365" y="1388"/>
                  <a:pt x="2365" y="1388"/>
                  <a:pt x="2365" y="1388"/>
                </a:cubicBezTo>
                <a:cubicBezTo>
                  <a:pt x="2365" y="1465"/>
                  <a:pt x="2365" y="1465"/>
                  <a:pt x="2365" y="1465"/>
                </a:cubicBezTo>
                <a:cubicBezTo>
                  <a:pt x="2310" y="1465"/>
                  <a:pt x="2310" y="1465"/>
                  <a:pt x="2310" y="1465"/>
                </a:cubicBezTo>
                <a:cubicBezTo>
                  <a:pt x="2310" y="1440"/>
                  <a:pt x="2310" y="1440"/>
                  <a:pt x="2310" y="1440"/>
                </a:cubicBezTo>
                <a:cubicBezTo>
                  <a:pt x="2284" y="1420"/>
                  <a:pt x="2284" y="1420"/>
                  <a:pt x="2284" y="1420"/>
                </a:cubicBezTo>
                <a:cubicBezTo>
                  <a:pt x="2279" y="1380"/>
                  <a:pt x="2279" y="1380"/>
                  <a:pt x="2279" y="1380"/>
                </a:cubicBezTo>
                <a:cubicBezTo>
                  <a:pt x="2273" y="1419"/>
                  <a:pt x="2273" y="1419"/>
                  <a:pt x="2273" y="1419"/>
                </a:cubicBezTo>
                <a:cubicBezTo>
                  <a:pt x="2243" y="1441"/>
                  <a:pt x="2243" y="1441"/>
                  <a:pt x="2243" y="1441"/>
                </a:cubicBezTo>
                <a:cubicBezTo>
                  <a:pt x="2243" y="1457"/>
                  <a:pt x="2243" y="1457"/>
                  <a:pt x="2243" y="1457"/>
                </a:cubicBezTo>
                <a:cubicBezTo>
                  <a:pt x="2199" y="1457"/>
                  <a:pt x="2199" y="1457"/>
                  <a:pt x="2199" y="1457"/>
                </a:cubicBezTo>
                <a:cubicBezTo>
                  <a:pt x="2199" y="1401"/>
                  <a:pt x="2199" y="1401"/>
                  <a:pt x="2199" y="1401"/>
                </a:cubicBezTo>
                <a:cubicBezTo>
                  <a:pt x="2177" y="1401"/>
                  <a:pt x="2177" y="1401"/>
                  <a:pt x="2177" y="1401"/>
                </a:cubicBezTo>
                <a:cubicBezTo>
                  <a:pt x="2177" y="1391"/>
                  <a:pt x="2177" y="1391"/>
                  <a:pt x="2177" y="1391"/>
                </a:cubicBezTo>
                <a:cubicBezTo>
                  <a:pt x="2152" y="1391"/>
                  <a:pt x="2152" y="1391"/>
                  <a:pt x="2152" y="1391"/>
                </a:cubicBezTo>
                <a:cubicBezTo>
                  <a:pt x="2152" y="1409"/>
                  <a:pt x="2152" y="1409"/>
                  <a:pt x="2152" y="1409"/>
                </a:cubicBezTo>
                <a:cubicBezTo>
                  <a:pt x="2139" y="1409"/>
                  <a:pt x="2139" y="1409"/>
                  <a:pt x="2139" y="1409"/>
                </a:cubicBezTo>
                <a:cubicBezTo>
                  <a:pt x="2139" y="1371"/>
                  <a:pt x="2139" y="1371"/>
                  <a:pt x="2139" y="1371"/>
                </a:cubicBezTo>
                <a:cubicBezTo>
                  <a:pt x="2093" y="1371"/>
                  <a:pt x="2093" y="1371"/>
                  <a:pt x="2093" y="1371"/>
                </a:cubicBezTo>
                <a:cubicBezTo>
                  <a:pt x="2093" y="1436"/>
                  <a:pt x="2093" y="1436"/>
                  <a:pt x="2093" y="1436"/>
                </a:cubicBezTo>
                <a:cubicBezTo>
                  <a:pt x="2077" y="1436"/>
                  <a:pt x="2077" y="1436"/>
                  <a:pt x="2077" y="1436"/>
                </a:cubicBezTo>
                <a:cubicBezTo>
                  <a:pt x="2077" y="1453"/>
                  <a:pt x="2077" y="1453"/>
                  <a:pt x="2077" y="1453"/>
                </a:cubicBezTo>
                <a:cubicBezTo>
                  <a:pt x="2068" y="1453"/>
                  <a:pt x="2068" y="1453"/>
                  <a:pt x="2068" y="1453"/>
                </a:cubicBezTo>
                <a:cubicBezTo>
                  <a:pt x="2068" y="1463"/>
                  <a:pt x="2068" y="1463"/>
                  <a:pt x="2068" y="1463"/>
                </a:cubicBezTo>
                <a:cubicBezTo>
                  <a:pt x="2055" y="1463"/>
                  <a:pt x="2055" y="1463"/>
                  <a:pt x="2055" y="1463"/>
                </a:cubicBezTo>
                <a:cubicBezTo>
                  <a:pt x="2055" y="1453"/>
                  <a:pt x="2055" y="1453"/>
                  <a:pt x="2055" y="1453"/>
                </a:cubicBezTo>
                <a:cubicBezTo>
                  <a:pt x="2033" y="1453"/>
                  <a:pt x="2033" y="1453"/>
                  <a:pt x="2033" y="1453"/>
                </a:cubicBezTo>
                <a:cubicBezTo>
                  <a:pt x="2033" y="1461"/>
                  <a:pt x="2033" y="1461"/>
                  <a:pt x="2033" y="1461"/>
                </a:cubicBezTo>
                <a:cubicBezTo>
                  <a:pt x="2004" y="1461"/>
                  <a:pt x="2004" y="1461"/>
                  <a:pt x="2004" y="1461"/>
                </a:cubicBezTo>
                <a:cubicBezTo>
                  <a:pt x="2004" y="1471"/>
                  <a:pt x="2004" y="1471"/>
                  <a:pt x="2004" y="1471"/>
                </a:cubicBezTo>
                <a:cubicBezTo>
                  <a:pt x="1996" y="1471"/>
                  <a:pt x="1996" y="1471"/>
                  <a:pt x="1996" y="1471"/>
                </a:cubicBezTo>
                <a:cubicBezTo>
                  <a:pt x="1996" y="1463"/>
                  <a:pt x="1996" y="1463"/>
                  <a:pt x="1996" y="1463"/>
                </a:cubicBezTo>
                <a:cubicBezTo>
                  <a:pt x="1983" y="1463"/>
                  <a:pt x="1983" y="1463"/>
                  <a:pt x="1983" y="1463"/>
                </a:cubicBezTo>
                <a:cubicBezTo>
                  <a:pt x="1983" y="1479"/>
                  <a:pt x="1983" y="1479"/>
                  <a:pt x="1983" y="1479"/>
                </a:cubicBezTo>
                <a:cubicBezTo>
                  <a:pt x="1975" y="1479"/>
                  <a:pt x="1975" y="1479"/>
                  <a:pt x="1975" y="1479"/>
                </a:cubicBezTo>
                <a:cubicBezTo>
                  <a:pt x="1975" y="1343"/>
                  <a:pt x="1975" y="1343"/>
                  <a:pt x="1975" y="1343"/>
                </a:cubicBezTo>
                <a:cubicBezTo>
                  <a:pt x="1952" y="1343"/>
                  <a:pt x="1952" y="1343"/>
                  <a:pt x="1952" y="1343"/>
                </a:cubicBezTo>
                <a:cubicBezTo>
                  <a:pt x="1952" y="1352"/>
                  <a:pt x="1952" y="1352"/>
                  <a:pt x="1952" y="1352"/>
                </a:cubicBezTo>
                <a:cubicBezTo>
                  <a:pt x="1943" y="1352"/>
                  <a:pt x="1943" y="1352"/>
                  <a:pt x="1943" y="1352"/>
                </a:cubicBezTo>
                <a:cubicBezTo>
                  <a:pt x="1935" y="1335"/>
                  <a:pt x="1935" y="1335"/>
                  <a:pt x="1935" y="1335"/>
                </a:cubicBezTo>
                <a:cubicBezTo>
                  <a:pt x="1921" y="1335"/>
                  <a:pt x="1921" y="1335"/>
                  <a:pt x="1921" y="1335"/>
                </a:cubicBezTo>
                <a:cubicBezTo>
                  <a:pt x="1912" y="1352"/>
                  <a:pt x="1912" y="1352"/>
                  <a:pt x="1912" y="1352"/>
                </a:cubicBezTo>
                <a:cubicBezTo>
                  <a:pt x="1877" y="1352"/>
                  <a:pt x="1877" y="1352"/>
                  <a:pt x="1877" y="1352"/>
                </a:cubicBezTo>
                <a:cubicBezTo>
                  <a:pt x="1877" y="1456"/>
                  <a:pt x="1877" y="1456"/>
                  <a:pt x="1877" y="1456"/>
                </a:cubicBezTo>
                <a:cubicBezTo>
                  <a:pt x="1805" y="1456"/>
                  <a:pt x="1805" y="1456"/>
                  <a:pt x="1805" y="1456"/>
                </a:cubicBezTo>
                <a:cubicBezTo>
                  <a:pt x="1791" y="1441"/>
                  <a:pt x="1791" y="1441"/>
                  <a:pt x="1791" y="1441"/>
                </a:cubicBezTo>
                <a:cubicBezTo>
                  <a:pt x="1781" y="1452"/>
                  <a:pt x="1781" y="1452"/>
                  <a:pt x="1781" y="1452"/>
                </a:cubicBezTo>
                <a:cubicBezTo>
                  <a:pt x="1771" y="1452"/>
                  <a:pt x="1771" y="1452"/>
                  <a:pt x="1771" y="1452"/>
                </a:cubicBezTo>
                <a:cubicBezTo>
                  <a:pt x="1756" y="1437"/>
                  <a:pt x="1756" y="1437"/>
                  <a:pt x="1756" y="1437"/>
                </a:cubicBezTo>
                <a:cubicBezTo>
                  <a:pt x="1744" y="1437"/>
                  <a:pt x="1744" y="1437"/>
                  <a:pt x="1744" y="1437"/>
                </a:cubicBezTo>
                <a:cubicBezTo>
                  <a:pt x="1731" y="1448"/>
                  <a:pt x="1731" y="1448"/>
                  <a:pt x="1731" y="1448"/>
                </a:cubicBezTo>
                <a:cubicBezTo>
                  <a:pt x="1699" y="1448"/>
                  <a:pt x="1699" y="1448"/>
                  <a:pt x="1699" y="1448"/>
                </a:cubicBezTo>
                <a:cubicBezTo>
                  <a:pt x="1699" y="1437"/>
                  <a:pt x="1699" y="1437"/>
                  <a:pt x="1699" y="1437"/>
                </a:cubicBezTo>
                <a:cubicBezTo>
                  <a:pt x="1673" y="1437"/>
                  <a:pt x="1673" y="1437"/>
                  <a:pt x="1673" y="1437"/>
                </a:cubicBezTo>
                <a:cubicBezTo>
                  <a:pt x="1673" y="1469"/>
                  <a:pt x="1673" y="1469"/>
                  <a:pt x="1673" y="1469"/>
                </a:cubicBezTo>
                <a:cubicBezTo>
                  <a:pt x="1656" y="1469"/>
                  <a:pt x="1656" y="1469"/>
                  <a:pt x="1656" y="1469"/>
                </a:cubicBezTo>
                <a:cubicBezTo>
                  <a:pt x="1656" y="1459"/>
                  <a:pt x="1656" y="1459"/>
                  <a:pt x="1656" y="1459"/>
                </a:cubicBezTo>
                <a:cubicBezTo>
                  <a:pt x="1619" y="1459"/>
                  <a:pt x="1619" y="1459"/>
                  <a:pt x="1619" y="1459"/>
                </a:cubicBezTo>
                <a:cubicBezTo>
                  <a:pt x="1619" y="1448"/>
                  <a:pt x="1619" y="1448"/>
                  <a:pt x="1619" y="1448"/>
                </a:cubicBezTo>
                <a:cubicBezTo>
                  <a:pt x="1587" y="1448"/>
                  <a:pt x="1587" y="1448"/>
                  <a:pt x="1587" y="1448"/>
                </a:cubicBezTo>
                <a:cubicBezTo>
                  <a:pt x="1587" y="1459"/>
                  <a:pt x="1587" y="1459"/>
                  <a:pt x="1587" y="1459"/>
                </a:cubicBezTo>
                <a:cubicBezTo>
                  <a:pt x="1563" y="1459"/>
                  <a:pt x="1563" y="1459"/>
                  <a:pt x="1563" y="1459"/>
                </a:cubicBezTo>
                <a:cubicBezTo>
                  <a:pt x="1563" y="1407"/>
                  <a:pt x="1563" y="1407"/>
                  <a:pt x="1563" y="1407"/>
                </a:cubicBezTo>
                <a:cubicBezTo>
                  <a:pt x="1531" y="1393"/>
                  <a:pt x="1531" y="1393"/>
                  <a:pt x="1531" y="1393"/>
                </a:cubicBezTo>
                <a:cubicBezTo>
                  <a:pt x="1531" y="1408"/>
                  <a:pt x="1531" y="1408"/>
                  <a:pt x="1531" y="1408"/>
                </a:cubicBezTo>
                <a:cubicBezTo>
                  <a:pt x="1524" y="1408"/>
                  <a:pt x="1524" y="1408"/>
                  <a:pt x="1524" y="1408"/>
                </a:cubicBezTo>
                <a:cubicBezTo>
                  <a:pt x="1524" y="1331"/>
                  <a:pt x="1524" y="1331"/>
                  <a:pt x="1524" y="1331"/>
                </a:cubicBezTo>
                <a:cubicBezTo>
                  <a:pt x="1507" y="1331"/>
                  <a:pt x="1507" y="1331"/>
                  <a:pt x="1507" y="1331"/>
                </a:cubicBezTo>
                <a:cubicBezTo>
                  <a:pt x="1507" y="1307"/>
                  <a:pt x="1507" y="1307"/>
                  <a:pt x="1507" y="1307"/>
                </a:cubicBezTo>
                <a:cubicBezTo>
                  <a:pt x="1479" y="1307"/>
                  <a:pt x="1479" y="1307"/>
                  <a:pt x="1479" y="1307"/>
                </a:cubicBezTo>
                <a:cubicBezTo>
                  <a:pt x="1479" y="1281"/>
                  <a:pt x="1479" y="1281"/>
                  <a:pt x="1479" y="1281"/>
                </a:cubicBezTo>
                <a:cubicBezTo>
                  <a:pt x="1465" y="1281"/>
                  <a:pt x="1465" y="1281"/>
                  <a:pt x="1465" y="1281"/>
                </a:cubicBezTo>
                <a:cubicBezTo>
                  <a:pt x="1465" y="1307"/>
                  <a:pt x="1465" y="1307"/>
                  <a:pt x="1465" y="1307"/>
                </a:cubicBezTo>
                <a:cubicBezTo>
                  <a:pt x="1443" y="1307"/>
                  <a:pt x="1443" y="1307"/>
                  <a:pt x="1443" y="1307"/>
                </a:cubicBezTo>
                <a:cubicBezTo>
                  <a:pt x="1443" y="1265"/>
                  <a:pt x="1443" y="1265"/>
                  <a:pt x="1443" y="1265"/>
                </a:cubicBezTo>
                <a:cubicBezTo>
                  <a:pt x="1443" y="1265"/>
                  <a:pt x="1412" y="1232"/>
                  <a:pt x="1389" y="1232"/>
                </a:cubicBezTo>
                <a:cubicBezTo>
                  <a:pt x="1367" y="1232"/>
                  <a:pt x="1337" y="1269"/>
                  <a:pt x="1337" y="1269"/>
                </a:cubicBezTo>
                <a:cubicBezTo>
                  <a:pt x="1337" y="1359"/>
                  <a:pt x="1337" y="1359"/>
                  <a:pt x="1337" y="1359"/>
                </a:cubicBezTo>
                <a:cubicBezTo>
                  <a:pt x="1315" y="1359"/>
                  <a:pt x="1315" y="1359"/>
                  <a:pt x="1315" y="1359"/>
                </a:cubicBezTo>
                <a:cubicBezTo>
                  <a:pt x="1315" y="1417"/>
                  <a:pt x="1315" y="1417"/>
                  <a:pt x="1315" y="1417"/>
                </a:cubicBezTo>
                <a:cubicBezTo>
                  <a:pt x="1275" y="1432"/>
                  <a:pt x="1275" y="1432"/>
                  <a:pt x="1275" y="1432"/>
                </a:cubicBezTo>
                <a:cubicBezTo>
                  <a:pt x="1275" y="1445"/>
                  <a:pt x="1275" y="1445"/>
                  <a:pt x="1275" y="1445"/>
                </a:cubicBezTo>
                <a:cubicBezTo>
                  <a:pt x="1267" y="1445"/>
                  <a:pt x="1267" y="1445"/>
                  <a:pt x="1267" y="1445"/>
                </a:cubicBezTo>
                <a:cubicBezTo>
                  <a:pt x="1267" y="1421"/>
                  <a:pt x="1267" y="1421"/>
                  <a:pt x="1267" y="1421"/>
                </a:cubicBezTo>
                <a:cubicBezTo>
                  <a:pt x="1253" y="1421"/>
                  <a:pt x="1253" y="1421"/>
                  <a:pt x="1253" y="1421"/>
                </a:cubicBezTo>
                <a:cubicBezTo>
                  <a:pt x="1235" y="1395"/>
                  <a:pt x="1235" y="1395"/>
                  <a:pt x="1235" y="1395"/>
                </a:cubicBezTo>
                <a:cubicBezTo>
                  <a:pt x="1213" y="1416"/>
                  <a:pt x="1213" y="1416"/>
                  <a:pt x="1213" y="1416"/>
                </a:cubicBezTo>
                <a:cubicBezTo>
                  <a:pt x="1213" y="1399"/>
                  <a:pt x="1213" y="1399"/>
                  <a:pt x="1213" y="1399"/>
                </a:cubicBezTo>
                <a:cubicBezTo>
                  <a:pt x="1200" y="1399"/>
                  <a:pt x="1200" y="1399"/>
                  <a:pt x="1200" y="1399"/>
                </a:cubicBezTo>
                <a:cubicBezTo>
                  <a:pt x="1200" y="1409"/>
                  <a:pt x="1200" y="1409"/>
                  <a:pt x="1200" y="1409"/>
                </a:cubicBezTo>
                <a:cubicBezTo>
                  <a:pt x="1189" y="1409"/>
                  <a:pt x="1189" y="1409"/>
                  <a:pt x="1189" y="1409"/>
                </a:cubicBezTo>
                <a:cubicBezTo>
                  <a:pt x="1189" y="1392"/>
                  <a:pt x="1189" y="1392"/>
                  <a:pt x="1189" y="1392"/>
                </a:cubicBezTo>
                <a:cubicBezTo>
                  <a:pt x="1164" y="1392"/>
                  <a:pt x="1164" y="1392"/>
                  <a:pt x="1164" y="1392"/>
                </a:cubicBezTo>
                <a:cubicBezTo>
                  <a:pt x="1164" y="1401"/>
                  <a:pt x="1164" y="1401"/>
                  <a:pt x="1164" y="1401"/>
                </a:cubicBezTo>
                <a:cubicBezTo>
                  <a:pt x="1155" y="1401"/>
                  <a:pt x="1155" y="1401"/>
                  <a:pt x="1155" y="1401"/>
                </a:cubicBezTo>
                <a:cubicBezTo>
                  <a:pt x="1155" y="1417"/>
                  <a:pt x="1155" y="1417"/>
                  <a:pt x="1155" y="1417"/>
                </a:cubicBezTo>
                <a:cubicBezTo>
                  <a:pt x="1133" y="1417"/>
                  <a:pt x="1133" y="1417"/>
                  <a:pt x="1133" y="1417"/>
                </a:cubicBezTo>
                <a:cubicBezTo>
                  <a:pt x="1133" y="1397"/>
                  <a:pt x="1133" y="1397"/>
                  <a:pt x="1133" y="1397"/>
                </a:cubicBezTo>
                <a:cubicBezTo>
                  <a:pt x="1123" y="1397"/>
                  <a:pt x="1123" y="1397"/>
                  <a:pt x="1123" y="1397"/>
                </a:cubicBezTo>
                <a:cubicBezTo>
                  <a:pt x="1112" y="1385"/>
                  <a:pt x="1112" y="1385"/>
                  <a:pt x="1112" y="1385"/>
                </a:cubicBezTo>
                <a:cubicBezTo>
                  <a:pt x="1104" y="1391"/>
                  <a:pt x="1104" y="1391"/>
                  <a:pt x="1104" y="1391"/>
                </a:cubicBezTo>
                <a:cubicBezTo>
                  <a:pt x="1095" y="1391"/>
                  <a:pt x="1095" y="1391"/>
                  <a:pt x="1095" y="1391"/>
                </a:cubicBezTo>
                <a:cubicBezTo>
                  <a:pt x="1076" y="1368"/>
                  <a:pt x="1076" y="1368"/>
                  <a:pt x="1076" y="1368"/>
                </a:cubicBezTo>
                <a:cubicBezTo>
                  <a:pt x="1063" y="1389"/>
                  <a:pt x="1063" y="1389"/>
                  <a:pt x="1063" y="1389"/>
                </a:cubicBezTo>
                <a:cubicBezTo>
                  <a:pt x="1051" y="1389"/>
                  <a:pt x="1051" y="1389"/>
                  <a:pt x="1051" y="1389"/>
                </a:cubicBezTo>
                <a:cubicBezTo>
                  <a:pt x="1051" y="1371"/>
                  <a:pt x="1051" y="1371"/>
                  <a:pt x="1051" y="1371"/>
                </a:cubicBezTo>
                <a:cubicBezTo>
                  <a:pt x="1031" y="1371"/>
                  <a:pt x="1031" y="1371"/>
                  <a:pt x="1031" y="1371"/>
                </a:cubicBezTo>
                <a:cubicBezTo>
                  <a:pt x="1031" y="1391"/>
                  <a:pt x="1031" y="1391"/>
                  <a:pt x="1031" y="1391"/>
                </a:cubicBezTo>
                <a:cubicBezTo>
                  <a:pt x="1020" y="1403"/>
                  <a:pt x="1020" y="1403"/>
                  <a:pt x="1020" y="1403"/>
                </a:cubicBezTo>
                <a:cubicBezTo>
                  <a:pt x="1012" y="1403"/>
                  <a:pt x="1012" y="1403"/>
                  <a:pt x="1012" y="1403"/>
                </a:cubicBezTo>
                <a:cubicBezTo>
                  <a:pt x="1012" y="1376"/>
                  <a:pt x="1012" y="1376"/>
                  <a:pt x="1012" y="1376"/>
                </a:cubicBezTo>
                <a:cubicBezTo>
                  <a:pt x="999" y="1376"/>
                  <a:pt x="999" y="1376"/>
                  <a:pt x="999" y="1376"/>
                </a:cubicBezTo>
                <a:cubicBezTo>
                  <a:pt x="988" y="1359"/>
                  <a:pt x="988" y="1359"/>
                  <a:pt x="988" y="1359"/>
                </a:cubicBezTo>
                <a:cubicBezTo>
                  <a:pt x="969" y="1381"/>
                  <a:pt x="969" y="1381"/>
                  <a:pt x="969" y="1381"/>
                </a:cubicBezTo>
                <a:cubicBezTo>
                  <a:pt x="969" y="1224"/>
                  <a:pt x="969" y="1224"/>
                  <a:pt x="969" y="1224"/>
                </a:cubicBezTo>
                <a:cubicBezTo>
                  <a:pt x="943" y="1224"/>
                  <a:pt x="943" y="1224"/>
                  <a:pt x="943" y="1224"/>
                </a:cubicBezTo>
                <a:cubicBezTo>
                  <a:pt x="943" y="1212"/>
                  <a:pt x="943" y="1212"/>
                  <a:pt x="943" y="1212"/>
                </a:cubicBezTo>
                <a:cubicBezTo>
                  <a:pt x="969" y="1212"/>
                  <a:pt x="969" y="1212"/>
                  <a:pt x="969" y="1212"/>
                </a:cubicBezTo>
                <a:cubicBezTo>
                  <a:pt x="969" y="1204"/>
                  <a:pt x="969" y="1204"/>
                  <a:pt x="969" y="1204"/>
                </a:cubicBezTo>
                <a:cubicBezTo>
                  <a:pt x="847" y="1204"/>
                  <a:pt x="847" y="1204"/>
                  <a:pt x="847" y="1204"/>
                </a:cubicBezTo>
                <a:cubicBezTo>
                  <a:pt x="847" y="1211"/>
                  <a:pt x="847" y="1211"/>
                  <a:pt x="847" y="1211"/>
                </a:cubicBezTo>
                <a:cubicBezTo>
                  <a:pt x="857" y="1211"/>
                  <a:pt x="857" y="1211"/>
                  <a:pt x="857" y="1211"/>
                </a:cubicBezTo>
                <a:cubicBezTo>
                  <a:pt x="857" y="1224"/>
                  <a:pt x="857" y="1224"/>
                  <a:pt x="857" y="1224"/>
                </a:cubicBezTo>
                <a:cubicBezTo>
                  <a:pt x="843" y="1224"/>
                  <a:pt x="843" y="1224"/>
                  <a:pt x="843" y="1224"/>
                </a:cubicBezTo>
                <a:cubicBezTo>
                  <a:pt x="843" y="1375"/>
                  <a:pt x="843" y="1375"/>
                  <a:pt x="843" y="1375"/>
                </a:cubicBezTo>
                <a:cubicBezTo>
                  <a:pt x="828" y="1375"/>
                  <a:pt x="828" y="1375"/>
                  <a:pt x="828" y="1375"/>
                </a:cubicBezTo>
                <a:cubicBezTo>
                  <a:pt x="828" y="1387"/>
                  <a:pt x="828" y="1387"/>
                  <a:pt x="828" y="1387"/>
                </a:cubicBezTo>
                <a:cubicBezTo>
                  <a:pt x="816" y="1387"/>
                  <a:pt x="816" y="1387"/>
                  <a:pt x="816" y="1387"/>
                </a:cubicBezTo>
                <a:cubicBezTo>
                  <a:pt x="816" y="1403"/>
                  <a:pt x="816" y="1403"/>
                  <a:pt x="816" y="1403"/>
                </a:cubicBezTo>
                <a:cubicBezTo>
                  <a:pt x="804" y="1403"/>
                  <a:pt x="804" y="1403"/>
                  <a:pt x="804" y="1403"/>
                </a:cubicBezTo>
                <a:cubicBezTo>
                  <a:pt x="787" y="1393"/>
                  <a:pt x="787" y="1393"/>
                  <a:pt x="787" y="1393"/>
                </a:cubicBezTo>
                <a:cubicBezTo>
                  <a:pt x="787" y="1193"/>
                  <a:pt x="787" y="1193"/>
                  <a:pt x="787" y="1193"/>
                </a:cubicBezTo>
                <a:cubicBezTo>
                  <a:pt x="691" y="1193"/>
                  <a:pt x="691" y="1193"/>
                  <a:pt x="691" y="1193"/>
                </a:cubicBezTo>
                <a:cubicBezTo>
                  <a:pt x="691" y="1427"/>
                  <a:pt x="691" y="1427"/>
                  <a:pt x="691" y="1427"/>
                </a:cubicBezTo>
                <a:cubicBezTo>
                  <a:pt x="664" y="1427"/>
                  <a:pt x="664" y="1427"/>
                  <a:pt x="664" y="1427"/>
                </a:cubicBezTo>
                <a:cubicBezTo>
                  <a:pt x="664" y="1445"/>
                  <a:pt x="664" y="1445"/>
                  <a:pt x="664" y="1445"/>
                </a:cubicBezTo>
                <a:cubicBezTo>
                  <a:pt x="640" y="1445"/>
                  <a:pt x="640" y="1445"/>
                  <a:pt x="640" y="1445"/>
                </a:cubicBezTo>
                <a:cubicBezTo>
                  <a:pt x="640" y="1436"/>
                  <a:pt x="640" y="1436"/>
                  <a:pt x="640" y="1436"/>
                </a:cubicBezTo>
                <a:cubicBezTo>
                  <a:pt x="625" y="1436"/>
                  <a:pt x="625" y="1436"/>
                  <a:pt x="625" y="1436"/>
                </a:cubicBezTo>
                <a:cubicBezTo>
                  <a:pt x="625" y="1237"/>
                  <a:pt x="625" y="1237"/>
                  <a:pt x="625" y="1237"/>
                </a:cubicBezTo>
                <a:cubicBezTo>
                  <a:pt x="601" y="1237"/>
                  <a:pt x="601" y="1237"/>
                  <a:pt x="601" y="1237"/>
                </a:cubicBezTo>
                <a:cubicBezTo>
                  <a:pt x="601" y="1228"/>
                  <a:pt x="601" y="1228"/>
                  <a:pt x="601" y="1228"/>
                </a:cubicBezTo>
                <a:cubicBezTo>
                  <a:pt x="536" y="1228"/>
                  <a:pt x="536" y="1228"/>
                  <a:pt x="536" y="1228"/>
                </a:cubicBezTo>
                <a:cubicBezTo>
                  <a:pt x="536" y="1241"/>
                  <a:pt x="536" y="1241"/>
                  <a:pt x="536" y="1241"/>
                </a:cubicBezTo>
                <a:cubicBezTo>
                  <a:pt x="515" y="1241"/>
                  <a:pt x="515" y="1241"/>
                  <a:pt x="515" y="1241"/>
                </a:cubicBezTo>
                <a:cubicBezTo>
                  <a:pt x="515" y="1227"/>
                  <a:pt x="515" y="1227"/>
                  <a:pt x="515" y="1227"/>
                </a:cubicBezTo>
                <a:cubicBezTo>
                  <a:pt x="501" y="1227"/>
                  <a:pt x="501" y="1227"/>
                  <a:pt x="501" y="1227"/>
                </a:cubicBezTo>
                <a:cubicBezTo>
                  <a:pt x="501" y="1227"/>
                  <a:pt x="487" y="1169"/>
                  <a:pt x="456" y="1169"/>
                </a:cubicBezTo>
                <a:cubicBezTo>
                  <a:pt x="425" y="1169"/>
                  <a:pt x="401" y="1224"/>
                  <a:pt x="401" y="1224"/>
                </a:cubicBezTo>
                <a:cubicBezTo>
                  <a:pt x="392" y="1224"/>
                  <a:pt x="392" y="1224"/>
                  <a:pt x="392" y="1224"/>
                </a:cubicBezTo>
                <a:cubicBezTo>
                  <a:pt x="392" y="1243"/>
                  <a:pt x="392" y="1243"/>
                  <a:pt x="392" y="1243"/>
                </a:cubicBezTo>
                <a:cubicBezTo>
                  <a:pt x="373" y="1243"/>
                  <a:pt x="373" y="1243"/>
                  <a:pt x="373" y="1243"/>
                </a:cubicBezTo>
                <a:cubicBezTo>
                  <a:pt x="373" y="1233"/>
                  <a:pt x="373" y="1233"/>
                  <a:pt x="373" y="1233"/>
                </a:cubicBezTo>
                <a:cubicBezTo>
                  <a:pt x="320" y="1233"/>
                  <a:pt x="320" y="1233"/>
                  <a:pt x="320" y="1233"/>
                </a:cubicBezTo>
                <a:cubicBezTo>
                  <a:pt x="320" y="1245"/>
                  <a:pt x="320" y="1245"/>
                  <a:pt x="320" y="1245"/>
                </a:cubicBezTo>
                <a:cubicBezTo>
                  <a:pt x="303" y="1245"/>
                  <a:pt x="303" y="1245"/>
                  <a:pt x="303" y="1245"/>
                </a:cubicBezTo>
                <a:cubicBezTo>
                  <a:pt x="288" y="1257"/>
                  <a:pt x="288" y="1257"/>
                  <a:pt x="288" y="1257"/>
                </a:cubicBezTo>
                <a:cubicBezTo>
                  <a:pt x="288" y="1331"/>
                  <a:pt x="288" y="1331"/>
                  <a:pt x="288" y="1331"/>
                </a:cubicBezTo>
                <a:cubicBezTo>
                  <a:pt x="268" y="1331"/>
                  <a:pt x="268" y="1331"/>
                  <a:pt x="268" y="1331"/>
                </a:cubicBezTo>
                <a:cubicBezTo>
                  <a:pt x="268" y="1373"/>
                  <a:pt x="268" y="1373"/>
                  <a:pt x="268" y="1373"/>
                </a:cubicBezTo>
                <a:cubicBezTo>
                  <a:pt x="252" y="1373"/>
                  <a:pt x="252" y="1373"/>
                  <a:pt x="252" y="1373"/>
                </a:cubicBezTo>
                <a:cubicBezTo>
                  <a:pt x="252" y="1325"/>
                  <a:pt x="252" y="1325"/>
                  <a:pt x="252" y="1325"/>
                </a:cubicBezTo>
                <a:cubicBezTo>
                  <a:pt x="236" y="1325"/>
                  <a:pt x="236" y="1325"/>
                  <a:pt x="236" y="1325"/>
                </a:cubicBezTo>
                <a:cubicBezTo>
                  <a:pt x="236" y="1342"/>
                  <a:pt x="236" y="1342"/>
                  <a:pt x="236" y="1342"/>
                </a:cubicBezTo>
                <a:cubicBezTo>
                  <a:pt x="218" y="1342"/>
                  <a:pt x="218" y="1342"/>
                  <a:pt x="218" y="1342"/>
                </a:cubicBezTo>
                <a:cubicBezTo>
                  <a:pt x="218" y="1331"/>
                  <a:pt x="218" y="1331"/>
                  <a:pt x="218" y="1331"/>
                </a:cubicBezTo>
                <a:cubicBezTo>
                  <a:pt x="195" y="1331"/>
                  <a:pt x="195" y="1331"/>
                  <a:pt x="195" y="1331"/>
                </a:cubicBezTo>
                <a:cubicBezTo>
                  <a:pt x="195" y="1312"/>
                  <a:pt x="195" y="1312"/>
                  <a:pt x="195" y="1312"/>
                </a:cubicBezTo>
                <a:cubicBezTo>
                  <a:pt x="182" y="1299"/>
                  <a:pt x="182" y="1299"/>
                  <a:pt x="182" y="1299"/>
                </a:cubicBezTo>
                <a:cubicBezTo>
                  <a:pt x="168" y="1283"/>
                  <a:pt x="168" y="1283"/>
                  <a:pt x="168" y="1283"/>
                </a:cubicBezTo>
                <a:cubicBezTo>
                  <a:pt x="134" y="1283"/>
                  <a:pt x="134" y="1283"/>
                  <a:pt x="134" y="1283"/>
                </a:cubicBezTo>
                <a:cubicBezTo>
                  <a:pt x="102" y="1307"/>
                  <a:pt x="102" y="1307"/>
                  <a:pt x="102" y="1307"/>
                </a:cubicBezTo>
                <a:cubicBezTo>
                  <a:pt x="78" y="1307"/>
                  <a:pt x="78" y="1307"/>
                  <a:pt x="78" y="1307"/>
                </a:cubicBezTo>
                <a:cubicBezTo>
                  <a:pt x="78" y="1401"/>
                  <a:pt x="78" y="1401"/>
                  <a:pt x="78" y="1401"/>
                </a:cubicBezTo>
                <a:cubicBezTo>
                  <a:pt x="56" y="1357"/>
                  <a:pt x="56" y="1357"/>
                  <a:pt x="56" y="1357"/>
                </a:cubicBezTo>
                <a:cubicBezTo>
                  <a:pt x="56" y="1333"/>
                  <a:pt x="56" y="1333"/>
                  <a:pt x="56" y="1333"/>
                </a:cubicBezTo>
                <a:cubicBezTo>
                  <a:pt x="0" y="1333"/>
                  <a:pt x="0" y="1333"/>
                  <a:pt x="0" y="1333"/>
                </a:cubicBezTo>
                <a:cubicBezTo>
                  <a:pt x="0" y="1542"/>
                  <a:pt x="0" y="1542"/>
                  <a:pt x="0" y="1542"/>
                </a:cubicBezTo>
                <a:cubicBezTo>
                  <a:pt x="8000" y="1542"/>
                  <a:pt x="8000" y="1542"/>
                  <a:pt x="8000" y="1542"/>
                </a:cubicBezTo>
                <a:cubicBezTo>
                  <a:pt x="8000" y="1472"/>
                  <a:pt x="8000" y="1472"/>
                  <a:pt x="8000" y="1472"/>
                </a:cubicBezTo>
                <a:lnTo>
                  <a:pt x="7978" y="1472"/>
                </a:lnTo>
                <a:close/>
                <a:moveTo>
                  <a:pt x="3369" y="1457"/>
                </a:moveTo>
                <a:cubicBezTo>
                  <a:pt x="3356" y="1457"/>
                  <a:pt x="3356" y="1457"/>
                  <a:pt x="3356" y="1457"/>
                </a:cubicBezTo>
                <a:cubicBezTo>
                  <a:pt x="3356" y="1408"/>
                  <a:pt x="3356" y="1408"/>
                  <a:pt x="3356" y="1408"/>
                </a:cubicBezTo>
                <a:cubicBezTo>
                  <a:pt x="3369" y="1408"/>
                  <a:pt x="3369" y="1408"/>
                  <a:pt x="3369" y="1408"/>
                </a:cubicBezTo>
                <a:lnTo>
                  <a:pt x="3369" y="1457"/>
                </a:lnTo>
                <a:close/>
                <a:moveTo>
                  <a:pt x="3369" y="1389"/>
                </a:moveTo>
                <a:cubicBezTo>
                  <a:pt x="3356" y="1389"/>
                  <a:pt x="3356" y="1389"/>
                  <a:pt x="3356" y="1389"/>
                </a:cubicBezTo>
                <a:cubicBezTo>
                  <a:pt x="3356" y="1335"/>
                  <a:pt x="3356" y="1335"/>
                  <a:pt x="3356" y="1335"/>
                </a:cubicBezTo>
                <a:cubicBezTo>
                  <a:pt x="3369" y="1335"/>
                  <a:pt x="3369" y="1335"/>
                  <a:pt x="3369" y="1335"/>
                </a:cubicBezTo>
                <a:lnTo>
                  <a:pt x="3369" y="1389"/>
                </a:lnTo>
                <a:close/>
                <a:moveTo>
                  <a:pt x="3356" y="1141"/>
                </a:moveTo>
                <a:cubicBezTo>
                  <a:pt x="3356" y="1098"/>
                  <a:pt x="3356" y="1098"/>
                  <a:pt x="3356" y="1098"/>
                </a:cubicBezTo>
                <a:cubicBezTo>
                  <a:pt x="3356" y="1098"/>
                  <a:pt x="3373" y="1103"/>
                  <a:pt x="3373" y="1119"/>
                </a:cubicBezTo>
                <a:cubicBezTo>
                  <a:pt x="3373" y="1136"/>
                  <a:pt x="3356" y="1141"/>
                  <a:pt x="3356" y="1141"/>
                </a:cubicBezTo>
                <a:close/>
                <a:moveTo>
                  <a:pt x="3356" y="1060"/>
                </a:moveTo>
                <a:cubicBezTo>
                  <a:pt x="3356" y="1024"/>
                  <a:pt x="3356" y="1024"/>
                  <a:pt x="3356" y="1024"/>
                </a:cubicBezTo>
                <a:cubicBezTo>
                  <a:pt x="3356" y="1024"/>
                  <a:pt x="3373" y="1029"/>
                  <a:pt x="3373" y="1042"/>
                </a:cubicBezTo>
                <a:cubicBezTo>
                  <a:pt x="3373" y="1055"/>
                  <a:pt x="3356" y="1060"/>
                  <a:pt x="3356" y="1060"/>
                </a:cubicBezTo>
                <a:close/>
                <a:moveTo>
                  <a:pt x="3356" y="988"/>
                </a:moveTo>
                <a:cubicBezTo>
                  <a:pt x="3356" y="950"/>
                  <a:pt x="3356" y="950"/>
                  <a:pt x="3356" y="950"/>
                </a:cubicBezTo>
                <a:cubicBezTo>
                  <a:pt x="3356" y="950"/>
                  <a:pt x="3373" y="953"/>
                  <a:pt x="3373" y="969"/>
                </a:cubicBezTo>
                <a:cubicBezTo>
                  <a:pt x="3373" y="985"/>
                  <a:pt x="3356" y="988"/>
                  <a:pt x="3356" y="988"/>
                </a:cubicBezTo>
                <a:close/>
                <a:moveTo>
                  <a:pt x="3356" y="911"/>
                </a:moveTo>
                <a:cubicBezTo>
                  <a:pt x="3356" y="872"/>
                  <a:pt x="3356" y="872"/>
                  <a:pt x="3356" y="872"/>
                </a:cubicBezTo>
                <a:cubicBezTo>
                  <a:pt x="3356" y="872"/>
                  <a:pt x="3373" y="878"/>
                  <a:pt x="3373" y="891"/>
                </a:cubicBezTo>
                <a:cubicBezTo>
                  <a:pt x="3373" y="905"/>
                  <a:pt x="3356" y="911"/>
                  <a:pt x="3356" y="911"/>
                </a:cubicBezTo>
                <a:close/>
                <a:moveTo>
                  <a:pt x="3356" y="835"/>
                </a:moveTo>
                <a:cubicBezTo>
                  <a:pt x="3356" y="796"/>
                  <a:pt x="3356" y="796"/>
                  <a:pt x="3356" y="796"/>
                </a:cubicBezTo>
                <a:cubicBezTo>
                  <a:pt x="3356" y="796"/>
                  <a:pt x="3373" y="800"/>
                  <a:pt x="3373" y="815"/>
                </a:cubicBezTo>
                <a:cubicBezTo>
                  <a:pt x="3373" y="831"/>
                  <a:pt x="3356" y="835"/>
                  <a:pt x="3356" y="835"/>
                </a:cubicBezTo>
                <a:close/>
                <a:moveTo>
                  <a:pt x="3356" y="756"/>
                </a:moveTo>
                <a:cubicBezTo>
                  <a:pt x="3356" y="718"/>
                  <a:pt x="3356" y="718"/>
                  <a:pt x="3356" y="718"/>
                </a:cubicBezTo>
                <a:cubicBezTo>
                  <a:pt x="3356" y="718"/>
                  <a:pt x="3373" y="720"/>
                  <a:pt x="3373" y="737"/>
                </a:cubicBezTo>
                <a:cubicBezTo>
                  <a:pt x="3373" y="754"/>
                  <a:pt x="3356" y="756"/>
                  <a:pt x="3356" y="756"/>
                </a:cubicBezTo>
                <a:close/>
                <a:moveTo>
                  <a:pt x="5556" y="570"/>
                </a:moveTo>
                <a:cubicBezTo>
                  <a:pt x="5508" y="582"/>
                  <a:pt x="5508" y="582"/>
                  <a:pt x="5508" y="582"/>
                </a:cubicBezTo>
                <a:cubicBezTo>
                  <a:pt x="5490" y="529"/>
                  <a:pt x="5490" y="529"/>
                  <a:pt x="5490" y="529"/>
                </a:cubicBezTo>
                <a:cubicBezTo>
                  <a:pt x="5566" y="508"/>
                  <a:pt x="5566" y="508"/>
                  <a:pt x="5566" y="508"/>
                </a:cubicBezTo>
                <a:lnTo>
                  <a:pt x="5556" y="570"/>
                </a:lnTo>
                <a:close/>
              </a:path>
            </a:pathLst>
          </a:custGeom>
          <a:noFill/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28A9D6"/>
                </a:gs>
              </a:gsLst>
              <a:lin ang="5400000" scaled="1"/>
            </a:gradFill>
          </a:ln>
          <a:effectLst/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/>
          </a:p>
        </p:txBody>
      </p:sp>
      <p:sp>
        <p:nvSpPr>
          <p:cNvPr id="2" name="矩形 1"/>
          <p:cNvSpPr/>
          <p:nvPr/>
        </p:nvSpPr>
        <p:spPr>
          <a:xfrm>
            <a:off x="0" y="2616992"/>
            <a:ext cx="12192000" cy="1714585"/>
          </a:xfrm>
          <a:prstGeom prst="rect">
            <a:avLst/>
          </a:prstGeom>
          <a:solidFill>
            <a:srgbClr val="28A9D6"/>
          </a:solidFill>
          <a:ln>
            <a:noFill/>
          </a:ln>
          <a:effectLst/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/>
          </a:p>
        </p:txBody>
      </p:sp>
      <p:cxnSp>
        <p:nvCxnSpPr>
          <p:cNvPr id="25" name="直接连接符 24"/>
          <p:cNvCxnSpPr/>
          <p:nvPr/>
        </p:nvCxnSpPr>
        <p:spPr>
          <a:xfrm>
            <a:off x="0" y="4373612"/>
            <a:ext cx="12192000" cy="0"/>
          </a:xfrm>
          <a:prstGeom prst="line">
            <a:avLst/>
          </a:prstGeom>
          <a:ln w="19050">
            <a:solidFill>
              <a:srgbClr val="28A9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13"/>
          <p:cNvSpPr txBox="1"/>
          <p:nvPr/>
        </p:nvSpPr>
        <p:spPr>
          <a:xfrm>
            <a:off x="524510" y="2936240"/>
            <a:ext cx="11000105" cy="76835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 dirty="0">
                <a:ln w="3175">
                  <a:solidFill>
                    <a:srgbClr val="31A5D7"/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Spring Annotation 编程之</a:t>
            </a:r>
            <a:r>
              <a:rPr lang="zh-CN" altLang="en-US" sz="4400" b="1" dirty="0">
                <a:ln w="3175">
                  <a:solidFill>
                    <a:srgbClr val="31A5D7"/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生命周期管理</a:t>
            </a:r>
            <a:endParaRPr lang="zh-CN" altLang="en-US" sz="4400" b="1" dirty="0">
              <a:ln w="3175">
                <a:solidFill>
                  <a:srgbClr val="31A5D7"/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0" y="4795475"/>
            <a:ext cx="12192000" cy="34621"/>
          </a:xfrm>
          <a:prstGeom prst="line">
            <a:avLst/>
          </a:prstGeom>
          <a:ln w="3175">
            <a:solidFill>
              <a:srgbClr val="28A9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0" y="4867120"/>
            <a:ext cx="12192000" cy="66733"/>
          </a:xfrm>
          <a:prstGeom prst="line">
            <a:avLst/>
          </a:prstGeom>
          <a:ln w="3175">
            <a:solidFill>
              <a:srgbClr val="28A9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0" y="4928494"/>
            <a:ext cx="12192000" cy="84682"/>
          </a:xfrm>
          <a:prstGeom prst="line">
            <a:avLst/>
          </a:prstGeom>
          <a:ln w="3175">
            <a:solidFill>
              <a:srgbClr val="28A9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60"/>
          <p:cNvSpPr txBox="1"/>
          <p:nvPr/>
        </p:nvSpPr>
        <p:spPr>
          <a:xfrm>
            <a:off x="4119640" y="5132091"/>
            <a:ext cx="4161112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赵爱清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" name="文本框 60"/>
          <p:cNvSpPr txBox="1"/>
          <p:nvPr/>
        </p:nvSpPr>
        <p:spPr>
          <a:xfrm>
            <a:off x="4119640" y="5714386"/>
            <a:ext cx="4161112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2018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年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11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月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custDataLst>
      <p:tags r:id="rId1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3D58-648D-4475-BEF8-624F48514A30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489996" y="437726"/>
            <a:ext cx="742615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2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、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Bean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的生命周期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-Aware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实现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</p:txBody>
      </p:sp>
      <p:sp>
        <p:nvSpPr>
          <p:cNvPr id="7" name="TextBox 44"/>
          <p:cNvSpPr txBox="1"/>
          <p:nvPr/>
        </p:nvSpPr>
        <p:spPr>
          <a:xfrm>
            <a:off x="490220" y="939165"/>
            <a:ext cx="114617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1600" kern="100" dirty="0" smtClean="0">
                <a:latin typeface="+mn-ea"/>
                <a:cs typeface="+mn-ea"/>
              </a:rPr>
              <a:t>参考代码：com.cesgroup.zw.t03.lifecycle.bean01.Main</a:t>
            </a:r>
            <a:endParaRPr lang="zh-CN" altLang="en-US" sz="1600" kern="100" dirty="0" smtClean="0">
              <a:latin typeface="+mn-ea"/>
              <a:cs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5685" y="1399540"/>
            <a:ext cx="7461885" cy="48564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3D58-648D-4475-BEF8-624F48514A30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489996" y="437726"/>
            <a:ext cx="742615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3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、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Bean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的生命周期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-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初始化和销毁方法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1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</p:txBody>
      </p:sp>
      <p:sp>
        <p:nvSpPr>
          <p:cNvPr id="7" name="TextBox 44"/>
          <p:cNvSpPr txBox="1"/>
          <p:nvPr/>
        </p:nvSpPr>
        <p:spPr>
          <a:xfrm>
            <a:off x="490220" y="939165"/>
            <a:ext cx="1146175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1600" kern="100" dirty="0" smtClean="0">
                <a:latin typeface="+mn-ea"/>
                <a:cs typeface="+mn-ea"/>
              </a:rPr>
              <a:t>通过</a:t>
            </a:r>
            <a:r>
              <a:rPr lang="en-US" altLang="zh-CN" sz="1600" kern="100" dirty="0" smtClean="0">
                <a:latin typeface="+mn-ea"/>
                <a:cs typeface="+mn-ea"/>
              </a:rPr>
              <a:t>@Bean </a:t>
            </a:r>
            <a:r>
              <a:rPr lang="zh-CN" altLang="en-US" sz="1600" kern="100" dirty="0" smtClean="0">
                <a:latin typeface="+mn-ea"/>
                <a:cs typeface="+mn-ea"/>
              </a:rPr>
              <a:t>指定 initMethod和destroyMethod</a:t>
            </a:r>
            <a:endParaRPr lang="zh-CN" altLang="en-US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zh-CN" altLang="en-US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1600" kern="100" dirty="0" smtClean="0">
                <a:latin typeface="+mn-ea"/>
                <a:cs typeface="+mn-ea"/>
              </a:rPr>
              <a:t>	@Bean(initMethod="initMethod",destroyMethod="destroyMethod")</a:t>
            </a:r>
            <a:endParaRPr lang="zh-CN" altLang="en-US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1600" kern="100" dirty="0" smtClean="0">
                <a:latin typeface="+mn-ea"/>
                <a:cs typeface="+mn-ea"/>
              </a:rPr>
              <a:t>	public Person person() {</a:t>
            </a:r>
            <a:endParaRPr lang="zh-CN" altLang="en-US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1600" kern="100" dirty="0" smtClean="0">
                <a:latin typeface="+mn-ea"/>
                <a:cs typeface="+mn-ea"/>
              </a:rPr>
              <a:t>		Person person = new Person();</a:t>
            </a:r>
            <a:endParaRPr lang="zh-CN" altLang="en-US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1600" kern="100" dirty="0" smtClean="0">
                <a:latin typeface="+mn-ea"/>
                <a:cs typeface="+mn-ea"/>
              </a:rPr>
              <a:t>		</a:t>
            </a:r>
            <a:endParaRPr lang="zh-CN" altLang="en-US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1600" kern="100" dirty="0" smtClean="0">
                <a:latin typeface="+mn-ea"/>
                <a:cs typeface="+mn-ea"/>
              </a:rPr>
              <a:t>		return person;</a:t>
            </a:r>
            <a:endParaRPr lang="zh-CN" altLang="en-US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1600" kern="100" dirty="0" smtClean="0">
                <a:latin typeface="+mn-ea"/>
                <a:cs typeface="+mn-ea"/>
              </a:rPr>
              <a:t>	}</a:t>
            </a:r>
            <a:endParaRPr lang="zh-CN" altLang="en-US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zh-CN" altLang="en-US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1600" kern="100" dirty="0" smtClean="0">
                <a:latin typeface="+mn-ea"/>
                <a:cs typeface="+mn-ea"/>
              </a:rPr>
              <a:t>参考代码：com.cesgroup.zw.t03.lifecycle.bean02.Main</a:t>
            </a:r>
            <a:endParaRPr lang="zh-CN" altLang="en-US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zh-CN" altLang="en-US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zh-CN" altLang="en-US" sz="1600" kern="100" dirty="0" smtClean="0">
              <a:latin typeface="+mn-ea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3D58-648D-4475-BEF8-624F48514A30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489996" y="437726"/>
            <a:ext cx="742615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4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、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Bean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的生命周期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-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初始化和销毁方法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2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</p:txBody>
      </p:sp>
      <p:sp>
        <p:nvSpPr>
          <p:cNvPr id="7" name="TextBox 44"/>
          <p:cNvSpPr txBox="1"/>
          <p:nvPr/>
        </p:nvSpPr>
        <p:spPr>
          <a:xfrm>
            <a:off x="490220" y="939165"/>
            <a:ext cx="11461750" cy="56311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zh-CN" altLang="en-US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1600" kern="100" dirty="0" smtClean="0">
                <a:latin typeface="+mn-ea"/>
                <a:cs typeface="+mn-ea"/>
              </a:rPr>
              <a:t>通过让</a:t>
            </a:r>
            <a:r>
              <a:rPr lang="en-US" altLang="zh-CN" sz="1600" kern="100" dirty="0" smtClean="0">
                <a:latin typeface="+mn-ea"/>
                <a:cs typeface="+mn-ea"/>
              </a:rPr>
              <a:t>Bean</a:t>
            </a:r>
            <a:r>
              <a:rPr lang="zh-CN" altLang="en-US" sz="1600" kern="100" dirty="0" smtClean="0">
                <a:latin typeface="+mn-ea"/>
                <a:cs typeface="+mn-ea"/>
              </a:rPr>
              <a:t>实现</a:t>
            </a:r>
            <a:r>
              <a:rPr sz="1600" kern="100" dirty="0" smtClean="0">
                <a:latin typeface="+mn-ea"/>
                <a:cs typeface="+mn-ea"/>
              </a:rPr>
              <a:t>InitializingBean</a:t>
            </a:r>
            <a:r>
              <a:rPr lang="zh-CN" sz="1600" kern="100" dirty="0" smtClean="0">
                <a:latin typeface="+mn-ea"/>
                <a:cs typeface="+mn-ea"/>
              </a:rPr>
              <a:t>和</a:t>
            </a:r>
            <a:r>
              <a:rPr sz="1600" kern="100" dirty="0" smtClean="0">
                <a:latin typeface="+mn-ea"/>
                <a:cs typeface="+mn-ea"/>
              </a:rPr>
              <a:t>DisposableBean</a:t>
            </a:r>
            <a:r>
              <a:rPr lang="zh-CN" sz="1600" kern="100" dirty="0" smtClean="0">
                <a:latin typeface="+mn-ea"/>
                <a:cs typeface="+mn-ea"/>
              </a:rPr>
              <a:t>接口</a:t>
            </a:r>
            <a:endParaRPr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zh-CN" altLang="en-US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1600" kern="100" dirty="0" smtClean="0">
                <a:latin typeface="+mn-ea"/>
                <a:cs typeface="+mn-ea"/>
              </a:rPr>
              <a:t>public class Person implements InitializingBean,DisposableBean{</a:t>
            </a:r>
            <a:endParaRPr lang="zh-CN" altLang="en-US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1600" kern="100" dirty="0" smtClean="0">
                <a:latin typeface="+mn-ea"/>
                <a:cs typeface="+mn-ea"/>
              </a:rPr>
              <a:t>	@Override</a:t>
            </a:r>
            <a:endParaRPr lang="zh-CN" altLang="en-US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1600" kern="100" dirty="0" smtClean="0">
                <a:latin typeface="+mn-ea"/>
                <a:cs typeface="+mn-ea"/>
              </a:rPr>
              <a:t>	public void destroy() throws Exception {</a:t>
            </a:r>
            <a:endParaRPr lang="zh-CN" altLang="en-US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1600" kern="100" dirty="0" smtClean="0">
                <a:latin typeface="+mn-ea"/>
                <a:cs typeface="+mn-ea"/>
              </a:rPr>
              <a:t>		System.out.println("Person destroy........");</a:t>
            </a:r>
            <a:endParaRPr lang="zh-CN" altLang="en-US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1600" kern="100" dirty="0" smtClean="0">
                <a:latin typeface="+mn-ea"/>
                <a:cs typeface="+mn-ea"/>
              </a:rPr>
              <a:t>	}</a:t>
            </a:r>
            <a:endParaRPr lang="zh-CN" altLang="en-US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1600" kern="100" dirty="0" smtClean="0">
                <a:latin typeface="+mn-ea"/>
                <a:cs typeface="+mn-ea"/>
              </a:rPr>
              <a:t>	@Override</a:t>
            </a:r>
            <a:endParaRPr lang="zh-CN" altLang="en-US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1600" kern="100" dirty="0" smtClean="0">
                <a:latin typeface="+mn-ea"/>
                <a:cs typeface="+mn-ea"/>
              </a:rPr>
              <a:t>	public void afterPropertiesSet() throws Exception {</a:t>
            </a:r>
            <a:endParaRPr lang="zh-CN" altLang="en-US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1600" kern="100" dirty="0" smtClean="0">
                <a:latin typeface="+mn-ea"/>
                <a:cs typeface="+mn-ea"/>
              </a:rPr>
              <a:t>		System.out.println("Person afterPropertiesSet........");</a:t>
            </a:r>
            <a:endParaRPr lang="zh-CN" altLang="en-US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1600" kern="100" dirty="0" smtClean="0">
                <a:latin typeface="+mn-ea"/>
                <a:cs typeface="+mn-ea"/>
              </a:rPr>
              <a:t>	}</a:t>
            </a:r>
            <a:endParaRPr lang="zh-CN" altLang="en-US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1600" kern="100" dirty="0" smtClean="0">
                <a:latin typeface="+mn-ea"/>
                <a:cs typeface="+mn-ea"/>
              </a:rPr>
              <a:t>}</a:t>
            </a:r>
            <a:endParaRPr lang="zh-CN" altLang="en-US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zh-CN" altLang="en-US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zh-CN" altLang="en-US" sz="1600" kern="100" dirty="0" smtClean="0">
              <a:latin typeface="+mn-ea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3D58-648D-4475-BEF8-624F48514A30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489996" y="437726"/>
            <a:ext cx="742615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5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、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Bean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的生命周期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-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初始化和销毁方法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3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</p:txBody>
      </p:sp>
      <p:sp>
        <p:nvSpPr>
          <p:cNvPr id="7" name="TextBox 44"/>
          <p:cNvSpPr txBox="1"/>
          <p:nvPr/>
        </p:nvSpPr>
        <p:spPr>
          <a:xfrm>
            <a:off x="490220" y="939165"/>
            <a:ext cx="11461750" cy="48926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zh-CN" altLang="en-US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1600" kern="100" dirty="0" smtClean="0">
                <a:latin typeface="+mn-ea"/>
                <a:cs typeface="+mn-ea"/>
              </a:rPr>
              <a:t>通过使用</a:t>
            </a:r>
            <a:r>
              <a:rPr sz="1600" kern="100" dirty="0" smtClean="0">
                <a:latin typeface="+mn-ea"/>
                <a:cs typeface="+mn-ea"/>
              </a:rPr>
              <a:t>@PostConstruct</a:t>
            </a:r>
            <a:r>
              <a:rPr lang="zh-CN" sz="1600" kern="100" dirty="0" smtClean="0">
                <a:latin typeface="+mn-ea"/>
                <a:cs typeface="+mn-ea"/>
              </a:rPr>
              <a:t>和@PreDestroy注解</a:t>
            </a:r>
            <a:endParaRPr lang="zh-CN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1600" kern="100" dirty="0" smtClean="0">
                <a:latin typeface="+mn-ea"/>
                <a:cs typeface="+mn-ea"/>
              </a:rPr>
              <a:t>public class Person {</a:t>
            </a:r>
            <a:endParaRPr lang="zh-CN" altLang="en-US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1600" kern="100" dirty="0" smtClean="0">
                <a:latin typeface="+mn-ea"/>
                <a:cs typeface="+mn-ea"/>
              </a:rPr>
              <a:t>	@PostConstruct</a:t>
            </a:r>
            <a:endParaRPr lang="zh-CN" altLang="en-US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1600" kern="100" dirty="0" smtClean="0">
                <a:latin typeface="+mn-ea"/>
                <a:cs typeface="+mn-ea"/>
              </a:rPr>
              <a:t>	public void destroy() throws Exception {</a:t>
            </a:r>
            <a:endParaRPr lang="zh-CN" altLang="en-US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1600" kern="100" dirty="0" smtClean="0">
                <a:latin typeface="+mn-ea"/>
                <a:cs typeface="+mn-ea"/>
              </a:rPr>
              <a:t>		System.out.println("Person @PostConstruct........");</a:t>
            </a:r>
            <a:endParaRPr lang="zh-CN" altLang="en-US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1600" kern="100" dirty="0" smtClean="0">
                <a:latin typeface="+mn-ea"/>
                <a:cs typeface="+mn-ea"/>
              </a:rPr>
              <a:t>	}</a:t>
            </a:r>
            <a:endParaRPr lang="zh-CN" altLang="en-US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1600" kern="100" dirty="0" smtClean="0">
                <a:latin typeface="+mn-ea"/>
                <a:cs typeface="+mn-ea"/>
              </a:rPr>
              <a:t>	@PreDestroy</a:t>
            </a:r>
            <a:endParaRPr lang="zh-CN" altLang="en-US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1600" kern="100" dirty="0" smtClean="0">
                <a:latin typeface="+mn-ea"/>
                <a:cs typeface="+mn-ea"/>
              </a:rPr>
              <a:t>	public void afterPropertiesSet() throws Exception {</a:t>
            </a:r>
            <a:endParaRPr lang="zh-CN" altLang="en-US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1600" kern="100" dirty="0" smtClean="0">
                <a:latin typeface="+mn-ea"/>
                <a:cs typeface="+mn-ea"/>
              </a:rPr>
              <a:t>		System.out.println("Person @PreDestroy........");</a:t>
            </a:r>
            <a:endParaRPr lang="zh-CN" altLang="en-US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1600" kern="100" dirty="0" smtClean="0">
                <a:latin typeface="+mn-ea"/>
                <a:cs typeface="+mn-ea"/>
              </a:rPr>
              <a:t>	}</a:t>
            </a:r>
            <a:endParaRPr lang="zh-CN" altLang="en-US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1600" kern="100" dirty="0" smtClean="0">
                <a:latin typeface="+mn-ea"/>
                <a:cs typeface="+mn-ea"/>
              </a:rPr>
              <a:t>}</a:t>
            </a:r>
            <a:endParaRPr lang="zh-CN" altLang="en-US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zh-CN" altLang="en-US" sz="1600" kern="100" dirty="0" smtClean="0">
              <a:latin typeface="+mn-ea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3D58-648D-4475-BEF8-624F48514A30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489996" y="437726"/>
            <a:ext cx="742615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6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、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Bean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的生命周期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-Bean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后置处理器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</p:txBody>
      </p:sp>
      <p:sp>
        <p:nvSpPr>
          <p:cNvPr id="7" name="TextBox 44"/>
          <p:cNvSpPr txBox="1"/>
          <p:nvPr/>
        </p:nvSpPr>
        <p:spPr>
          <a:xfrm>
            <a:off x="490220" y="939165"/>
            <a:ext cx="11461750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1600" kern="100" dirty="0" smtClean="0">
                <a:latin typeface="+mn-ea"/>
                <a:cs typeface="+mn-ea"/>
              </a:rPr>
              <a:t>BeanPostProcessor是</a:t>
            </a:r>
            <a:r>
              <a:rPr lang="en-US" altLang="zh-CN" sz="1600" kern="100" dirty="0" smtClean="0">
                <a:latin typeface="+mn-ea"/>
                <a:cs typeface="+mn-ea"/>
              </a:rPr>
              <a:t>bean</a:t>
            </a:r>
            <a:r>
              <a:rPr lang="zh-CN" altLang="en-US" sz="1600" kern="100" dirty="0" smtClean="0">
                <a:latin typeface="+mn-ea"/>
                <a:cs typeface="+mn-ea"/>
              </a:rPr>
              <a:t>的后置处理器，通过实现此接口可以在</a:t>
            </a:r>
            <a:r>
              <a:rPr lang="en-US" altLang="zh-CN" sz="1600" kern="100" dirty="0" smtClean="0">
                <a:latin typeface="+mn-ea"/>
                <a:cs typeface="+mn-ea"/>
              </a:rPr>
              <a:t>bean</a:t>
            </a:r>
            <a:r>
              <a:rPr lang="zh-CN" altLang="en-US" sz="1600" kern="100" dirty="0" smtClean="0">
                <a:latin typeface="+mn-ea"/>
                <a:cs typeface="+mn-ea"/>
              </a:rPr>
              <a:t>初始化前后进行一些处理工作。</a:t>
            </a:r>
            <a:endParaRPr lang="zh-CN" altLang="en-US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1600" kern="100" dirty="0" smtClean="0">
                <a:latin typeface="+mn-ea"/>
                <a:cs typeface="+mn-ea"/>
              </a:rPr>
              <a:t>public interface BeanPostProcessor {</a:t>
            </a:r>
            <a:endParaRPr lang="zh-CN" altLang="en-US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1600" kern="100" dirty="0" smtClean="0">
                <a:latin typeface="+mn-ea"/>
                <a:cs typeface="+mn-ea"/>
              </a:rPr>
              <a:t>	// </a:t>
            </a:r>
            <a:r>
              <a:rPr lang="zh-CN" altLang="en-US" sz="1600" kern="100" dirty="0" smtClean="0">
                <a:latin typeface="+mn-ea"/>
                <a:cs typeface="+mn-ea"/>
              </a:rPr>
              <a:t>在初始化之前进行处理</a:t>
            </a:r>
            <a:endParaRPr lang="zh-CN" altLang="en-US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1600" kern="100" dirty="0" smtClean="0">
                <a:latin typeface="+mn-ea"/>
                <a:cs typeface="+mn-ea"/>
              </a:rPr>
              <a:t>	// </a:t>
            </a:r>
            <a:r>
              <a:rPr lang="zh-CN" altLang="en-US" sz="1600" kern="100" dirty="0" smtClean="0">
                <a:latin typeface="+mn-ea"/>
                <a:cs typeface="+mn-ea"/>
              </a:rPr>
              <a:t>返回传入的</a:t>
            </a:r>
            <a:r>
              <a:rPr lang="en-US" altLang="zh-CN" sz="1600" kern="100" dirty="0" smtClean="0">
                <a:latin typeface="+mn-ea"/>
                <a:cs typeface="+mn-ea"/>
              </a:rPr>
              <a:t>bean </a:t>
            </a:r>
            <a:r>
              <a:rPr lang="zh-CN" altLang="en-US" sz="1600" kern="100" dirty="0" smtClean="0">
                <a:latin typeface="+mn-ea"/>
                <a:cs typeface="+mn-ea"/>
              </a:rPr>
              <a:t>或者包装类</a:t>
            </a:r>
            <a:r>
              <a:rPr lang="en-US" altLang="zh-CN" sz="1600" kern="100" dirty="0" smtClean="0">
                <a:latin typeface="+mn-ea"/>
                <a:cs typeface="+mn-ea"/>
              </a:rPr>
              <a:t>;</a:t>
            </a:r>
            <a:endParaRPr lang="en-US" altLang="zh-CN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1600" kern="100" dirty="0" smtClean="0">
                <a:latin typeface="+mn-ea"/>
                <a:cs typeface="+mn-ea"/>
              </a:rPr>
              <a:t>	Object postProcessBeforeInitialization(Object bean, String beanName) throws BeansException ;</a:t>
            </a:r>
            <a:endParaRPr lang="en-US" altLang="zh-CN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1600" kern="100" dirty="0" smtClean="0">
                <a:latin typeface="+mn-ea"/>
                <a:cs typeface="+mn-ea"/>
              </a:rPr>
              <a:t>	// </a:t>
            </a:r>
            <a:r>
              <a:rPr lang="zh-CN" altLang="en-US" sz="1600" kern="100" dirty="0" smtClean="0">
                <a:latin typeface="+mn-ea"/>
                <a:cs typeface="+mn-ea"/>
              </a:rPr>
              <a:t>在初始化之后进行处理</a:t>
            </a:r>
            <a:r>
              <a:rPr lang="en-US" altLang="zh-CN" sz="1600" kern="100" dirty="0" smtClean="0">
                <a:latin typeface="+mn-ea"/>
                <a:cs typeface="+mn-ea"/>
              </a:rPr>
              <a:t>     	</a:t>
            </a:r>
            <a:endParaRPr lang="en-US" altLang="zh-CN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1600" kern="100" dirty="0" smtClean="0">
                <a:latin typeface="+mn-ea"/>
                <a:cs typeface="+mn-ea"/>
              </a:rPr>
              <a:t>	Object postProcessAfterInitialization(Object bean, String beanName) throws BeansException</a:t>
            </a:r>
            <a:endParaRPr lang="en-US" altLang="zh-CN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1600" kern="100" dirty="0" smtClean="0">
                <a:latin typeface="+mn-ea"/>
                <a:cs typeface="+mn-ea"/>
              </a:rPr>
              <a:t>}</a:t>
            </a:r>
            <a:endParaRPr lang="en-US" altLang="zh-CN" sz="1600" kern="100" dirty="0" smtClean="0">
              <a:latin typeface="+mn-ea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3D58-648D-4475-BEF8-624F48514A30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489996" y="437726"/>
            <a:ext cx="742615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7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、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Bean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的生命周期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-Bean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后置处理器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1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</p:txBody>
      </p:sp>
      <p:sp>
        <p:nvSpPr>
          <p:cNvPr id="7" name="TextBox 44"/>
          <p:cNvSpPr txBox="1"/>
          <p:nvPr/>
        </p:nvSpPr>
        <p:spPr>
          <a:xfrm>
            <a:off x="490220" y="939165"/>
            <a:ext cx="11461750" cy="5262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1600" kern="100" dirty="0" smtClean="0">
                <a:latin typeface="+mn-ea"/>
                <a:cs typeface="+mn-ea"/>
              </a:rPr>
              <a:t>BeanPostProcessor的子类InstantiationAwareBeanPostProcessor后置处理器，</a:t>
            </a:r>
            <a:endParaRPr lang="zh-CN" altLang="en-US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1600" kern="100" dirty="0" smtClean="0">
                <a:latin typeface="+mn-ea"/>
                <a:cs typeface="+mn-ea"/>
              </a:rPr>
              <a:t>这个处理器将在</a:t>
            </a:r>
            <a:r>
              <a:rPr lang="zh-CN" altLang="en-US" sz="1600" kern="100" dirty="0" smtClean="0">
                <a:solidFill>
                  <a:srgbClr val="FF0000"/>
                </a:solidFill>
                <a:latin typeface="+mn-ea"/>
                <a:cs typeface="+mn-ea"/>
              </a:rPr>
              <a:t>构造函数执行前后</a:t>
            </a:r>
            <a:r>
              <a:rPr lang="zh-CN" altLang="en-US" sz="1600" kern="100" dirty="0" smtClean="0">
                <a:latin typeface="+mn-ea"/>
                <a:cs typeface="+mn-ea"/>
              </a:rPr>
              <a:t>进行处理。</a:t>
            </a:r>
            <a:endParaRPr lang="zh-CN" altLang="en-US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zh-CN" altLang="en-US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1600" kern="100" dirty="0" smtClean="0">
                <a:latin typeface="+mn-ea"/>
                <a:cs typeface="+mn-ea"/>
              </a:rPr>
              <a:t>public interface InstantiationAwareBeanPostProcessor extends BeanPostProcessor {</a:t>
            </a:r>
            <a:endParaRPr lang="zh-CN" altLang="en-US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1600" kern="100" dirty="0" smtClean="0">
                <a:latin typeface="+mn-ea"/>
                <a:cs typeface="+mn-ea"/>
              </a:rPr>
              <a:t>	// </a:t>
            </a:r>
            <a:r>
              <a:rPr lang="zh-CN" altLang="en-US" sz="1600" kern="100" dirty="0" smtClean="0">
                <a:latin typeface="+mn-ea"/>
                <a:cs typeface="+mn-ea"/>
              </a:rPr>
              <a:t>返回</a:t>
            </a:r>
            <a:r>
              <a:rPr lang="en-US" altLang="zh-CN" sz="1600" kern="100" dirty="0" smtClean="0">
                <a:latin typeface="+mn-ea"/>
                <a:cs typeface="+mn-ea"/>
              </a:rPr>
              <a:t>null</a:t>
            </a:r>
            <a:r>
              <a:rPr lang="zh-CN" altLang="en-US" sz="1600" kern="100" dirty="0" smtClean="0">
                <a:latin typeface="+mn-ea"/>
                <a:cs typeface="+mn-ea"/>
              </a:rPr>
              <a:t>执行默认初始化</a:t>
            </a:r>
            <a:r>
              <a:rPr lang="en-US" altLang="zh-CN" sz="1600" kern="100" dirty="0" smtClean="0">
                <a:latin typeface="+mn-ea"/>
                <a:cs typeface="+mn-ea"/>
              </a:rPr>
              <a:t>,</a:t>
            </a:r>
            <a:r>
              <a:rPr lang="zh-CN" altLang="en-US" sz="1600" kern="100" dirty="0" smtClean="0">
                <a:latin typeface="+mn-ea"/>
                <a:cs typeface="+mn-ea"/>
              </a:rPr>
              <a:t>返回对象将替换默认的初始化</a:t>
            </a:r>
            <a:endParaRPr lang="en-US" altLang="zh-CN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1600" kern="100" dirty="0" smtClean="0">
                <a:latin typeface="+mn-ea"/>
                <a:cs typeface="+mn-ea"/>
              </a:rPr>
              <a:t>	Object postProcessBeforeInstantiation(Class&lt;?&gt; beanClass, String beanName) throws BeansException</a:t>
            </a:r>
            <a:r>
              <a:rPr lang="zh-CN" sz="1600" kern="100" dirty="0" smtClean="0">
                <a:latin typeface="+mn-ea"/>
                <a:cs typeface="+mn-ea"/>
              </a:rPr>
              <a:t>；</a:t>
            </a:r>
            <a:r>
              <a:rPr lang="en-US" altLang="zh-CN" sz="1600" kern="100" dirty="0" smtClean="0">
                <a:latin typeface="+mn-ea"/>
                <a:cs typeface="+mn-ea"/>
              </a:rPr>
              <a:t>	// </a:t>
            </a:r>
            <a:r>
              <a:rPr lang="zh-CN" altLang="en-US" sz="1600" kern="100" dirty="0" smtClean="0">
                <a:latin typeface="+mn-ea"/>
                <a:cs typeface="+mn-ea"/>
              </a:rPr>
              <a:t>返回</a:t>
            </a:r>
            <a:r>
              <a:rPr lang="en-US" altLang="zh-CN" sz="1600" kern="100" dirty="0" smtClean="0">
                <a:latin typeface="+mn-ea"/>
                <a:cs typeface="+mn-ea"/>
              </a:rPr>
              <a:t>false </a:t>
            </a:r>
            <a:r>
              <a:rPr lang="zh-CN" altLang="en-US" sz="1600" kern="100" dirty="0" smtClean="0">
                <a:latin typeface="+mn-ea"/>
                <a:cs typeface="+mn-ea"/>
              </a:rPr>
              <a:t>将不注入属性信息</a:t>
            </a:r>
            <a:endParaRPr lang="en-US" altLang="zh-CN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1600" kern="100" dirty="0" smtClean="0">
                <a:latin typeface="+mn-ea"/>
                <a:cs typeface="+mn-ea"/>
              </a:rPr>
              <a:t>	boolean postProcessAfterInstantiation(Object bean, String beanName) throws BeansException</a:t>
            </a:r>
            <a:r>
              <a:rPr lang="zh-CN" sz="1600" kern="100" dirty="0" smtClean="0">
                <a:latin typeface="+mn-ea"/>
                <a:cs typeface="+mn-ea"/>
              </a:rPr>
              <a:t>；</a:t>
            </a:r>
            <a:r>
              <a:rPr lang="zh-CN" altLang="en-US" sz="1600" kern="100" dirty="0" smtClean="0">
                <a:latin typeface="+mn-ea"/>
                <a:cs typeface="+mn-ea"/>
              </a:rPr>
              <a:t> </a:t>
            </a:r>
            <a:r>
              <a:rPr lang="en-US" altLang="zh-CN" sz="1600" kern="100" dirty="0" smtClean="0">
                <a:latin typeface="+mn-ea"/>
                <a:cs typeface="+mn-ea"/>
              </a:rPr>
              <a:t>	</a:t>
            </a:r>
            <a:r>
              <a:rPr lang="zh-CN" altLang="en-US" sz="1600" kern="100" dirty="0" smtClean="0">
                <a:latin typeface="+mn-ea"/>
                <a:cs typeface="+mn-ea"/>
              </a:rPr>
              <a:t>PropertyValues postProcessPropertyValues(</a:t>
            </a:r>
            <a:endParaRPr lang="zh-CN" altLang="en-US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1600" kern="100" dirty="0" smtClean="0">
                <a:latin typeface="+mn-ea"/>
                <a:cs typeface="+mn-ea"/>
              </a:rPr>
              <a:t>			PropertyValues pvs, PropertyDescriptor[] pds, Object bean, String beanName) throws </a:t>
            </a:r>
            <a:r>
              <a:rPr lang="en-US" altLang="zh-CN" sz="1600" kern="100" dirty="0" smtClean="0">
                <a:latin typeface="+mn-ea"/>
                <a:cs typeface="+mn-ea"/>
              </a:rPr>
              <a:t>	</a:t>
            </a:r>
            <a:r>
              <a:rPr lang="zh-CN" altLang="en-US" sz="1600" kern="100" dirty="0" smtClean="0">
                <a:latin typeface="+mn-ea"/>
                <a:cs typeface="+mn-ea"/>
              </a:rPr>
              <a:t>BeansException；</a:t>
            </a:r>
            <a:endParaRPr lang="zh-CN" altLang="en-US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1600" kern="100" dirty="0" smtClean="0">
                <a:latin typeface="+mn-ea"/>
                <a:cs typeface="+mn-ea"/>
              </a:rPr>
              <a:t>}</a:t>
            </a:r>
            <a:endParaRPr lang="en-US" altLang="zh-CN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zh-CN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1600" kern="100" dirty="0" smtClean="0">
                <a:latin typeface="+mn-ea"/>
                <a:cs typeface="+mn-ea"/>
              </a:rPr>
              <a:t>参考：com.cesgroup.zw.t03.lifecycle.bean07.Main</a:t>
            </a:r>
            <a:endParaRPr lang="zh-CN" altLang="en-US" sz="1600" kern="100" dirty="0" smtClean="0">
              <a:latin typeface="+mn-ea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3D58-648D-4475-BEF8-624F48514A30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489996" y="437726"/>
            <a:ext cx="742615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8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、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Bean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的生命周期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-</a:t>
            </a:r>
            <a:r>
              <a:rPr lang="zh-CN" altLang="en-US" kern="100" dirty="0" smtClean="0">
                <a:latin typeface="+mn-ea"/>
                <a:cs typeface="+mn-ea"/>
                <a:sym typeface="+mn-ea"/>
              </a:rPr>
              <a:t>PostProcessor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</p:txBody>
      </p:sp>
      <p:sp>
        <p:nvSpPr>
          <p:cNvPr id="7" name="TextBox 44"/>
          <p:cNvSpPr txBox="1"/>
          <p:nvPr/>
        </p:nvSpPr>
        <p:spPr>
          <a:xfrm>
            <a:off x="490220" y="939165"/>
            <a:ext cx="11461750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1600" kern="100" dirty="0" smtClean="0">
                <a:latin typeface="+mn-ea"/>
                <a:cs typeface="+mn-ea"/>
                <a:sym typeface="+mn-ea"/>
              </a:rPr>
              <a:t>BeanFactoryPostProcessor  </a:t>
            </a:r>
            <a:r>
              <a:rPr lang="en-US" altLang="zh-CN" sz="1600" kern="100" dirty="0" smtClean="0">
                <a:latin typeface="+mn-ea"/>
                <a:cs typeface="+mn-ea"/>
                <a:sym typeface="+mn-ea"/>
              </a:rPr>
              <a:t>bean</a:t>
            </a:r>
            <a:r>
              <a:rPr lang="zh-CN" altLang="en-US" sz="1600" kern="100" dirty="0" smtClean="0">
                <a:latin typeface="+mn-ea"/>
                <a:cs typeface="+mn-ea"/>
                <a:sym typeface="+mn-ea"/>
              </a:rPr>
              <a:t>工厂后置处理器，将最先执行。</a:t>
            </a:r>
            <a:endParaRPr lang="zh-CN" altLang="en-US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1600" kern="100" dirty="0" smtClean="0">
                <a:latin typeface="+mn-ea"/>
                <a:cs typeface="+mn-ea"/>
              </a:rPr>
              <a:t>public interface BeanFactoryPostProcessor {</a:t>
            </a:r>
            <a:endParaRPr lang="zh-CN" altLang="en-US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1600" kern="100" dirty="0" smtClean="0">
                <a:latin typeface="+mn-ea"/>
                <a:cs typeface="+mn-ea"/>
              </a:rPr>
              <a:t>	</a:t>
            </a:r>
            <a:r>
              <a:rPr lang="zh-CN" altLang="en-US" sz="1600" kern="100" dirty="0" smtClean="0">
                <a:latin typeface="+mn-ea"/>
                <a:cs typeface="+mn-ea"/>
              </a:rPr>
              <a:t>void postProcessBeanFactory(ConfigurableListableBeanFactory beanFactory) throws BeansException;</a:t>
            </a:r>
            <a:endParaRPr lang="zh-CN" altLang="en-US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1600" kern="100" dirty="0" smtClean="0">
                <a:latin typeface="+mn-ea"/>
                <a:cs typeface="+mn-ea"/>
              </a:rPr>
              <a:t>}</a:t>
            </a:r>
            <a:endParaRPr lang="en-US" altLang="zh-CN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zh-CN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1600" kern="100" dirty="0" smtClean="0">
                <a:latin typeface="+mn-ea"/>
                <a:cs typeface="+mn-ea"/>
              </a:rPr>
              <a:t>通过此后置处理器可以为工厂中追加</a:t>
            </a:r>
            <a:r>
              <a:rPr lang="en-US" altLang="zh-CN" sz="1600" kern="100" dirty="0" smtClean="0">
                <a:latin typeface="+mn-ea"/>
                <a:cs typeface="+mn-ea"/>
              </a:rPr>
              <a:t>BeanPostProcessor</a:t>
            </a:r>
            <a:r>
              <a:rPr lang="zh-CN" altLang="en-US" sz="1600" kern="100" dirty="0" smtClean="0">
                <a:latin typeface="+mn-ea"/>
                <a:cs typeface="+mn-ea"/>
              </a:rPr>
              <a:t>后置处理器</a:t>
            </a:r>
            <a:r>
              <a:rPr lang="en-US" altLang="zh-CN" sz="1600" kern="100" dirty="0" smtClean="0">
                <a:latin typeface="+mn-ea"/>
                <a:cs typeface="+mn-ea"/>
              </a:rPr>
              <a:t>,</a:t>
            </a:r>
            <a:r>
              <a:rPr lang="zh-CN" altLang="en-US" sz="1600" kern="100" dirty="0" smtClean="0">
                <a:latin typeface="+mn-ea"/>
                <a:cs typeface="+mn-ea"/>
              </a:rPr>
              <a:t>注册</a:t>
            </a:r>
            <a:r>
              <a:rPr lang="en-US" altLang="zh-CN" sz="1600" kern="100" dirty="0" smtClean="0">
                <a:latin typeface="+mn-ea"/>
                <a:cs typeface="+mn-ea"/>
              </a:rPr>
              <a:t>bean</a:t>
            </a:r>
            <a:r>
              <a:rPr lang="zh-CN" altLang="en-US" sz="1600" kern="100" dirty="0" smtClean="0">
                <a:latin typeface="+mn-ea"/>
                <a:cs typeface="+mn-ea"/>
              </a:rPr>
              <a:t>对象 等</a:t>
            </a:r>
            <a:r>
              <a:rPr lang="zh-CN" altLang="en-US" sz="1600" kern="100" dirty="0" smtClean="0">
                <a:latin typeface="+mn-ea"/>
                <a:cs typeface="+mn-ea"/>
              </a:rPr>
              <a:t>。</a:t>
            </a:r>
            <a:endParaRPr lang="en-US" altLang="zh-CN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zh-CN" sz="1600" kern="100" dirty="0" smtClean="0">
              <a:latin typeface="+mn-ea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3D58-648D-4475-BEF8-624F48514A30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489996" y="437726"/>
            <a:ext cx="742615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1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、作业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</p:txBody>
      </p:sp>
      <p:sp>
        <p:nvSpPr>
          <p:cNvPr id="7" name="TextBox 44"/>
          <p:cNvSpPr txBox="1"/>
          <p:nvPr/>
        </p:nvSpPr>
        <p:spPr>
          <a:xfrm>
            <a:off x="490220" y="967740"/>
            <a:ext cx="11461750" cy="7477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1600" kern="100" dirty="0" smtClean="0">
                <a:latin typeface="+mn-ea"/>
                <a:cs typeface="+mn-ea"/>
              </a:rPr>
              <a:t>一、通过自定义@</a:t>
            </a:r>
            <a:r>
              <a:rPr lang="en-US" altLang="zh-CN" sz="1600" kern="100" dirty="0" smtClean="0">
                <a:latin typeface="+mn-ea"/>
                <a:cs typeface="+mn-ea"/>
              </a:rPr>
              <a:t>Ces</a:t>
            </a:r>
            <a:r>
              <a:rPr lang="zh-CN" altLang="en-US" sz="1600" kern="100" dirty="0" smtClean="0">
                <a:latin typeface="+mn-ea"/>
                <a:cs typeface="+mn-ea"/>
              </a:rPr>
              <a:t>Autowired注解，</a:t>
            </a:r>
            <a:r>
              <a:rPr lang="zh-CN" altLang="en-US" sz="1600" kern="100" dirty="0" smtClean="0">
                <a:latin typeface="+mn-ea"/>
                <a:cs typeface="+mn-ea"/>
                <a:sym typeface="+mn-ea"/>
              </a:rPr>
              <a:t>完成com.cesgroup.zw.t03.lifecycle.bean06</a:t>
            </a:r>
            <a:r>
              <a:rPr lang="en-US" altLang="zh-CN" sz="1600" kern="100" dirty="0" smtClean="0">
                <a:latin typeface="+mn-ea"/>
                <a:cs typeface="+mn-ea"/>
                <a:sym typeface="+mn-ea"/>
              </a:rPr>
              <a:t>.Main</a:t>
            </a:r>
            <a:r>
              <a:rPr lang="zh-CN" altLang="en-US" sz="1600" kern="100" dirty="0" smtClean="0">
                <a:latin typeface="+mn-ea"/>
                <a:cs typeface="+mn-ea"/>
                <a:sym typeface="+mn-ea"/>
              </a:rPr>
              <a:t>的代码，</a:t>
            </a:r>
            <a:endParaRPr lang="zh-CN" altLang="en-US" sz="1600" kern="100" dirty="0" smtClean="0">
              <a:latin typeface="+mn-ea"/>
              <a:cs typeface="+mn-ea"/>
              <a:sym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1600" kern="100" dirty="0" smtClean="0">
                <a:latin typeface="+mn-ea"/>
                <a:cs typeface="+mn-ea"/>
              </a:rPr>
              <a:t>实现</a:t>
            </a:r>
            <a:r>
              <a:rPr lang="en-US" altLang="zh-CN" sz="1600" kern="100" dirty="0" smtClean="0">
                <a:latin typeface="+mn-ea"/>
                <a:cs typeface="+mn-ea"/>
              </a:rPr>
              <a:t>@Autowired</a:t>
            </a:r>
            <a:r>
              <a:rPr lang="zh-CN" altLang="en-US" sz="1600" kern="100" dirty="0" smtClean="0">
                <a:latin typeface="+mn-ea"/>
                <a:cs typeface="+mn-ea"/>
              </a:rPr>
              <a:t>相同的参数注入</a:t>
            </a:r>
            <a:r>
              <a:rPr lang="zh-CN" altLang="en-US" sz="1600" kern="100" dirty="0" smtClean="0">
                <a:latin typeface="+mn-ea"/>
                <a:cs typeface="+mn-ea"/>
              </a:rPr>
              <a:t>。</a:t>
            </a:r>
            <a:endParaRPr lang="zh-CN" altLang="en-US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1600" kern="100" dirty="0" smtClean="0">
                <a:latin typeface="+mn-ea"/>
                <a:cs typeface="+mn-ea"/>
              </a:rPr>
              <a:t>解题思路：通过</a:t>
            </a:r>
            <a:r>
              <a:rPr lang="en-US" altLang="zh-CN" sz="1600" kern="100" dirty="0" smtClean="0">
                <a:latin typeface="+mn-ea"/>
                <a:cs typeface="+mn-ea"/>
              </a:rPr>
              <a:t>BeanPostProcessor</a:t>
            </a:r>
            <a:r>
              <a:rPr lang="zh-CN" altLang="en-US" sz="1600" kern="100" dirty="0" smtClean="0">
                <a:latin typeface="+mn-ea"/>
                <a:cs typeface="+mn-ea"/>
              </a:rPr>
              <a:t>后置处理器的postProcessBeforeInitialization方法实现。</a:t>
            </a:r>
            <a:endParaRPr lang="zh-CN" altLang="en-US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1600" kern="100" dirty="0" smtClean="0">
                <a:latin typeface="+mn-ea"/>
                <a:cs typeface="+mn-ea"/>
              </a:rPr>
              <a:t>public interface Car {</a:t>
            </a:r>
            <a:endParaRPr lang="zh-CN" altLang="en-US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1600" kern="100" dirty="0" smtClean="0">
                <a:latin typeface="+mn-ea"/>
                <a:cs typeface="+mn-ea"/>
              </a:rPr>
              <a:t>}</a:t>
            </a:r>
            <a:endParaRPr lang="zh-CN" altLang="en-US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1600" kern="100" dirty="0" smtClean="0">
                <a:latin typeface="+mn-ea"/>
                <a:cs typeface="+mn-ea"/>
              </a:rPr>
              <a:t>将接口</a:t>
            </a:r>
            <a:r>
              <a:rPr lang="en-US" altLang="zh-CN" sz="1600" kern="100" dirty="0" smtClean="0">
                <a:latin typeface="+mn-ea"/>
                <a:cs typeface="+mn-ea"/>
              </a:rPr>
              <a:t>Car</a:t>
            </a:r>
            <a:r>
              <a:rPr lang="zh-CN" altLang="en-US" sz="1600" kern="100" dirty="0" smtClean="0">
                <a:latin typeface="+mn-ea"/>
                <a:cs typeface="+mn-ea"/>
              </a:rPr>
              <a:t>的类注入</a:t>
            </a:r>
            <a:r>
              <a:rPr lang="en-US" altLang="zh-CN" sz="1600" kern="100" dirty="0" smtClean="0">
                <a:latin typeface="+mn-ea"/>
                <a:cs typeface="+mn-ea"/>
              </a:rPr>
              <a:t>Person</a:t>
            </a:r>
            <a:r>
              <a:rPr lang="zh-CN" altLang="en-US" sz="1600" kern="100" dirty="0" smtClean="0">
                <a:latin typeface="+mn-ea"/>
                <a:cs typeface="+mn-ea"/>
              </a:rPr>
              <a:t>中</a:t>
            </a:r>
            <a:endParaRPr lang="zh-CN" altLang="en-US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1600" kern="100" dirty="0" smtClean="0">
                <a:latin typeface="+mn-ea"/>
                <a:cs typeface="+mn-ea"/>
              </a:rPr>
              <a:t>public class Person {</a:t>
            </a:r>
            <a:endParaRPr lang="zh-CN" altLang="en-US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1600" kern="100" dirty="0" smtClean="0">
                <a:latin typeface="+mn-ea"/>
                <a:cs typeface="+mn-ea"/>
              </a:rPr>
              <a:t>	</a:t>
            </a:r>
            <a:r>
              <a:rPr lang="zh-CN" altLang="en-US" sz="1600" kern="100" dirty="0" smtClean="0">
                <a:latin typeface="+mn-ea"/>
                <a:cs typeface="+mn-ea"/>
              </a:rPr>
              <a:t>private Car car;</a:t>
            </a:r>
            <a:endParaRPr lang="zh-CN" altLang="en-US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1600" kern="100" dirty="0" smtClean="0">
                <a:latin typeface="+mn-ea"/>
                <a:cs typeface="+mn-ea"/>
              </a:rPr>
              <a:t>	public void setCar(@CesAutowired Car car) {</a:t>
            </a:r>
            <a:endParaRPr lang="zh-CN" altLang="en-US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1600" kern="100" dirty="0" smtClean="0">
                <a:latin typeface="+mn-ea"/>
                <a:cs typeface="+mn-ea"/>
              </a:rPr>
              <a:t>		this.car = car;</a:t>
            </a:r>
            <a:endParaRPr lang="zh-CN" altLang="en-US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1600" kern="100" dirty="0" smtClean="0">
                <a:latin typeface="+mn-ea"/>
                <a:cs typeface="+mn-ea"/>
              </a:rPr>
              <a:t>	} </a:t>
            </a:r>
            <a:endParaRPr lang="zh-CN" altLang="en-US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1600" kern="100" dirty="0" smtClean="0">
                <a:latin typeface="+mn-ea"/>
                <a:cs typeface="+mn-ea"/>
              </a:rPr>
              <a:t>}</a:t>
            </a:r>
            <a:endParaRPr lang="zh-CN" altLang="en-US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zh-CN" altLang="en-US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zh-CN" altLang="en-US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zh-CN" altLang="en-US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zh-CN" altLang="en-US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zh-CN" altLang="en-US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zh-CN" altLang="en-US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zh-CN" altLang="en-US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zh-CN" sz="1600" kern="100" dirty="0" smtClean="0">
              <a:latin typeface="+mn-ea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3D58-648D-4475-BEF8-624F48514A30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8" name="文本框 47"/>
          <p:cNvSpPr txBox="1"/>
          <p:nvPr/>
        </p:nvSpPr>
        <p:spPr>
          <a:xfrm>
            <a:off x="3808329" y="3167850"/>
            <a:ext cx="5545221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</a:lstStyle>
          <a:p>
            <a:pPr algn="l"/>
            <a:r>
              <a:rPr lang="zh-CN" sz="2800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谢   谢</a:t>
            </a:r>
            <a:r>
              <a:rPr lang="zh-CN" sz="2800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sym typeface="+mn-ea"/>
              </a:rPr>
              <a:t>   </a:t>
            </a:r>
            <a:r>
              <a:rPr lang="zh-CN" sz="2800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大</a:t>
            </a:r>
            <a:r>
              <a:rPr lang="zh-CN" sz="2800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sym typeface="+mn-ea"/>
              </a:rPr>
              <a:t>   </a:t>
            </a:r>
            <a:r>
              <a:rPr lang="zh-CN" sz="2800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家</a:t>
            </a:r>
            <a:r>
              <a:rPr lang="zh-CN" altLang="en-US" sz="2800" dirty="0">
                <a:sym typeface="+mn-ea"/>
              </a:rPr>
              <a:t>！</a:t>
            </a:r>
            <a:endParaRPr lang="zh-CN" sz="2800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3" name="TextBox 45"/>
          <p:cNvSpPr txBox="1"/>
          <p:nvPr/>
        </p:nvSpPr>
        <p:spPr>
          <a:xfrm>
            <a:off x="489996" y="437726"/>
            <a:ext cx="742615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3D58-648D-4475-BEF8-624F48514A30}" type="slidenum">
              <a:rPr lang="zh-CN" altLang="en-US" smtClean="0"/>
            </a:fld>
            <a:endParaRPr lang="zh-CN" altLang="en-US" dirty="0"/>
          </a:p>
        </p:txBody>
      </p:sp>
      <p:cxnSp>
        <p:nvCxnSpPr>
          <p:cNvPr id="43" name="直接连接符 42"/>
          <p:cNvCxnSpPr/>
          <p:nvPr/>
        </p:nvCxnSpPr>
        <p:spPr>
          <a:xfrm>
            <a:off x="5159490" y="1569494"/>
            <a:ext cx="1873021" cy="0"/>
          </a:xfrm>
          <a:prstGeom prst="line">
            <a:avLst/>
          </a:prstGeom>
          <a:ln w="19050">
            <a:gradFill flip="none" rotWithShape="1">
              <a:gsLst>
                <a:gs pos="48000">
                  <a:schemeClr val="bg1"/>
                </a:gs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>
            <a:off x="5159490" y="1086894"/>
            <a:ext cx="1873021" cy="0"/>
          </a:xfrm>
          <a:prstGeom prst="line">
            <a:avLst/>
          </a:prstGeom>
          <a:ln w="19050">
            <a:gradFill flip="none" rotWithShape="1">
              <a:gsLst>
                <a:gs pos="48000">
                  <a:schemeClr val="bg1"/>
                </a:gs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4758055" y="1308735"/>
            <a:ext cx="22745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课程大纲</a:t>
            </a:r>
            <a:endParaRPr lang="zh-CN" altLang="en-US" sz="2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3808209" y="2480790"/>
            <a:ext cx="5545221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</a:lstStyle>
          <a:p>
            <a:pPr algn="l"/>
            <a:r>
              <a:rPr lang="zh-CN" alt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一、组件注册</a:t>
            </a:r>
            <a:r>
              <a:rPr lang="en-US" altLang="zh-CN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-FactoryBean</a:t>
            </a:r>
            <a:endParaRPr lang="en-US" altLang="zh-CN" sz="28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808209" y="3281525"/>
            <a:ext cx="5545221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</a:lstStyle>
          <a:p>
            <a:pPr algn="l"/>
            <a:r>
              <a:rPr lang="zh-CN" alt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二、</a:t>
            </a:r>
            <a:r>
              <a:rPr lang="en-US" altLang="zh-CN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B</a:t>
            </a:r>
            <a:r>
              <a:rPr lang="zh-CN" alt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ean的作用域</a:t>
            </a:r>
            <a:endParaRPr lang="zh-CN" altLang="en-US" sz="28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808209" y="4162905"/>
            <a:ext cx="5545221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</a:lstStyle>
          <a:p>
            <a:pPr algn="l"/>
            <a:r>
              <a:rPr lang="zh-CN" alt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三、</a:t>
            </a:r>
            <a:r>
              <a:rPr lang="en-US" altLang="zh-CN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Bean</a:t>
            </a:r>
            <a:r>
              <a:rPr lang="zh-CN" alt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的生命周期</a:t>
            </a:r>
            <a:endParaRPr lang="zh-CN" altLang="en-US" sz="28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3D58-648D-4475-BEF8-624F48514A30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489996" y="437726"/>
            <a:ext cx="742615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sym typeface="+mn-ea"/>
              </a:rPr>
              <a:t>组件注册</a:t>
            </a: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sym typeface="+mn-ea"/>
              </a:rPr>
              <a:t>-FactoryBean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Box 44"/>
          <p:cNvSpPr txBox="1"/>
          <p:nvPr/>
        </p:nvSpPr>
        <p:spPr>
          <a:xfrm>
            <a:off x="490220" y="974090"/>
            <a:ext cx="11461750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zh-CN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1600" kern="100" dirty="0" smtClean="0">
                <a:latin typeface="+mn-ea"/>
                <a:cs typeface="+mn-ea"/>
              </a:rPr>
              <a:t>     </a:t>
            </a:r>
            <a:r>
              <a:rPr lang="zh-CN" altLang="en-US" sz="1600" kern="100" dirty="0" smtClean="0">
                <a:latin typeface="+mn-ea"/>
                <a:cs typeface="+mn-ea"/>
              </a:rPr>
              <a:t>在我们的开发中应该看到过很多FactoryBean，例如：</a:t>
            </a:r>
            <a:r>
              <a:rPr lang="en-US" altLang="zh-CN" sz="1600" kern="100" dirty="0" smtClean="0">
                <a:latin typeface="+mn-ea"/>
                <a:cs typeface="+mn-ea"/>
              </a:rPr>
              <a:t>Mybatis</a:t>
            </a:r>
            <a:r>
              <a:rPr lang="zh-CN" altLang="en-US" sz="1600" kern="100" dirty="0" smtClean="0">
                <a:latin typeface="+mn-ea"/>
                <a:cs typeface="+mn-ea"/>
              </a:rPr>
              <a:t>的SqlSessionFactoryBean、属性的PropertiesFactoryBean等，那在什么场景下使用FactoryBean这个接口呢</a:t>
            </a:r>
            <a:r>
              <a:rPr lang="zh-CN" altLang="en-US" sz="1600" kern="100" dirty="0" smtClean="0">
                <a:latin typeface="+mn-ea"/>
                <a:cs typeface="+mn-ea"/>
              </a:rPr>
              <a:t>？</a:t>
            </a:r>
            <a:endParaRPr lang="zh-CN" altLang="en-US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1600" kern="100" dirty="0" smtClean="0">
                <a:latin typeface="+mn-ea"/>
                <a:cs typeface="+mn-ea"/>
              </a:rPr>
              <a:t>因为FactoryBean是一个工厂Bean，可以生成某一个类型Bean实例，最主要的作用是</a:t>
            </a:r>
            <a:r>
              <a:rPr lang="zh-CN" altLang="en-US" sz="1600" kern="100" dirty="0" smtClean="0">
                <a:latin typeface="+mn-ea"/>
                <a:cs typeface="+mn-ea"/>
              </a:rPr>
              <a:t>可以让我们自定义Bean的创建过程。</a:t>
            </a:r>
            <a:endParaRPr lang="zh-CN" altLang="en-US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1600" kern="100" dirty="0" smtClean="0">
                <a:latin typeface="+mn-ea"/>
                <a:cs typeface="+mn-ea"/>
              </a:rPr>
              <a:t>我们先看一下这个接口：</a:t>
            </a:r>
            <a:endParaRPr lang="zh-CN" altLang="en-US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1600" kern="100" dirty="0" smtClean="0">
                <a:latin typeface="+mn-ea"/>
                <a:cs typeface="+mn-ea"/>
              </a:rPr>
              <a:t>	</a:t>
            </a:r>
            <a:endParaRPr lang="en-US" altLang="zh-CN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zh-CN" altLang="en-US" sz="1600" kern="100" dirty="0" smtClean="0">
              <a:latin typeface="+mn-ea"/>
              <a:cs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7065" y="3009265"/>
            <a:ext cx="8274685" cy="25025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3D58-648D-4475-BEF8-624F48514A30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489996" y="437726"/>
            <a:ext cx="742615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sym typeface="+mn-ea"/>
              </a:rPr>
              <a:t>组件注册</a:t>
            </a: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sym typeface="+mn-ea"/>
              </a:rPr>
              <a:t>-FactoryBean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Box 44"/>
          <p:cNvSpPr txBox="1"/>
          <p:nvPr/>
        </p:nvSpPr>
        <p:spPr>
          <a:xfrm>
            <a:off x="490220" y="974090"/>
            <a:ext cx="11461750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1600" kern="100" dirty="0" smtClean="0">
                <a:latin typeface="+mn-ea"/>
                <a:cs typeface="+mn-ea"/>
              </a:rPr>
              <a:t>通过FactoryBean接口，可以看到</a:t>
            </a:r>
            <a:r>
              <a:rPr lang="zh-CN" altLang="en-US" sz="1600" kern="100" dirty="0" smtClean="0">
                <a:latin typeface="+mn-ea"/>
                <a:cs typeface="+mn-ea"/>
              </a:rPr>
              <a:t>Spring Bean的很重要的三个特性：是否单例、Bean类型、Bean实例。</a:t>
            </a:r>
            <a:r>
              <a:rPr lang="en-US" altLang="zh-CN" sz="1600" kern="100" dirty="0" smtClean="0">
                <a:latin typeface="+mn-ea"/>
                <a:cs typeface="+mn-ea"/>
              </a:rPr>
              <a:t>	</a:t>
            </a:r>
            <a:endParaRPr lang="en-US" altLang="zh-CN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1600" kern="100" dirty="0" smtClean="0">
                <a:latin typeface="+mn-ea"/>
                <a:cs typeface="+mn-ea"/>
                <a:sym typeface="+mn-ea"/>
              </a:rPr>
              <a:t>参考代码：</a:t>
            </a:r>
            <a:r>
              <a:rPr sz="1600" kern="100" dirty="0" smtClean="0">
                <a:latin typeface="+mn-ea"/>
                <a:cs typeface="+mn-ea"/>
                <a:sym typeface="+mn-ea"/>
              </a:rPr>
              <a:t>com.cesgroup.zw.t03.register.bean.Main</a:t>
            </a:r>
            <a:endParaRPr sz="1600" kern="100" dirty="0" smtClean="0">
              <a:latin typeface="+mn-ea"/>
              <a:cs typeface="+mn-ea"/>
              <a:sym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sz="1600" kern="100" dirty="0" smtClean="0">
                <a:latin typeface="+mn-ea"/>
                <a:cs typeface="+mn-ea"/>
                <a:sym typeface="+mn-ea"/>
              </a:rPr>
              <a:t>context.getBean("personFactoryBean"); </a:t>
            </a:r>
            <a:r>
              <a:rPr lang="en-US" sz="1600" kern="100" dirty="0" smtClean="0">
                <a:latin typeface="+mn-ea"/>
                <a:cs typeface="+mn-ea"/>
                <a:sym typeface="+mn-ea"/>
              </a:rPr>
              <a:t>// </a:t>
            </a:r>
            <a:r>
              <a:rPr lang="zh-CN" altLang="en-US" sz="1600" kern="100" dirty="0" smtClean="0">
                <a:latin typeface="+mn-ea"/>
                <a:cs typeface="+mn-ea"/>
                <a:sym typeface="+mn-ea"/>
              </a:rPr>
              <a:t>返回</a:t>
            </a:r>
            <a:r>
              <a:rPr lang="en-US" altLang="zh-CN" sz="1600" kern="100" dirty="0" smtClean="0">
                <a:latin typeface="+mn-ea"/>
                <a:cs typeface="+mn-ea"/>
                <a:sym typeface="+mn-ea"/>
              </a:rPr>
              <a:t>Person</a:t>
            </a:r>
            <a:r>
              <a:rPr sz="1600" kern="100" dirty="0" smtClean="0">
                <a:latin typeface="+mn-ea"/>
                <a:cs typeface="+mn-ea"/>
                <a:sym typeface="+mn-ea"/>
              </a:rPr>
              <a:t>		</a:t>
            </a:r>
            <a:endParaRPr sz="1600" kern="100" dirty="0" smtClean="0">
              <a:latin typeface="+mn-ea"/>
              <a:cs typeface="+mn-ea"/>
              <a:sym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sz="1600" kern="100" dirty="0" smtClean="0">
                <a:latin typeface="+mn-ea"/>
                <a:cs typeface="+mn-ea"/>
                <a:sym typeface="+mn-ea"/>
              </a:rPr>
              <a:t>context.getBean("&amp;personFactoryBean")</a:t>
            </a:r>
            <a:r>
              <a:rPr lang="zh-CN" sz="1600" kern="100" dirty="0" smtClean="0">
                <a:latin typeface="+mn-ea"/>
                <a:cs typeface="+mn-ea"/>
                <a:sym typeface="+mn-ea"/>
              </a:rPr>
              <a:t>；</a:t>
            </a:r>
            <a:r>
              <a:rPr lang="en-US" altLang="zh-CN" sz="1600" kern="100" dirty="0" smtClean="0">
                <a:latin typeface="+mn-ea"/>
                <a:cs typeface="+mn-ea"/>
                <a:sym typeface="+mn-ea"/>
              </a:rPr>
              <a:t>// </a:t>
            </a:r>
            <a:r>
              <a:rPr lang="zh-CN" altLang="en-US" sz="1600" kern="100" dirty="0" smtClean="0">
                <a:latin typeface="+mn-ea"/>
                <a:cs typeface="+mn-ea"/>
                <a:sym typeface="+mn-ea"/>
              </a:rPr>
              <a:t>返回</a:t>
            </a:r>
            <a:r>
              <a:rPr lang="en-US" altLang="zh-CN" sz="1600" kern="100" dirty="0" smtClean="0">
                <a:latin typeface="+mn-ea"/>
                <a:cs typeface="+mn-ea"/>
                <a:sym typeface="+mn-ea"/>
              </a:rPr>
              <a:t>PersonFactoryBean</a:t>
            </a:r>
            <a:endParaRPr lang="en-US" altLang="zh-CN" sz="1600" kern="100" dirty="0" smtClean="0">
              <a:latin typeface="+mn-ea"/>
              <a:cs typeface="+mn-ea"/>
              <a:sym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sz="1600" kern="100" dirty="0" smtClean="0">
                <a:latin typeface="+mn-ea"/>
                <a:cs typeface="+mn-ea"/>
                <a:sym typeface="+mn-ea"/>
              </a:rPr>
              <a:t>通过</a:t>
            </a:r>
            <a:r>
              <a:rPr lang="en-US" altLang="zh-CN" sz="1600" kern="100" dirty="0" smtClean="0">
                <a:latin typeface="+mn-ea"/>
                <a:cs typeface="+mn-ea"/>
                <a:sym typeface="+mn-ea"/>
              </a:rPr>
              <a:t>BeanFactory</a:t>
            </a:r>
            <a:r>
              <a:rPr lang="zh-CN" altLang="en-US" sz="1600" kern="100" dirty="0" smtClean="0">
                <a:latin typeface="+mn-ea"/>
                <a:cs typeface="+mn-ea"/>
                <a:sym typeface="+mn-ea"/>
              </a:rPr>
              <a:t>的注解上面可以清楚的看到。</a:t>
            </a:r>
            <a:endParaRPr sz="1600" kern="100" dirty="0" smtClean="0">
              <a:latin typeface="+mn-ea"/>
              <a:cs typeface="+mn-ea"/>
              <a:sym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zh-CN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zh-CN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1600" kern="100" dirty="0" smtClean="0">
                <a:latin typeface="+mn-ea"/>
                <a:cs typeface="+mn-ea"/>
              </a:rPr>
              <a:t>通过代码现在应该可以了解</a:t>
            </a:r>
            <a:r>
              <a:rPr lang="en-US" altLang="zh-CN" sz="1600" kern="100" dirty="0" smtClean="0">
                <a:latin typeface="+mn-ea"/>
                <a:cs typeface="+mn-ea"/>
              </a:rPr>
              <a:t>FactoryBean</a:t>
            </a:r>
            <a:r>
              <a:rPr lang="zh-CN" altLang="en-US" sz="1600" kern="100" dirty="0" smtClean="0">
                <a:latin typeface="+mn-ea"/>
                <a:cs typeface="+mn-ea"/>
              </a:rPr>
              <a:t>和</a:t>
            </a:r>
            <a:r>
              <a:rPr lang="en-US" altLang="zh-CN" sz="1600" kern="100" dirty="0" smtClean="0">
                <a:latin typeface="+mn-ea"/>
                <a:cs typeface="+mn-ea"/>
              </a:rPr>
              <a:t>BeanFactory</a:t>
            </a:r>
            <a:r>
              <a:rPr lang="zh-CN" altLang="en-US" sz="1600" kern="100" dirty="0" smtClean="0">
                <a:latin typeface="+mn-ea"/>
                <a:cs typeface="+mn-ea"/>
              </a:rPr>
              <a:t>的区别吧。</a:t>
            </a:r>
            <a:endParaRPr lang="zh-CN" altLang="en-US" sz="1600" kern="100" dirty="0" smtClean="0">
              <a:latin typeface="+mn-ea"/>
              <a:cs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0220" y="4269105"/>
            <a:ext cx="7948295" cy="18707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3D58-648D-4475-BEF8-624F48514A30}" type="slidenum">
              <a:rPr lang="zh-CN" altLang="en-US" smtClean="0"/>
            </a:fld>
            <a:endParaRPr lang="zh-CN" altLang="en-US" dirty="0"/>
          </a:p>
        </p:txBody>
      </p:sp>
      <p:cxnSp>
        <p:nvCxnSpPr>
          <p:cNvPr id="43" name="直接连接符 42"/>
          <p:cNvCxnSpPr/>
          <p:nvPr/>
        </p:nvCxnSpPr>
        <p:spPr>
          <a:xfrm>
            <a:off x="5159490" y="1569494"/>
            <a:ext cx="1873021" cy="0"/>
          </a:xfrm>
          <a:prstGeom prst="line">
            <a:avLst/>
          </a:prstGeom>
          <a:ln w="19050">
            <a:gradFill flip="none" rotWithShape="1">
              <a:gsLst>
                <a:gs pos="48000">
                  <a:schemeClr val="bg1"/>
                </a:gs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>
            <a:off x="5159490" y="1086894"/>
            <a:ext cx="1873021" cy="0"/>
          </a:xfrm>
          <a:prstGeom prst="line">
            <a:avLst/>
          </a:prstGeom>
          <a:ln w="19050">
            <a:gradFill flip="none" rotWithShape="1">
              <a:gsLst>
                <a:gs pos="48000">
                  <a:schemeClr val="bg1"/>
                </a:gs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4758055" y="1308735"/>
            <a:ext cx="22745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课程大纲</a:t>
            </a:r>
            <a:endParaRPr lang="zh-CN" altLang="en-US" sz="2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3808209" y="2480790"/>
            <a:ext cx="5545221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</a:lstStyle>
          <a:p>
            <a:pPr algn="l"/>
            <a:r>
              <a:rPr lang="zh-CN" alt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一、组件注册</a:t>
            </a:r>
            <a:r>
              <a:rPr lang="en-US" altLang="zh-CN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-FactoryBean</a:t>
            </a:r>
            <a:endParaRPr lang="en-US" altLang="zh-CN" sz="28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808209" y="3281525"/>
            <a:ext cx="5545221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</a:lstStyle>
          <a:p>
            <a:pPr algn="l"/>
            <a:r>
              <a:rPr lang="zh-CN" alt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二、</a:t>
            </a:r>
            <a:r>
              <a:rPr lang="en-US" altLang="zh-CN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B</a:t>
            </a:r>
            <a:r>
              <a:rPr lang="zh-CN" alt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ean的作用域</a:t>
            </a:r>
            <a:endParaRPr lang="zh-CN" altLang="en-US" sz="28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808209" y="4162905"/>
            <a:ext cx="5545221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</a:lstStyle>
          <a:p>
            <a:pPr algn="l"/>
            <a:r>
              <a:rPr lang="zh-CN" alt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三、</a:t>
            </a:r>
            <a:r>
              <a:rPr lang="en-US" altLang="zh-CN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Bean</a:t>
            </a:r>
            <a:r>
              <a:rPr lang="zh-CN" alt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的生命周期</a:t>
            </a:r>
            <a:endParaRPr lang="zh-CN" altLang="en-US" sz="28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3D58-648D-4475-BEF8-624F48514A30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489996" y="466301"/>
            <a:ext cx="742615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、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Bean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作用域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Box 44"/>
          <p:cNvSpPr txBox="1"/>
          <p:nvPr/>
        </p:nvSpPr>
        <p:spPr>
          <a:xfrm>
            <a:off x="490220" y="1038860"/>
            <a:ext cx="1146175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1600" kern="100" dirty="0" smtClean="0">
                <a:latin typeface="+mn-ea"/>
                <a:cs typeface="+mn-ea"/>
              </a:rPr>
              <a:t>1</a:t>
            </a:r>
            <a:r>
              <a:rPr lang="zh-CN" altLang="en-US" sz="1600" kern="100" dirty="0" smtClean="0">
                <a:latin typeface="+mn-ea"/>
                <a:cs typeface="+mn-ea"/>
              </a:rPr>
              <a:t>、</a:t>
            </a:r>
            <a:r>
              <a:rPr lang="en-US" altLang="zh-CN" sz="1600" kern="100" dirty="0" smtClean="0">
                <a:latin typeface="+mn-ea"/>
                <a:cs typeface="+mn-ea"/>
              </a:rPr>
              <a:t>bean</a:t>
            </a:r>
            <a:r>
              <a:rPr lang="zh-CN" altLang="en-US" sz="1600" kern="100" dirty="0" smtClean="0">
                <a:latin typeface="+mn-ea"/>
                <a:cs typeface="+mn-ea"/>
              </a:rPr>
              <a:t>作用域一般有singleton</a:t>
            </a:r>
            <a:r>
              <a:rPr lang="en-US" altLang="zh-CN" sz="1600" kern="100" dirty="0" smtClean="0">
                <a:latin typeface="+mn-ea"/>
                <a:cs typeface="+mn-ea"/>
              </a:rPr>
              <a:t>/</a:t>
            </a:r>
            <a:r>
              <a:rPr lang="zh-CN" altLang="en-US" sz="1600" kern="100" dirty="0" smtClean="0">
                <a:latin typeface="+mn-ea"/>
                <a:cs typeface="+mn-ea"/>
              </a:rPr>
              <a:t>prototype</a:t>
            </a:r>
            <a:r>
              <a:rPr lang="en-US" altLang="zh-CN" sz="1600" kern="100" dirty="0" smtClean="0">
                <a:latin typeface="+mn-ea"/>
                <a:cs typeface="+mn-ea"/>
              </a:rPr>
              <a:t>/request/session,</a:t>
            </a:r>
            <a:r>
              <a:rPr lang="zh-CN" altLang="en-US" sz="1600" kern="100" dirty="0" smtClean="0">
                <a:latin typeface="+mn-ea"/>
                <a:cs typeface="+mn-ea"/>
              </a:rPr>
              <a:t>默认为</a:t>
            </a:r>
            <a:r>
              <a:rPr lang="en-US" altLang="zh-CN" sz="1600" kern="100" dirty="0" smtClean="0">
                <a:latin typeface="+mn-ea"/>
                <a:cs typeface="+mn-ea"/>
              </a:rPr>
              <a:t>singleton</a:t>
            </a:r>
            <a:r>
              <a:rPr lang="zh-CN" altLang="en-US" sz="1600" kern="100" dirty="0" smtClean="0">
                <a:latin typeface="+mn-ea"/>
                <a:cs typeface="+mn-ea"/>
              </a:rPr>
              <a:t>，可以从</a:t>
            </a:r>
            <a:r>
              <a:rPr lang="en-US" altLang="zh-CN" sz="1600" kern="100" dirty="0" smtClean="0">
                <a:latin typeface="+mn-ea"/>
                <a:cs typeface="+mn-ea"/>
              </a:rPr>
              <a:t>@Scope</a:t>
            </a:r>
            <a:r>
              <a:rPr lang="zh-CN" altLang="en-US" sz="1600" kern="100" dirty="0" smtClean="0">
                <a:latin typeface="+mn-ea"/>
                <a:cs typeface="+mn-ea"/>
              </a:rPr>
              <a:t>的源代码可以看到，</a:t>
            </a:r>
            <a:endParaRPr lang="zh-CN" altLang="en-US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1600" kern="100" dirty="0" smtClean="0">
                <a:latin typeface="+mn-ea"/>
                <a:cs typeface="+mn-ea"/>
              </a:rPr>
              <a:t>public @interface Scope {</a:t>
            </a:r>
            <a:endParaRPr lang="zh-CN" altLang="en-US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1600" kern="100" dirty="0" smtClean="0">
                <a:latin typeface="+mn-ea"/>
                <a:cs typeface="+mn-ea"/>
              </a:rPr>
              <a:t>	/**</a:t>
            </a:r>
            <a:endParaRPr lang="zh-CN" altLang="en-US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1600" kern="100" dirty="0" smtClean="0">
                <a:latin typeface="+mn-ea"/>
                <a:cs typeface="+mn-ea"/>
              </a:rPr>
              <a:t>	 * @see ConfigurableBeanFactory#SCOPE_PROTOTYPE</a:t>
            </a:r>
            <a:endParaRPr lang="zh-CN" altLang="en-US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1600" kern="100" dirty="0" smtClean="0">
                <a:latin typeface="+mn-ea"/>
                <a:cs typeface="+mn-ea"/>
              </a:rPr>
              <a:t>	 * @see ConfigurableBeanFactory#SCOPE_SINGLETON</a:t>
            </a:r>
            <a:endParaRPr lang="zh-CN" altLang="en-US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1600" kern="100" dirty="0" smtClean="0">
                <a:latin typeface="+mn-ea"/>
                <a:cs typeface="+mn-ea"/>
              </a:rPr>
              <a:t>	 * @see org.springframework.web.context.WebApplicationContext#SCOPE_REQUEST</a:t>
            </a:r>
            <a:endParaRPr lang="zh-CN" altLang="en-US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1600" kern="100" dirty="0" smtClean="0">
                <a:latin typeface="+mn-ea"/>
                <a:cs typeface="+mn-ea"/>
              </a:rPr>
              <a:t>	 * @see org.springframework.web.context.WebApplicationContext#SCOPE_SESSION</a:t>
            </a:r>
            <a:endParaRPr lang="zh-CN" altLang="en-US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1600" kern="100" dirty="0" smtClean="0">
                <a:latin typeface="+mn-ea"/>
                <a:cs typeface="+mn-ea"/>
              </a:rPr>
              <a:t>	 * @see #value</a:t>
            </a:r>
            <a:endParaRPr lang="zh-CN" altLang="en-US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1600" kern="100" dirty="0" smtClean="0">
                <a:latin typeface="+mn-ea"/>
                <a:cs typeface="+mn-ea"/>
              </a:rPr>
              <a:t>	 */</a:t>
            </a:r>
            <a:endParaRPr lang="zh-CN" altLang="en-US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1600" kern="100" dirty="0" smtClean="0">
                <a:latin typeface="+mn-ea"/>
                <a:cs typeface="+mn-ea"/>
              </a:rPr>
              <a:t>}</a:t>
            </a:r>
            <a:endParaRPr lang="en-US" altLang="zh-CN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zh-CN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1600" kern="100" dirty="0" smtClean="0">
                <a:latin typeface="+mn-ea"/>
                <a:cs typeface="+mn-ea"/>
                <a:sym typeface="+mn-ea"/>
              </a:rPr>
              <a:t>我们讨论经常用的二个作用域</a:t>
            </a:r>
            <a:r>
              <a:rPr lang="zh-CN" altLang="en-US" sz="1600" kern="100" dirty="0" smtClean="0">
                <a:latin typeface="+mn-ea"/>
                <a:cs typeface="+mn-ea"/>
                <a:sym typeface="+mn-ea"/>
              </a:rPr>
              <a:t>singleton</a:t>
            </a:r>
            <a:r>
              <a:rPr lang="en-US" altLang="zh-CN" sz="1600" kern="100" dirty="0" smtClean="0">
                <a:latin typeface="+mn-ea"/>
                <a:cs typeface="+mn-ea"/>
                <a:sym typeface="+mn-ea"/>
              </a:rPr>
              <a:t>/</a:t>
            </a:r>
            <a:r>
              <a:rPr lang="zh-CN" altLang="en-US" sz="1600" kern="100" dirty="0" smtClean="0">
                <a:latin typeface="+mn-ea"/>
                <a:cs typeface="+mn-ea"/>
                <a:sym typeface="+mn-ea"/>
              </a:rPr>
              <a:t>prototype，</a:t>
            </a:r>
            <a:r>
              <a:rPr lang="zh-CN" altLang="en-US" sz="1600" kern="100" dirty="0" smtClean="0">
                <a:latin typeface="+mn-ea"/>
                <a:cs typeface="+mn-ea"/>
              </a:rPr>
              <a:t>如果定义成</a:t>
            </a:r>
            <a:r>
              <a:rPr lang="en-US" altLang="zh-CN" sz="1600" kern="100" dirty="0" smtClean="0">
                <a:latin typeface="+mn-ea"/>
                <a:cs typeface="+mn-ea"/>
              </a:rPr>
              <a:t>singleton</a:t>
            </a:r>
            <a:r>
              <a:rPr lang="zh-CN" altLang="en-US" sz="1600" kern="100" dirty="0" smtClean="0">
                <a:latin typeface="+mn-ea"/>
                <a:cs typeface="+mn-ea"/>
              </a:rPr>
              <a:t>时，</a:t>
            </a:r>
            <a:r>
              <a:rPr lang="en-US" altLang="zh-CN" sz="1600" kern="100" dirty="0" smtClean="0">
                <a:latin typeface="+mn-ea"/>
                <a:cs typeface="+mn-ea"/>
              </a:rPr>
              <a:t>Bean </a:t>
            </a:r>
            <a:r>
              <a:rPr lang="zh-CN" altLang="en-US" sz="1600" kern="100" dirty="0" smtClean="0">
                <a:latin typeface="+mn-ea"/>
                <a:cs typeface="+mn-ea"/>
              </a:rPr>
              <a:t>将在注册到</a:t>
            </a:r>
            <a:r>
              <a:rPr lang="en-US" altLang="zh-CN" sz="1600" kern="100" dirty="0" smtClean="0">
                <a:latin typeface="+mn-ea"/>
                <a:cs typeface="+mn-ea"/>
              </a:rPr>
              <a:t>bean</a:t>
            </a:r>
            <a:r>
              <a:rPr lang="zh-CN" altLang="en-US" sz="1600" kern="100" dirty="0" smtClean="0">
                <a:latin typeface="+mn-ea"/>
                <a:cs typeface="+mn-ea"/>
              </a:rPr>
              <a:t>时初始化。</a:t>
            </a:r>
            <a:endParaRPr lang="zh-CN" altLang="en-US" sz="1600" kern="100" dirty="0" smtClean="0">
              <a:latin typeface="+mn-ea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3D58-648D-4475-BEF8-624F48514A30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489996" y="437726"/>
            <a:ext cx="742615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1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、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Bean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作用域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TextBox 44"/>
          <p:cNvSpPr txBox="1"/>
          <p:nvPr/>
        </p:nvSpPr>
        <p:spPr>
          <a:xfrm>
            <a:off x="490220" y="939165"/>
            <a:ext cx="114617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1600" kern="100" dirty="0" smtClean="0">
                <a:latin typeface="+mn-ea"/>
                <a:cs typeface="+mn-ea"/>
              </a:rPr>
              <a:t>参考代码：com.cesgroup.zw.t03.scopes.bean.Main</a:t>
            </a:r>
            <a:endParaRPr lang="zh-CN" altLang="en-US" sz="1600" kern="100" dirty="0" smtClean="0">
              <a:latin typeface="+mn-ea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3D58-648D-4475-BEF8-624F48514A30}" type="slidenum">
              <a:rPr lang="zh-CN" altLang="en-US" smtClean="0"/>
            </a:fld>
            <a:endParaRPr lang="zh-CN" altLang="en-US" dirty="0"/>
          </a:p>
        </p:txBody>
      </p:sp>
      <p:cxnSp>
        <p:nvCxnSpPr>
          <p:cNvPr id="43" name="直接连接符 42"/>
          <p:cNvCxnSpPr/>
          <p:nvPr/>
        </p:nvCxnSpPr>
        <p:spPr>
          <a:xfrm>
            <a:off x="5159490" y="1569494"/>
            <a:ext cx="1873021" cy="0"/>
          </a:xfrm>
          <a:prstGeom prst="line">
            <a:avLst/>
          </a:prstGeom>
          <a:ln w="19050">
            <a:gradFill flip="none" rotWithShape="1">
              <a:gsLst>
                <a:gs pos="48000">
                  <a:schemeClr val="bg1"/>
                </a:gs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>
            <a:off x="5159490" y="1086894"/>
            <a:ext cx="1873021" cy="0"/>
          </a:xfrm>
          <a:prstGeom prst="line">
            <a:avLst/>
          </a:prstGeom>
          <a:ln w="19050">
            <a:gradFill flip="none" rotWithShape="1">
              <a:gsLst>
                <a:gs pos="48000">
                  <a:schemeClr val="bg1"/>
                </a:gs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4758055" y="1308735"/>
            <a:ext cx="22745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课程大纲</a:t>
            </a:r>
            <a:endParaRPr lang="zh-CN" altLang="en-US" sz="2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3808209" y="2480790"/>
            <a:ext cx="5545221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</a:lstStyle>
          <a:p>
            <a:pPr algn="l"/>
            <a:r>
              <a:rPr lang="zh-CN" alt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一、组件注册</a:t>
            </a:r>
            <a:r>
              <a:rPr lang="en-US" altLang="zh-CN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-FactoryBean</a:t>
            </a:r>
            <a:endParaRPr lang="en-US" altLang="zh-CN" sz="28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808209" y="3281525"/>
            <a:ext cx="5545221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</a:lstStyle>
          <a:p>
            <a:pPr algn="l"/>
            <a:r>
              <a:rPr lang="zh-CN" alt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二、</a:t>
            </a:r>
            <a:r>
              <a:rPr lang="en-US" altLang="zh-CN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B</a:t>
            </a:r>
            <a:r>
              <a:rPr lang="zh-CN" alt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ean的作用域</a:t>
            </a:r>
            <a:endParaRPr lang="zh-CN" altLang="en-US" sz="28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808209" y="4162905"/>
            <a:ext cx="5545221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</a:lstStyle>
          <a:p>
            <a:pPr algn="l"/>
            <a:r>
              <a:rPr lang="zh-CN" alt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三、</a:t>
            </a:r>
            <a:r>
              <a:rPr lang="en-US" altLang="zh-CN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Bean</a:t>
            </a:r>
            <a:r>
              <a:rPr lang="zh-CN" alt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的生命周期</a:t>
            </a:r>
            <a:endParaRPr lang="zh-CN" altLang="en-US" sz="28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3D58-648D-4475-BEF8-624F48514A30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489996" y="437726"/>
            <a:ext cx="742615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1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、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Bean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的生命周期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-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调用流程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</p:txBody>
      </p:sp>
      <p:sp>
        <p:nvSpPr>
          <p:cNvPr id="7" name="TextBox 44"/>
          <p:cNvSpPr txBox="1"/>
          <p:nvPr/>
        </p:nvSpPr>
        <p:spPr>
          <a:xfrm>
            <a:off x="490220" y="939165"/>
            <a:ext cx="114617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1600" kern="100" dirty="0" smtClean="0">
                <a:latin typeface="+mn-ea"/>
                <a:cs typeface="+mn-ea"/>
              </a:rPr>
              <a:t>参考代码：com.cesgroup.zw.t03.lifecycle.bean01.Main</a:t>
            </a:r>
            <a:endParaRPr lang="zh-CN" altLang="en-US" sz="1600" kern="100" dirty="0" smtClean="0">
              <a:latin typeface="+mn-ea"/>
              <a:cs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49705" y="1671320"/>
            <a:ext cx="7553325" cy="37433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20184553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20184553"/>
</p:tagLst>
</file>

<file path=ppt/tags/tag3.xml><?xml version="1.0" encoding="utf-8"?>
<p:tagLst xmlns:p="http://schemas.openxmlformats.org/presentationml/2006/main"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BEAUTIFY_FLAG" val="#wm#"/>
  <p:tag name="KSO_WM_TAG_VERSION" val="1.0"/>
  <p:tag name="KSO_WM_TEMPLATE_INDEX" val="20184553"/>
  <p:tag name="KSO_WM_TEMPLATE_CATEGORY" val="custom"/>
  <p:tag name="KSO_WM_TEMPLATE_THUMBS_INDEX" val="1"/>
</p:tagLst>
</file>

<file path=ppt/tags/tag4.xml><?xml version="1.0" encoding="utf-8"?>
<p:tagLst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heme/theme1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2014年年终总结">
      <a:majorFont>
        <a:latin typeface="Copperplate Gothic Bold"/>
        <a:ea typeface="微软雅黑"/>
        <a:cs typeface=""/>
      </a:majorFont>
      <a:minorFont>
        <a:latin typeface="Copperplate Gothic Bold"/>
        <a:ea typeface="微软雅黑"/>
        <a:cs typeface=""/>
      </a:minorFont>
    </a:fontScheme>
    <a:fmtScheme name="Book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30000"/>
                <a:shade val="100000"/>
                <a:hueMod val="100000"/>
                <a:satMod val="100000"/>
              </a:schemeClr>
            </a:gs>
            <a:gs pos="80000">
              <a:schemeClr val="phClr">
                <a:tint val="7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7200000" scaled="1"/>
        </a:gradFill>
        <a:gradFill rotWithShape="1">
          <a:gsLst>
            <a:gs pos="0">
              <a:schemeClr val="phClr">
                <a:tint val="80000"/>
                <a:shade val="100000"/>
                <a:hueMod val="100000"/>
                <a:satMod val="100000"/>
              </a:schemeClr>
            </a:gs>
            <a:gs pos="30000">
              <a:schemeClr val="phClr">
                <a:tint val="10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50000"/>
                <a:hueMod val="100000"/>
                <a:satMod val="100000"/>
              </a:schemeClr>
            </a:gs>
          </a:gsLst>
          <a:lin ang="1800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</a:effectStyle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  <a:scene3d>
            <a:camera prst="orthographicFront">
              <a:rot lat="0" lon="0" rev="0"/>
            </a:camera>
            <a:lightRig rig="morning" dir="bl"/>
          </a:scene3d>
          <a:sp3d extrusionH="222250" contourW="25400" prstMaterial="matte">
            <a:bevelT w="38100" h="38100" prst="softRound"/>
            <a:bevelB/>
            <a:extrusionClr>
              <a:srgbClr val="FF0000"/>
            </a:extrusionClr>
            <a:contourClr>
              <a:schemeClr val="accent3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  <a:scene3d>
            <a:camera prst="orthographicFront" fov="0">
              <a:rot lat="0" lon="0" rev="0"/>
            </a:camera>
            <a:lightRig rig="soft" dir="bl">
              <a:rot lat="0" lon="0" rev="0"/>
            </a:lightRig>
          </a:scene3d>
          <a:sp3d prstMaterial="plastic">
            <a:bevelT w="38100" h="3810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0000"/>
      </a:accent1>
      <a:accent2>
        <a:srgbClr val="000000"/>
      </a:accent2>
      <a:accent3>
        <a:srgbClr val="000000"/>
      </a:accent3>
      <a:accent4>
        <a:srgbClr val="000000"/>
      </a:accent4>
      <a:accent5>
        <a:srgbClr val="000000"/>
      </a:accent5>
      <a:accent6>
        <a:srgbClr val="FFFFFF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3756</Words>
  <Application>WPS 演示</Application>
  <PresentationFormat>宽屏</PresentationFormat>
  <Paragraphs>219</Paragraphs>
  <Slides>18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18</vt:i4>
      </vt:variant>
    </vt:vector>
  </HeadingPairs>
  <TitlesOfParts>
    <vt:vector size="28" baseType="lpstr">
      <vt:lpstr>Arial</vt:lpstr>
      <vt:lpstr>宋体</vt:lpstr>
      <vt:lpstr>Wingdings</vt:lpstr>
      <vt:lpstr>黑体</vt:lpstr>
      <vt:lpstr>Copperplate Gothic Bold</vt:lpstr>
      <vt:lpstr>微软雅黑</vt:lpstr>
      <vt:lpstr>Arial Unicode MS</vt:lpstr>
      <vt:lpstr>Calibri</vt:lpstr>
      <vt:lpstr>1_Office 主题​​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多吉</dc:creator>
  <cp:lastModifiedBy>芝麻</cp:lastModifiedBy>
  <cp:revision>2142</cp:revision>
  <dcterms:created xsi:type="dcterms:W3CDTF">2014-01-11T15:22:00Z</dcterms:created>
  <dcterms:modified xsi:type="dcterms:W3CDTF">2018-12-23T16:08:48Z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RubyTemplateID">
    <vt:lpwstr>2</vt:lpwstr>
  </property>
  <property fmtid="{D5CDD505-2E9C-101B-9397-08002B2CF9AE}" pid="3" name="KSOProductBuildVer">
    <vt:lpwstr>2052-11.1.0.8214</vt:lpwstr>
  </property>
</Properties>
</file>