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4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4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8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2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3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1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3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8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6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5D3F2-9FBF-194D-96AC-02C8CDB94EEE}" type="datetimeFigureOut">
              <a:rPr lang="en-US" smtClean="0"/>
              <a:t>15/12/15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2F5B5-F559-1E46-B9AE-984B57EB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7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Private Practitioner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Online Booking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7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Practitioner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Practitioners who operate by themselves, are unable to take phone bookings whilst providing service to current customers.</a:t>
            </a:r>
          </a:p>
          <a:p>
            <a:endParaRPr lang="en-US" dirty="0" smtClean="0"/>
          </a:p>
          <a:p>
            <a:r>
              <a:rPr lang="en-US" dirty="0" smtClean="0"/>
              <a:t>Answer: Provide online booking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</a:p>
          <a:p>
            <a:pPr lvl="1"/>
            <a:r>
              <a:rPr lang="en-US" dirty="0" smtClean="0"/>
              <a:t>Book an appointment</a:t>
            </a:r>
          </a:p>
          <a:p>
            <a:pPr lvl="1"/>
            <a:r>
              <a:rPr lang="en-US" dirty="0" smtClean="0"/>
              <a:t>Get a text/SMS reminder sent to client’s phone.</a:t>
            </a:r>
          </a:p>
          <a:p>
            <a:pPr lvl="1"/>
            <a:r>
              <a:rPr lang="en-US" dirty="0" smtClean="0"/>
              <a:t>Ability to change, cancel bookings.</a:t>
            </a:r>
          </a:p>
          <a:p>
            <a:pPr lvl="1"/>
            <a:r>
              <a:rPr lang="en-US" dirty="0" smtClean="0"/>
              <a:t>Practitioner can view appointments every day and every week.</a:t>
            </a:r>
          </a:p>
          <a:p>
            <a:pPr lvl="1"/>
            <a:r>
              <a:rPr lang="en-US" dirty="0" smtClean="0"/>
              <a:t>Practitioner controls which appointment dates and times can be booked.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72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Non-MVP features</a:t>
            </a:r>
          </a:p>
          <a:p>
            <a:pPr lvl="1"/>
            <a:r>
              <a:rPr lang="en-US" dirty="0" smtClean="0"/>
              <a:t>Ability to lock, view appointments per month</a:t>
            </a:r>
          </a:p>
          <a:p>
            <a:pPr lvl="1"/>
            <a:r>
              <a:rPr lang="en-US" dirty="0" smtClean="0"/>
              <a:t>Ability to sell products through the site as well</a:t>
            </a:r>
          </a:p>
          <a:p>
            <a:pPr lvl="1"/>
            <a:r>
              <a:rPr lang="en-US" dirty="0" smtClean="0"/>
              <a:t>Ability to pay for appointment.</a:t>
            </a:r>
          </a:p>
          <a:p>
            <a:pPr lvl="1"/>
            <a:r>
              <a:rPr lang="en-US" dirty="0" smtClean="0"/>
              <a:t>Practitioner to be emailed/notified when appointments are cancelled.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10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121</Words>
  <Application>Microsoft Macintosh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Private Practitioner</vt:lpstr>
      <vt:lpstr>Private Practitioner</vt:lpstr>
      <vt:lpstr>Booking System</vt:lpstr>
      <vt:lpstr>Booking System</vt:lpstr>
    </vt:vector>
  </TitlesOfParts>
  <Company>31/185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Practitioner</dc:title>
  <dc:creator>Karen Musson</dc:creator>
  <cp:lastModifiedBy>Karen Musson</cp:lastModifiedBy>
  <cp:revision>4</cp:revision>
  <dcterms:created xsi:type="dcterms:W3CDTF">2015-12-14T16:14:58Z</dcterms:created>
  <dcterms:modified xsi:type="dcterms:W3CDTF">2015-12-15T16:25:49Z</dcterms:modified>
</cp:coreProperties>
</file>