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1711325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20002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2290763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25717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 Practitioner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Online Booking System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087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Practitioner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Practitioners who operate by themselves, are unable to take phone bookings whilst providing service to current customers.</a:t>
            </a:r>
          </a:p>
          <a:p>
            <a:endParaRPr lang="en-US" dirty="0" smtClean="0"/>
          </a:p>
          <a:p>
            <a:r>
              <a:rPr lang="en-US" dirty="0" smtClean="0"/>
              <a:t>Answer: Provide online booking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0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features</a:t>
            </a:r>
          </a:p>
          <a:p>
            <a:pPr lvl="1"/>
            <a:r>
              <a:rPr lang="en-US" dirty="0" smtClean="0"/>
              <a:t>Book an appointment</a:t>
            </a:r>
          </a:p>
          <a:p>
            <a:pPr lvl="1"/>
            <a:r>
              <a:rPr lang="en-US" dirty="0" smtClean="0"/>
              <a:t>Get a text/SMS reminder sent to client’s phone.</a:t>
            </a:r>
          </a:p>
          <a:p>
            <a:pPr lvl="1"/>
            <a:r>
              <a:rPr lang="en-US" dirty="0" smtClean="0"/>
              <a:t>Ability to change, cancel bookings.</a:t>
            </a:r>
          </a:p>
          <a:p>
            <a:pPr lvl="1"/>
            <a:r>
              <a:rPr lang="en-US" dirty="0" smtClean="0"/>
              <a:t>Practitioner can view appointments every day and every week.</a:t>
            </a:r>
          </a:p>
          <a:p>
            <a:pPr lvl="1"/>
            <a:r>
              <a:rPr lang="en-US" dirty="0" smtClean="0"/>
              <a:t>Practitioner controls which appointment dates and times can be booked.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2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Non-MVP features</a:t>
            </a:r>
          </a:p>
          <a:p>
            <a:pPr lvl="1"/>
            <a:r>
              <a:rPr lang="en-US" dirty="0" smtClean="0"/>
              <a:t>Ability to lock, view appointments per month</a:t>
            </a:r>
          </a:p>
          <a:p>
            <a:pPr lvl="1"/>
            <a:r>
              <a:rPr lang="en-US" dirty="0" smtClean="0"/>
              <a:t>Ability to sell products through the site as well</a:t>
            </a:r>
          </a:p>
          <a:p>
            <a:pPr lvl="1"/>
            <a:r>
              <a:rPr lang="en-US" dirty="0" smtClean="0"/>
              <a:t>Ability to pay for appointment.</a:t>
            </a:r>
          </a:p>
          <a:p>
            <a:pPr lvl="1"/>
            <a:r>
              <a:rPr lang="en-US" dirty="0" smtClean="0"/>
              <a:t>Practitioner to be emailed/notified when appointments are cancelled.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1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1420</TotalTime>
  <Words>121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Precedent</vt:lpstr>
      <vt:lpstr>Private Practitioner</vt:lpstr>
      <vt:lpstr>Private Practitioner</vt:lpstr>
      <vt:lpstr>Booking System</vt:lpstr>
      <vt:lpstr>Booking System</vt:lpstr>
    </vt:vector>
  </TitlesOfParts>
  <Company>31/185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Practitioner</dc:title>
  <dc:creator>Karen Musson</dc:creator>
  <cp:lastModifiedBy>Karen Musson</cp:lastModifiedBy>
  <cp:revision>7</cp:revision>
  <dcterms:created xsi:type="dcterms:W3CDTF">2015-12-14T16:14:58Z</dcterms:created>
  <dcterms:modified xsi:type="dcterms:W3CDTF">2015-12-15T16:32:21Z</dcterms:modified>
</cp:coreProperties>
</file>