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______________________</a:t>
            </a:r>
          </a:p>
          <a:p>
            <a:r>
              <a:rPr lang="en-US" sz="3200" dirty="0" smtClean="0"/>
              <a:t>ONLINE BOOKING SYSTEM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94368"/>
          </a:xfrm>
        </p:spPr>
        <p:txBody>
          <a:bodyPr/>
          <a:lstStyle/>
          <a:p>
            <a:r>
              <a:rPr lang="en-US" dirty="0" smtClean="0"/>
              <a:t>Lookup your appointment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7980" r="-7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63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841401"/>
          </a:xfrm>
        </p:spPr>
        <p:txBody>
          <a:bodyPr/>
          <a:lstStyle/>
          <a:p>
            <a:r>
              <a:rPr lang="en-US" dirty="0" smtClean="0"/>
              <a:t>Practitioner’s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693" r="-8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139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375" r="-8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896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Daily view of appointments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6288" r="-16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987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335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2097" r="-12097"/>
          <a:stretch>
            <a:fillRect/>
          </a:stretch>
        </p:blipFill>
        <p:spPr>
          <a:xfrm>
            <a:off x="-313625" y="228601"/>
            <a:ext cx="10143119" cy="5826898"/>
          </a:xfrm>
        </p:spPr>
      </p:pic>
    </p:spTree>
    <p:extLst>
      <p:ext uri="{BB962C8B-B14F-4D97-AF65-F5344CB8AC3E}">
        <p14:creationId xmlns:p14="http://schemas.microsoft.com/office/powerpoint/2010/main" val="160139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15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29903" r="-129903"/>
          <a:stretch>
            <a:fillRect/>
          </a:stretch>
        </p:blipFill>
        <p:spPr>
          <a:xfrm>
            <a:off x="-1588008" y="228600"/>
            <a:ext cx="11131974" cy="6394964"/>
          </a:xfrm>
        </p:spPr>
      </p:pic>
    </p:spTree>
    <p:extLst>
      <p:ext uri="{BB962C8B-B14F-4D97-AF65-F5344CB8AC3E}">
        <p14:creationId xmlns:p14="http://schemas.microsoft.com/office/powerpoint/2010/main" val="5793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 1- Practitioner Info.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644" r="-2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282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73982" r="-73982"/>
          <a:stretch>
            <a:fillRect/>
          </a:stretch>
        </p:blipFill>
        <p:spPr>
          <a:xfrm>
            <a:off x="-1799975" y="106832"/>
            <a:ext cx="11343941" cy="6516732"/>
          </a:xfrm>
        </p:spPr>
      </p:pic>
    </p:spTree>
    <p:extLst>
      <p:ext uri="{BB962C8B-B14F-4D97-AF65-F5344CB8AC3E}">
        <p14:creationId xmlns:p14="http://schemas.microsoft.com/office/powerpoint/2010/main" val="304368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creation of this booking system will make use of :-</a:t>
            </a:r>
          </a:p>
          <a:p>
            <a:pPr lvl="1"/>
            <a:r>
              <a:rPr lang="en-US" dirty="0" err="1" smtClean="0"/>
              <a:t>React.js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CSS (using SASS) styling.</a:t>
            </a:r>
          </a:p>
          <a:p>
            <a:pPr lvl="1"/>
            <a:r>
              <a:rPr lang="en-US" dirty="0" smtClean="0"/>
              <a:t>A styling framework (such as Bootstrap or Foundation)</a:t>
            </a:r>
          </a:p>
          <a:p>
            <a:pPr lvl="1"/>
            <a:r>
              <a:rPr lang="en-US" dirty="0" err="1" smtClean="0"/>
              <a:t>Browserify</a:t>
            </a:r>
            <a:r>
              <a:rPr lang="en-US" dirty="0" smtClean="0"/>
              <a:t> (for bundling modules of code together)</a:t>
            </a:r>
          </a:p>
          <a:p>
            <a:pPr lvl="1"/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 &amp; </a:t>
            </a:r>
            <a:r>
              <a:rPr lang="en-US" dirty="0" err="1" smtClean="0"/>
              <a:t>Express.js</a:t>
            </a:r>
            <a:r>
              <a:rPr lang="en-US" dirty="0" smtClean="0"/>
              <a:t> for back-</a:t>
            </a:r>
            <a:r>
              <a:rPr lang="en-US" smtClean="0"/>
              <a:t>end storage</a:t>
            </a:r>
            <a:endParaRPr lang="en-US" dirty="0" smtClean="0"/>
          </a:p>
          <a:p>
            <a:pPr lvl="1"/>
            <a:r>
              <a:rPr lang="en-US" dirty="0" smtClean="0"/>
              <a:t>Firebase (Back-end storage)</a:t>
            </a:r>
          </a:p>
          <a:p>
            <a:pPr lvl="1"/>
            <a:r>
              <a:rPr lang="en-US" dirty="0" smtClean="0"/>
              <a:t>Unit testing (using Jasmine)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08" y="2270126"/>
            <a:ext cx="5029305" cy="1066801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1705911"/>
            <a:ext cx="8595360" cy="4530296"/>
          </a:xfrm>
        </p:spPr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31070"/>
            <a:ext cx="8595360" cy="4805138"/>
          </a:xfrm>
        </p:spPr>
        <p:txBody>
          <a:bodyPr>
            <a:normAutofit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/>
              <a:t>Customer can choose type of treatment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</a:p>
          <a:p>
            <a:pPr lvl="1"/>
            <a:r>
              <a:rPr lang="en-US" dirty="0" smtClean="0"/>
              <a:t>Contact form and Map location supplied</a:t>
            </a:r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</a:t>
            </a:r>
          </a:p>
          <a:p>
            <a:pPr lvl="1"/>
            <a:r>
              <a:rPr lang="en-US" dirty="0" smtClean="0"/>
              <a:t>Ability to pay for appointment online.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r>
              <a:rPr lang="en-US" dirty="0" smtClean="0"/>
              <a:t>User history is retained, so that appointment frequencies and treatment types can be </a:t>
            </a:r>
            <a:r>
              <a:rPr lang="en-US" dirty="0" err="1" smtClean="0"/>
              <a:t>analysed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Appointments can be filtered according to different criteria (</a:t>
            </a:r>
            <a:r>
              <a:rPr lang="en-US" dirty="0" err="1" smtClean="0"/>
              <a:t>eg</a:t>
            </a:r>
            <a:r>
              <a:rPr lang="en-US" dirty="0" smtClean="0"/>
              <a:t>. NHS funded, paid-for).</a:t>
            </a:r>
          </a:p>
          <a:p>
            <a:pPr lvl="1"/>
            <a:r>
              <a:rPr lang="en-US" dirty="0" smtClean="0"/>
              <a:t>Appointment durations can be </a:t>
            </a:r>
            <a:r>
              <a:rPr lang="en-US" dirty="0" err="1" smtClean="0"/>
              <a:t>customised</a:t>
            </a:r>
            <a:r>
              <a:rPr lang="en-US" dirty="0" smtClean="0"/>
              <a:t> per practitioner</a:t>
            </a:r>
          </a:p>
          <a:p>
            <a:pPr lvl="1"/>
            <a:r>
              <a:rPr lang="en-US" dirty="0" smtClean="0"/>
              <a:t>Scale to two or more practices/office locations in the same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26924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pic>
        <p:nvPicPr>
          <p:cNvPr id="8" name="Content Placeholder 7" descr="Snag it of Opening Screen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0" r="-4940"/>
          <a:stretch>
            <a:fillRect/>
          </a:stretch>
        </p:blipFill>
        <p:spPr>
          <a:xfrm>
            <a:off x="274320" y="1418798"/>
            <a:ext cx="8595360" cy="4817410"/>
          </a:xfrm>
        </p:spPr>
      </p:pic>
    </p:spTree>
    <p:extLst>
      <p:ext uri="{BB962C8B-B14F-4D97-AF65-F5344CB8AC3E}">
        <p14:creationId xmlns:p14="http://schemas.microsoft.com/office/powerpoint/2010/main" val="112153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and/or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2819" b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14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2865" b="2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47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523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type of appointment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489" r="-2489"/>
          <a:stretch>
            <a:fillRect/>
          </a:stretch>
        </p:blipFill>
        <p:spPr>
          <a:xfrm>
            <a:off x="274320" y="1058243"/>
            <a:ext cx="8595360" cy="5177965"/>
          </a:xfrm>
        </p:spPr>
      </p:pic>
    </p:spTree>
    <p:extLst>
      <p:ext uri="{BB962C8B-B14F-4D97-AF65-F5344CB8AC3E}">
        <p14:creationId xmlns:p14="http://schemas.microsoft.com/office/powerpoint/2010/main" val="91990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Choose Date &amp; Time &amp; Book it!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709" r="-8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003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2678</TotalTime>
  <Words>299</Words>
  <Application>Microsoft Macintosh PowerPoint</Application>
  <PresentationFormat>On-screen Show (4:3)</PresentationFormat>
  <Paragraphs>50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Soho</vt:lpstr>
      <vt:lpstr>Private Practitioner</vt:lpstr>
      <vt:lpstr>Private Practitioner</vt:lpstr>
      <vt:lpstr>Booking System</vt:lpstr>
      <vt:lpstr>Booking System</vt:lpstr>
      <vt:lpstr>Opening Screen</vt:lpstr>
      <vt:lpstr>Create Account and/or login</vt:lpstr>
      <vt:lpstr>Choose action</vt:lpstr>
      <vt:lpstr>Choose type of appointment</vt:lpstr>
      <vt:lpstr>Choose Date &amp; Time &amp; Book it!</vt:lpstr>
      <vt:lpstr>Lookup your appointment</vt:lpstr>
      <vt:lpstr>Practitioner’s Views</vt:lpstr>
      <vt:lpstr> </vt:lpstr>
      <vt:lpstr>Daily view of appointments</vt:lpstr>
      <vt:lpstr> </vt:lpstr>
      <vt:lpstr>   </vt:lpstr>
      <vt:lpstr>Additional slide 1- Practitioner Info.</vt:lpstr>
      <vt:lpstr>PowerPoint Presentation</vt:lpstr>
      <vt:lpstr>Web site creation</vt:lpstr>
      <vt:lpstr>Any Questions?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17</cp:revision>
  <dcterms:created xsi:type="dcterms:W3CDTF">2015-12-14T16:14:58Z</dcterms:created>
  <dcterms:modified xsi:type="dcterms:W3CDTF">2015-12-16T13:34:36Z</dcterms:modified>
</cp:coreProperties>
</file>