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4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______________________</a:t>
            </a:r>
          </a:p>
          <a:p>
            <a:r>
              <a:rPr lang="en-US" sz="3200" dirty="0" smtClean="0"/>
              <a:t>ONLINE BOOKING SYSTEM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Private Practitioner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76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Practitioner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Problem: Practitioners who operate by themselves, are unable to take phone bookings whilst providing service to current customers.</a:t>
            </a:r>
          </a:p>
          <a:p>
            <a:endParaRPr lang="en-US" dirty="0" smtClean="0"/>
          </a:p>
          <a:p>
            <a:r>
              <a:rPr lang="en-US" dirty="0" smtClean="0"/>
              <a:t>Answer: Provide online booking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0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features</a:t>
            </a:r>
          </a:p>
          <a:p>
            <a:pPr lvl="1"/>
            <a:r>
              <a:rPr lang="en-US" dirty="0"/>
              <a:t>Customer can choose type of treatment</a:t>
            </a:r>
          </a:p>
          <a:p>
            <a:pPr lvl="1"/>
            <a:r>
              <a:rPr lang="en-US" dirty="0" smtClean="0"/>
              <a:t>Book </a:t>
            </a:r>
            <a:r>
              <a:rPr lang="en-US" dirty="0" smtClean="0"/>
              <a:t>an appointment</a:t>
            </a:r>
          </a:p>
          <a:p>
            <a:pPr lvl="1"/>
            <a:r>
              <a:rPr lang="en-US" dirty="0" smtClean="0"/>
              <a:t>Get a text/SMS reminder sent to client’s phone.</a:t>
            </a:r>
          </a:p>
          <a:p>
            <a:pPr lvl="1"/>
            <a:r>
              <a:rPr lang="en-US" dirty="0" smtClean="0"/>
              <a:t>Ability to change, cancel bookings.</a:t>
            </a:r>
          </a:p>
          <a:p>
            <a:pPr lvl="1"/>
            <a:r>
              <a:rPr lang="en-US" dirty="0" smtClean="0"/>
              <a:t>Practitioner can view appointments every day and every week.</a:t>
            </a:r>
          </a:p>
          <a:p>
            <a:pPr lvl="1"/>
            <a:r>
              <a:rPr lang="en-US" dirty="0" smtClean="0"/>
              <a:t>Practitioner controls which appointment dates and times can be booked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Contact form and Map location supplied</a:t>
            </a:r>
          </a:p>
        </p:txBody>
      </p:sp>
    </p:spTree>
    <p:extLst>
      <p:ext uri="{BB962C8B-B14F-4D97-AF65-F5344CB8AC3E}">
        <p14:creationId xmlns:p14="http://schemas.microsoft.com/office/powerpoint/2010/main" val="2541729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Non-MVP features</a:t>
            </a:r>
          </a:p>
          <a:p>
            <a:pPr lvl="1"/>
            <a:r>
              <a:rPr lang="en-US" dirty="0" smtClean="0"/>
              <a:t>Ability to lock, view appointments per month</a:t>
            </a:r>
          </a:p>
          <a:p>
            <a:pPr lvl="1"/>
            <a:r>
              <a:rPr lang="en-US" dirty="0" smtClean="0"/>
              <a:t>Ability to sell products through the site as well</a:t>
            </a:r>
          </a:p>
          <a:p>
            <a:pPr lvl="1"/>
            <a:r>
              <a:rPr lang="en-US" dirty="0" smtClean="0"/>
              <a:t>Ability to pay for </a:t>
            </a:r>
            <a:r>
              <a:rPr lang="en-US" dirty="0" smtClean="0"/>
              <a:t>appointment online.</a:t>
            </a:r>
            <a:endParaRPr lang="en-US" dirty="0" smtClean="0"/>
          </a:p>
          <a:p>
            <a:pPr lvl="1"/>
            <a:r>
              <a:rPr lang="en-US" dirty="0" smtClean="0"/>
              <a:t>Practitioner to be emailed/notified when appointments are cancelled. </a:t>
            </a:r>
            <a:endParaRPr lang="en-US" dirty="0" smtClean="0"/>
          </a:p>
          <a:p>
            <a:pPr lvl="1"/>
            <a:r>
              <a:rPr lang="en-US" dirty="0" smtClean="0"/>
              <a:t>User history is retained, so that appointment frequencies and treatment types can be </a:t>
            </a:r>
            <a:r>
              <a:rPr lang="en-US" dirty="0" err="1" smtClean="0"/>
              <a:t>analysed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Appointments can be filtered according to different criteria (</a:t>
            </a:r>
            <a:r>
              <a:rPr lang="en-US" dirty="0" err="1" smtClean="0"/>
              <a:t>eg</a:t>
            </a:r>
            <a:r>
              <a:rPr lang="en-US" dirty="0" smtClean="0"/>
              <a:t>. NHS funded, paid-for).</a:t>
            </a:r>
          </a:p>
          <a:p>
            <a:pPr lvl="1"/>
            <a:r>
              <a:rPr lang="en-US" dirty="0" smtClean="0"/>
              <a:t>Appointment durations can be </a:t>
            </a:r>
            <a:r>
              <a:rPr lang="en-US" dirty="0" err="1" smtClean="0"/>
              <a:t>customised</a:t>
            </a:r>
            <a:r>
              <a:rPr lang="en-US" dirty="0" smtClean="0"/>
              <a:t> per practitioner</a:t>
            </a:r>
          </a:p>
          <a:p>
            <a:pPr lvl="1"/>
            <a:r>
              <a:rPr lang="en-US" dirty="0" smtClean="0"/>
              <a:t>Scale to two or more practices/office locations in the same system.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10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SOHO.thmx</Template>
  <TotalTime>1427</TotalTime>
  <Words>191</Words>
  <Application>Microsoft Macintosh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Soho</vt:lpstr>
      <vt:lpstr>Private Practitioner</vt:lpstr>
      <vt:lpstr>Private Practitioner</vt:lpstr>
      <vt:lpstr>Booking System</vt:lpstr>
      <vt:lpstr>Booking System</vt:lpstr>
    </vt:vector>
  </TitlesOfParts>
  <Company>31/185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Practitioner</dc:title>
  <dc:creator>Karen Musson</dc:creator>
  <cp:lastModifiedBy>Karen Musson</cp:lastModifiedBy>
  <cp:revision>9</cp:revision>
  <dcterms:created xsi:type="dcterms:W3CDTF">2015-12-14T16:14:58Z</dcterms:created>
  <dcterms:modified xsi:type="dcterms:W3CDTF">2015-12-15T16:39:47Z</dcterms:modified>
</cp:coreProperties>
</file>