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76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-146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86953" y="268288"/>
            <a:ext cx="5669280" cy="39003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268940" y="268288"/>
            <a:ext cx="182880" cy="38868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400" y="4208929"/>
            <a:ext cx="5458968" cy="1048684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400" y="5257800"/>
            <a:ext cx="5458968" cy="62179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buClr>
                <a:schemeClr val="accent1"/>
              </a:buClr>
              <a:buSzPct val="100000"/>
              <a:buFont typeface="Wingdings 2" pitchFamily="18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76600" y="390525"/>
            <a:ext cx="5504688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2200" b="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BC85D3F2-9FBF-194D-96AC-02C8CDB94EEE}" type="datetimeFigureOut">
              <a:rPr lang="en-US" smtClean="0"/>
              <a:t>15/12/15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18688" y="6356350"/>
            <a:ext cx="4736592" cy="365125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6494" y="6356350"/>
            <a:ext cx="685800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244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5D3F2-9FBF-194D-96AC-02C8CDB94EEE}" type="datetimeFigureOut">
              <a:rPr lang="en-US" smtClean="0"/>
              <a:t>15/12/15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2F5B5-F559-1E46-B9AE-984B57EB9C9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28244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45720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244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5D3F2-9FBF-194D-96AC-02C8CDB94EEE}" type="datetimeFigureOut">
              <a:rPr lang="en-US" smtClean="0"/>
              <a:t>15/12/15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2F5B5-F559-1E46-B9AE-984B57EB9C9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28244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5720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5720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5D3F2-9FBF-194D-96AC-02C8CDB94EEE}" type="datetimeFigureOut">
              <a:rPr lang="en-US" smtClean="0"/>
              <a:t>15/12/15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2F5B5-F559-1E46-B9AE-984B57EB9C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5D3F2-9FBF-194D-96AC-02C8CDB94EEE}" type="datetimeFigureOut">
              <a:rPr lang="en-US" smtClean="0"/>
              <a:t>15/12/15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2F5B5-F559-1E46-B9AE-984B57EB9C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95082"/>
            <a:ext cx="3566160" cy="1035424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2052" y="990600"/>
            <a:ext cx="3566160" cy="51355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057400"/>
            <a:ext cx="3566160" cy="3657601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5D3F2-9FBF-194D-96AC-02C8CDB94EEE}" type="datetimeFigureOut">
              <a:rPr lang="en-US" smtClean="0"/>
              <a:t>15/12/15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46811" y="268288"/>
            <a:ext cx="4114800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95082"/>
            <a:ext cx="3566160" cy="1035424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057400"/>
            <a:ext cx="3566160" cy="3657601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1365" y="6124014"/>
            <a:ext cx="1752600" cy="365125"/>
          </a:xfrm>
        </p:spPr>
        <p:txBody>
          <a:bodyPr/>
          <a:lstStyle>
            <a:lvl1pPr algn="l">
              <a:defRPr/>
            </a:lvl1pPr>
          </a:lstStyle>
          <a:p>
            <a:fld id="{BC85D3F2-9FBF-194D-96AC-02C8CDB94EEE}" type="datetimeFigureOut">
              <a:rPr lang="en-US" smtClean="0"/>
              <a:t>15/12/15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74812" y="6356350"/>
            <a:ext cx="386378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2F5B5-F559-1E46-B9AE-984B57EB9C9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4760258" y="990600"/>
            <a:ext cx="4096512" cy="561181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GB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216775" y="268288"/>
            <a:ext cx="1639457" cy="36393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788" y="4267200"/>
            <a:ext cx="6477000" cy="566738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9874" y="268288"/>
            <a:ext cx="6858000" cy="36393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8788" y="4840941"/>
            <a:ext cx="6475412" cy="1304271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5D3F2-9FBF-194D-96AC-02C8CDB94EEE}" type="datetimeFigureOut">
              <a:rPr lang="en-US" smtClean="0"/>
              <a:t>15/12/15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2F5B5-F559-1E46-B9AE-984B57EB9C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4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35471" y="268288"/>
            <a:ext cx="720761" cy="36393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788" y="4267200"/>
            <a:ext cx="6477000" cy="566738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9874" y="268288"/>
            <a:ext cx="3006726" cy="36393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8788" y="4840941"/>
            <a:ext cx="6475412" cy="1304271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5D3F2-9FBF-194D-96AC-02C8CDB94EEE}" type="datetimeFigureOut">
              <a:rPr lang="en-US" smtClean="0"/>
              <a:t>15/12/15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2F5B5-F559-1E46-B9AE-984B57EB9C9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idx="13"/>
          </p:nvPr>
        </p:nvSpPr>
        <p:spPr>
          <a:xfrm>
            <a:off x="3352800" y="268288"/>
            <a:ext cx="47019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smtClean="0"/>
              <a:t>Drag picture to placeholder or click icon to add</a:t>
            </a:r>
            <a:endParaRPr/>
          </a:p>
        </p:txBody>
      </p:sp>
      <p:sp>
        <p:nvSpPr>
          <p:cNvPr id="11" name="Picture Placeholder 2"/>
          <p:cNvSpPr>
            <a:spLocks noGrp="1"/>
          </p:cNvSpPr>
          <p:nvPr>
            <p:ph type="pic" idx="14"/>
          </p:nvPr>
        </p:nvSpPr>
        <p:spPr>
          <a:xfrm>
            <a:off x="3352800" y="2131935"/>
            <a:ext cx="23042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smtClean="0"/>
              <a:t>Drag picture to placeholder or click icon to add</a:t>
            </a:r>
            <a:endParaRPr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/>
          </p:nvPr>
        </p:nvSpPr>
        <p:spPr>
          <a:xfrm>
            <a:off x="5750500" y="2131935"/>
            <a:ext cx="23042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212106" y="268288"/>
            <a:ext cx="164592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5D3F2-9FBF-194D-96AC-02C8CDB94EEE}" type="datetimeFigureOut">
              <a:rPr lang="en-US" smtClean="0"/>
              <a:t>15/12/15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2F5B5-F559-1E46-B9AE-984B57EB9C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43799" y="1035424"/>
            <a:ext cx="1322295" cy="5090739"/>
          </a:xfrm>
        </p:spPr>
        <p:txBody>
          <a:bodyPr vert="eaVert" anchor="t" anchorCtr="0"/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035424"/>
            <a:ext cx="6019800" cy="5109789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5D3F2-9FBF-194D-96AC-02C8CDB94EEE}" type="datetimeFigureOut">
              <a:rPr lang="en-US" smtClean="0"/>
              <a:t>15/12/15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2F5B5-F559-1E46-B9AE-984B57EB9C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212106" y="268288"/>
            <a:ext cx="164592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12106" y="6356350"/>
            <a:ext cx="1752600" cy="365125"/>
          </a:xfrm>
        </p:spPr>
        <p:txBody>
          <a:bodyPr/>
          <a:lstStyle/>
          <a:p>
            <a:fld id="{BC85D3F2-9FBF-194D-96AC-02C8CDB94EEE}" type="datetimeFigureOut">
              <a:rPr lang="en-US" smtClean="0"/>
              <a:t>15/12/15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2F5B5-F559-1E46-B9AE-984B57EB9C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86953" y="268288"/>
            <a:ext cx="5669280" cy="25603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399" y="4171950"/>
            <a:ext cx="5457919" cy="1085850"/>
          </a:xfrm>
        </p:spPr>
        <p:txBody>
          <a:bodyPr>
            <a:normAutofit/>
          </a:bodyPr>
          <a:lstStyle>
            <a:lvl1pPr>
              <a:defRPr sz="4600"/>
            </a:lvl1pPr>
          </a:lstStyle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401" y="5257799"/>
            <a:ext cx="5457918" cy="618565"/>
          </a:xfrm>
        </p:spPr>
        <p:txBody>
          <a:bodyPr>
            <a:normAutofit/>
          </a:bodyPr>
          <a:lstStyle>
            <a:lvl1pPr marL="0" indent="0" algn="l">
              <a:spcBef>
                <a:spcPct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 algn="ctr">
              <a:spcBef>
                <a:spcPct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76600" y="389965"/>
            <a:ext cx="5499847" cy="365125"/>
          </a:xfrm>
        </p:spPr>
        <p:txBody>
          <a:bodyPr/>
          <a:lstStyle>
            <a:lvl1pPr>
              <a:defRPr sz="2200" b="0" baseline="0">
                <a:solidFill>
                  <a:schemeClr val="bg1"/>
                </a:solidFill>
              </a:defRPr>
            </a:lvl1pPr>
          </a:lstStyle>
          <a:p>
            <a:fld id="{BC85D3F2-9FBF-194D-96AC-02C8CDB94EEE}" type="datetimeFigureOut">
              <a:rPr lang="en-US" smtClean="0"/>
              <a:t>15/12/15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13847" y="6356350"/>
            <a:ext cx="473411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65459" y="6356350"/>
            <a:ext cx="685800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3200400" y="2877671"/>
            <a:ext cx="5646867" cy="128016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GB" smtClean="0"/>
              <a:t>Drag picture to placeholder or click icon to add</a:t>
            </a:r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268940" y="268288"/>
            <a:ext cx="182880" cy="38868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,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9875" y="268288"/>
            <a:ext cx="164592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8423" y="914400"/>
            <a:ext cx="6508377" cy="1143000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8423" y="2209800"/>
            <a:ext cx="6508377" cy="3916363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12106" y="6356350"/>
            <a:ext cx="1752600" cy="365125"/>
          </a:xfrm>
        </p:spPr>
        <p:txBody>
          <a:bodyPr/>
          <a:lstStyle/>
          <a:p>
            <a:fld id="{BC85D3F2-9FBF-194D-96AC-02C8CDB94EEE}" type="datetimeFigureOut">
              <a:rPr lang="en-US" smtClean="0"/>
              <a:t>15/12/15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8423" y="6356350"/>
            <a:ext cx="492685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31694" y="361016"/>
            <a:ext cx="506506" cy="365125"/>
          </a:xfrm>
        </p:spPr>
        <p:txBody>
          <a:bodyPr/>
          <a:lstStyle/>
          <a:p>
            <a:fld id="{8952F5B5-F559-1E46-B9AE-984B57EB9C9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69875" y="1976718"/>
            <a:ext cx="1645920" cy="46257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GB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58952" y="268288"/>
            <a:ext cx="1099073" cy="635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1" y="3429000"/>
            <a:ext cx="4966446" cy="1398494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9801" y="4824414"/>
            <a:ext cx="4966446" cy="1320800"/>
          </a:xfrm>
        </p:spPr>
        <p:txBody>
          <a:bodyPr anchor="t" anchorCtr="0">
            <a:normAutofit/>
          </a:bodyPr>
          <a:lstStyle>
            <a:lvl1pPr marL="0" indent="0" algn="r"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600" y="6356350"/>
            <a:ext cx="1622612" cy="365125"/>
          </a:xfrm>
        </p:spPr>
        <p:txBody>
          <a:bodyPr/>
          <a:lstStyle/>
          <a:p>
            <a:fld id="{BC85D3F2-9FBF-194D-96AC-02C8CDB94EEE}" type="datetimeFigureOut">
              <a:rPr lang="en-US" smtClean="0"/>
              <a:t>15/12/15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4812" y="6356350"/>
            <a:ext cx="531158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9875" y="4773706"/>
            <a:ext cx="2971800" cy="18445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354" y="3429001"/>
            <a:ext cx="4966446" cy="1398494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20354" y="4824414"/>
            <a:ext cx="4966446" cy="1320800"/>
          </a:xfrm>
        </p:spPr>
        <p:txBody>
          <a:bodyPr anchor="t" anchorCtr="0">
            <a:normAutofit/>
          </a:bodyPr>
          <a:lstStyle>
            <a:lvl1pPr marL="0" indent="0" algn="r"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1212" y="6104965"/>
            <a:ext cx="506506" cy="365125"/>
          </a:xfrm>
        </p:spPr>
        <p:txBody>
          <a:bodyPr/>
          <a:lstStyle/>
          <a:p>
            <a:fld id="{8952F5B5-F559-1E46-B9AE-984B57EB9C9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69874" y="268288"/>
            <a:ext cx="2971800" cy="443865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GB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8244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5D3F2-9FBF-194D-96AC-02C8CDB94EEE}" type="datetimeFigureOut">
              <a:rPr lang="en-US" smtClean="0"/>
              <a:t>15/12/15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2F5B5-F559-1E46-B9AE-984B57EB9C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88352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54132"/>
            <a:ext cx="3566160" cy="639762"/>
          </a:xfrm>
        </p:spPr>
        <p:txBody>
          <a:bodyPr anchor="b">
            <a:noAutofit/>
          </a:bodyPr>
          <a:lstStyle>
            <a:lvl1pPr marL="0" indent="0" algn="ctr">
              <a:spcBef>
                <a:spcPct val="0"/>
              </a:spcBef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689411"/>
            <a:ext cx="3566160" cy="343675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79391" y="2054132"/>
            <a:ext cx="3566160" cy="639762"/>
          </a:xfrm>
        </p:spPr>
        <p:txBody>
          <a:bodyPr anchor="b">
            <a:noAutofit/>
          </a:bodyPr>
          <a:lstStyle>
            <a:lvl1pPr marL="0" indent="0" algn="ctr">
              <a:spcBef>
                <a:spcPct val="0"/>
              </a:spcBef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79391" y="2689411"/>
            <a:ext cx="3566160" cy="343675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5D3F2-9FBF-194D-96AC-02C8CDB94EEE}" type="datetimeFigureOut">
              <a:rPr lang="en-US" smtClean="0"/>
              <a:t>15/12/15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2F5B5-F559-1E46-B9AE-984B57EB9C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99" y="2214562"/>
            <a:ext cx="7396163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5D3F2-9FBF-194D-96AC-02C8CDB94EEE}" type="datetimeFigureOut">
              <a:rPr lang="en-US" smtClean="0"/>
              <a:t>15/12/15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2F5B5-F559-1E46-B9AE-984B57EB9C9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57199" y="4224973"/>
            <a:ext cx="7396163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6508377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2209800"/>
            <a:ext cx="6508377" cy="3916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98659" y="6356350"/>
            <a:ext cx="1752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BC85D3F2-9FBF-194D-96AC-02C8CDB94EEE}" type="datetimeFigureOut">
              <a:rPr lang="en-US" smtClean="0"/>
              <a:t>15/12/15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4812" y="6356350"/>
            <a:ext cx="6007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56494" y="361016"/>
            <a:ext cx="5065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200" b="1">
                <a:solidFill>
                  <a:schemeClr val="bg1"/>
                </a:solidFill>
              </a:defRPr>
            </a:lvl1pPr>
          </a:lstStyle>
          <a:p>
            <a:fld id="{8952F5B5-F559-1E46-B9AE-984B57EB9C9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7" r:id="rId1"/>
    <p:sldLayoutId id="2147483978" r:id="rId2"/>
    <p:sldLayoutId id="2147483979" r:id="rId3"/>
    <p:sldLayoutId id="2147483980" r:id="rId4"/>
    <p:sldLayoutId id="2147483981" r:id="rId5"/>
    <p:sldLayoutId id="2147483982" r:id="rId6"/>
    <p:sldLayoutId id="2147483983" r:id="rId7"/>
    <p:sldLayoutId id="2147483984" r:id="rId8"/>
    <p:sldLayoutId id="2147483985" r:id="rId9"/>
    <p:sldLayoutId id="2147483986" r:id="rId10"/>
    <p:sldLayoutId id="2147483987" r:id="rId11"/>
    <p:sldLayoutId id="2147483988" r:id="rId12"/>
    <p:sldLayoutId id="2147483989" r:id="rId13"/>
    <p:sldLayoutId id="2147483990" r:id="rId14"/>
    <p:sldLayoutId id="2147483991" r:id="rId15"/>
    <p:sldLayoutId id="2147483992" r:id="rId16"/>
    <p:sldLayoutId id="2147483993" r:id="rId17"/>
    <p:sldLayoutId id="2147483994" r:id="rId18"/>
    <p:sldLayoutId id="2147483995" r:id="rId19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1800"/>
        </a:spcBef>
        <a:buClr>
          <a:schemeClr val="accent1"/>
        </a:buClr>
        <a:buSzPct val="100000"/>
        <a:buFont typeface="Wingdings 2" pitchFamily="18" charset="2"/>
        <a:buChar char="¡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lang="en-US" sz="1800" kern="1200" dirty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Private Practitioner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Online Booking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8765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Private Practitioner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Problem: Practitioners who operate by themselves, are unable to take phone bookings whilst providing service to current customers.</a:t>
            </a:r>
          </a:p>
          <a:p>
            <a:endParaRPr lang="en-US" dirty="0" smtClean="0"/>
          </a:p>
          <a:p>
            <a:r>
              <a:rPr lang="en-US" dirty="0" smtClean="0"/>
              <a:t>Answer: Provide online booking system.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100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Booking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Main features</a:t>
            </a:r>
          </a:p>
          <a:p>
            <a:pPr lvl="1"/>
            <a:r>
              <a:rPr lang="en-US" dirty="0" smtClean="0"/>
              <a:t>Book an appointment</a:t>
            </a:r>
          </a:p>
          <a:p>
            <a:pPr lvl="1"/>
            <a:r>
              <a:rPr lang="en-US" dirty="0" smtClean="0"/>
              <a:t>Get a text/SMS reminder sent to client’s phone.</a:t>
            </a:r>
          </a:p>
          <a:p>
            <a:pPr lvl="1"/>
            <a:r>
              <a:rPr lang="en-US" dirty="0" smtClean="0"/>
              <a:t>Ability to change, cancel bookings.</a:t>
            </a:r>
          </a:p>
          <a:p>
            <a:pPr lvl="1"/>
            <a:r>
              <a:rPr lang="en-US" dirty="0" smtClean="0"/>
              <a:t>Practitioner can view appointments every day and every week.</a:t>
            </a:r>
          </a:p>
          <a:p>
            <a:pPr lvl="1"/>
            <a:r>
              <a:rPr lang="en-US" dirty="0" smtClean="0"/>
              <a:t>Practitioner controls which appointment dates and times can be booked.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7293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Booking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Non-MVP features</a:t>
            </a:r>
          </a:p>
          <a:p>
            <a:pPr lvl="1"/>
            <a:r>
              <a:rPr lang="en-US" dirty="0" smtClean="0"/>
              <a:t>Ability to lock, view appointments per month</a:t>
            </a:r>
          </a:p>
          <a:p>
            <a:pPr lvl="1"/>
            <a:r>
              <a:rPr lang="en-US" dirty="0" smtClean="0"/>
              <a:t>Ability to sell products through the site as well</a:t>
            </a:r>
          </a:p>
          <a:p>
            <a:pPr lvl="1"/>
            <a:r>
              <a:rPr lang="en-US" dirty="0" smtClean="0"/>
              <a:t>Ability to pay for appointment.</a:t>
            </a:r>
          </a:p>
          <a:p>
            <a:pPr lvl="1"/>
            <a:r>
              <a:rPr lang="en-US" dirty="0" smtClean="0"/>
              <a:t>Practitioner to be emailed/notified when appointments are cancelled.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86102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theme/theme1.xml><?xml version="1.0" encoding="utf-8"?>
<a:theme xmlns:a="http://schemas.openxmlformats.org/drawingml/2006/main" name="Plaza">
  <a:themeElements>
    <a:clrScheme name="Plaza">
      <a:dk1>
        <a:sysClr val="windowText" lastClr="000000"/>
      </a:dk1>
      <a:lt1>
        <a:sysClr val="window" lastClr="FFFFFF"/>
      </a:lt1>
      <a:dk2>
        <a:srgbClr val="333333"/>
      </a:dk2>
      <a:lt2>
        <a:srgbClr val="CCCCCC"/>
      </a:lt2>
      <a:accent1>
        <a:srgbClr val="990000"/>
      </a:accent1>
      <a:accent2>
        <a:srgbClr val="580101"/>
      </a:accent2>
      <a:accent3>
        <a:srgbClr val="E94A00"/>
      </a:accent3>
      <a:accent4>
        <a:srgbClr val="EB8F00"/>
      </a:accent4>
      <a:accent5>
        <a:srgbClr val="A4A4A4"/>
      </a:accent5>
      <a:accent6>
        <a:srgbClr val="666666"/>
      </a:accent6>
      <a:hlink>
        <a:srgbClr val="D01010"/>
      </a:hlink>
      <a:folHlink>
        <a:srgbClr val="E6682E"/>
      </a:folHlink>
    </a:clrScheme>
    <a:fontScheme name="Plaza">
      <a:maj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laza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60000"/>
                <a:satMod val="135000"/>
              </a:schemeClr>
            </a:gs>
            <a:gs pos="100000">
              <a:schemeClr val="phClr">
                <a:tint val="10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0000"/>
                <a:satMod val="120000"/>
              </a:schemeClr>
            </a:gs>
            <a:gs pos="35000">
              <a:schemeClr val="phClr">
                <a:shade val="100000"/>
                <a:satMod val="150000"/>
              </a:schemeClr>
            </a:gs>
            <a:gs pos="70000">
              <a:schemeClr val="phClr">
                <a:tint val="100000"/>
                <a:shade val="100000"/>
                <a:satMod val="200000"/>
                <a:greenMod val="100000"/>
              </a:schemeClr>
            </a:gs>
            <a:gs pos="100000">
              <a:schemeClr val="phClr">
                <a:tint val="100000"/>
                <a:shade val="100000"/>
                <a:satMod val="250000"/>
                <a:greenMod val="100000"/>
              </a:schemeClr>
            </a:gs>
          </a:gsLst>
          <a:lin ang="162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190500" dist="63500" dir="5400000">
              <a:srgbClr val="FFFFFF">
                <a:alpha val="65000"/>
              </a:srgbClr>
            </a:innerShdw>
          </a:effectLst>
          <a:scene3d>
            <a:camera prst="orthographicFront">
              <a:rot lat="0" lon="0" rev="0"/>
            </a:camera>
            <a:lightRig rig="twoPt" dir="r">
              <a:rot lat="0" lon="0" rev="6000000"/>
            </a:lightRig>
          </a:scene3d>
          <a:sp3d prstMaterial="matte">
            <a:bevelT w="0" h="0" prst="relaxedInset"/>
          </a:sp3d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88900" dist="38100" dir="6600000" sx="101000" sy="101000" rotWithShape="0">
              <a:srgbClr val="000000">
                <a:alpha val="50000"/>
              </a:srgbClr>
            </a:outerShdw>
          </a:effectLst>
          <a:scene3d>
            <a:camera prst="perspectiveFront" fov="3000000"/>
            <a:lightRig rig="morning" dir="tl">
              <a:rot lat="0" lon="0" rev="1800000"/>
            </a:lightRig>
          </a:scene3d>
          <a:sp3d contourW="38100" prstMaterial="softEdge">
            <a:bevelT w="25400" h="38100"/>
            <a:contourClr>
              <a:schemeClr val="phClr">
                <a:tint val="6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Plaza.thmx</Template>
  <TotalTime>1419</TotalTime>
  <Words>121</Words>
  <Application>Microsoft Macintosh PowerPoint</Application>
  <PresentationFormat>On-screen Show (4:3)</PresentationFormat>
  <Paragraphs>19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Plaza</vt:lpstr>
      <vt:lpstr>Private Practitioner</vt:lpstr>
      <vt:lpstr>Private Practitioner</vt:lpstr>
      <vt:lpstr>Booking System</vt:lpstr>
      <vt:lpstr>Booking System</vt:lpstr>
    </vt:vector>
  </TitlesOfParts>
  <Company>31/185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Private Practitioner</dc:title>
  <dc:creator>Karen Musson</dc:creator>
  <cp:lastModifiedBy>Karen Musson</cp:lastModifiedBy>
  <cp:revision>6</cp:revision>
  <dcterms:created xsi:type="dcterms:W3CDTF">2015-12-14T16:14:58Z</dcterms:created>
  <dcterms:modified xsi:type="dcterms:W3CDTF">2015-12-15T16:31:19Z</dcterms:modified>
</cp:coreProperties>
</file>