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AB234-5F28-40B5-84C9-050F6242A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DC72F-82B0-4278-A001-F1D9421F8A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391A4-A461-4829-B884-0563FA967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AE26-AECC-43D3-8BFF-1BEA7ABA9D68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2DF18-F1E9-4241-99B2-7B4D9ABF6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01335-10E1-4EA6-BA0F-DB4A80BD9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9AB73-1B0E-4569-9E32-085109671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785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57D7B-C393-4AC1-9C63-D652B9034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457058-8DA2-4C02-AD28-A577B8C2E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35C38-DF9F-435D-922B-893605F55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AE26-AECC-43D3-8BFF-1BEA7ABA9D68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3E8B7-C805-4BB1-9E0A-58BF1F6A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B6C1C-E9C5-4EE6-9083-CE2CECD11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9AB73-1B0E-4569-9E32-085109671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26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82F30F-0ED5-4A6E-A1A3-858401B836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12767-331F-449C-BA61-22ED6EBAB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AE0FA-5443-4494-966A-637A90996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AE26-AECC-43D3-8BFF-1BEA7ABA9D68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5F772-D9BC-4D47-AD9B-26BF7BFFD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9EF86-5580-4803-97FD-AE0C8131F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9AB73-1B0E-4569-9E32-085109671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24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516D5-C210-446D-994D-8EFFDEBF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646E0-3EC8-4F05-B758-2AC3D5E8B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775F2-AF48-4019-ADBA-67FD7810A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AE26-AECC-43D3-8BFF-1BEA7ABA9D68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F0658-E211-49CF-A80F-22F645330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0642C-3D69-4087-BB1E-814C538E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9AB73-1B0E-4569-9E32-085109671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532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EEEDA-85BA-4BEC-98ED-3426D0444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72ED5-0EB9-41E8-B9E5-BBF249B07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97527-61F3-4314-90F4-343A885F8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AE26-AECC-43D3-8BFF-1BEA7ABA9D68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E4539-FD3E-4CDA-A1D6-3E2B4ED34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B2316-4F97-43E0-BD5D-D1E8DF573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9AB73-1B0E-4569-9E32-085109671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672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82333-93F8-481E-9E2A-F23D45D4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B1CA7-EFF1-4414-A582-D45A74A113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D1EF3-6D36-43D4-BE4A-E40BB3A22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FD2F2-6BEB-4A1B-845A-3FE13253B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AE26-AECC-43D3-8BFF-1BEA7ABA9D68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18974-BD69-4EA4-8387-83DC8002A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7A4EB-BE4B-4882-86BF-6278CA6D3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9AB73-1B0E-4569-9E32-085109671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343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2C373-DDC8-4E31-9D7D-654FBC463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D6583-EF37-41FB-AE64-B673FFE8B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37A36-1A6D-4998-9599-848CA3263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38FB02-15B4-4973-A74B-BC0410AC42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98B78D-4BF5-4BA1-A5A1-39FEE28209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85006A-C759-4E9B-9D4D-DF9EFDA3E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AE26-AECC-43D3-8BFF-1BEA7ABA9D68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40DCCA-8142-4C9C-9426-1ABED0E8D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BFB777-C987-4702-883C-96C3F12C6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9AB73-1B0E-4569-9E32-085109671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38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EE194-A2B2-4EEB-9F22-66C041377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77B768-8B05-4264-A264-FB6BCB740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AE26-AECC-43D3-8BFF-1BEA7ABA9D68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BE82D8-AB2A-414B-B1D2-F7321AE7F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164A8-2501-427C-9B39-59D3B82F6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9AB73-1B0E-4569-9E32-085109671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458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A4F2DB-581E-463B-8247-0803A39DD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AE26-AECC-43D3-8BFF-1BEA7ABA9D68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A6ED7F-54CA-4A4F-A42B-C0814EC00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5A2E09-6FF1-4466-BD0B-7C7D4423E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9AB73-1B0E-4569-9E32-085109671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349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D7CDB-D29E-417E-B13E-0356705F3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D470C-EFB8-414F-B682-D1FB294A8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13BC8-6C9F-4443-AED9-A5C6D68CC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25441-0B0E-408A-B46C-E764CD4D5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AE26-AECC-43D3-8BFF-1BEA7ABA9D68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FFFE7-3DBE-4142-ABC3-746A8A39E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E971F-2D09-4972-A693-BA57A2345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9AB73-1B0E-4569-9E32-085109671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031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6779A-530B-4426-8819-71A0C1272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18D985-39B4-43B0-8EC1-D851FC9EBC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8786A-2AB1-4634-9227-A90622478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56CCA-F2AB-4A6F-9424-F233D9ADB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AE26-AECC-43D3-8BFF-1BEA7ABA9D68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6B6C2-0D64-4CA1-BBB2-E4228B04E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9FA0A-0088-4FF3-9510-7BA21313E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9AB73-1B0E-4569-9E32-085109671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642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EE25C3-9227-46ED-9D10-7AF2B3B7C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1B7E7-1B45-41A1-8137-8BC10FCFB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8BE0C-36E9-4AFE-B27A-425B80D25D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5AE26-AECC-43D3-8BFF-1BEA7ABA9D68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01F15-4022-44A1-B690-874417888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44C32-AB56-4F1D-BB3D-C6E3970A3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9AB73-1B0E-4569-9E32-085109671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6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3DB43-3403-4639-BFA1-470E9EF4A4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shubham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CD438-7477-48A6-89E5-B5377B15D1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30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shubham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shubham</dc:title>
  <dc:creator>Rose singh</dc:creator>
  <cp:lastModifiedBy>Rose singh</cp:lastModifiedBy>
  <cp:revision>1</cp:revision>
  <dcterms:created xsi:type="dcterms:W3CDTF">2021-09-03T19:20:25Z</dcterms:created>
  <dcterms:modified xsi:type="dcterms:W3CDTF">2021-09-03T19:20:35Z</dcterms:modified>
</cp:coreProperties>
</file>