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2842" y="1042518"/>
            <a:ext cx="1000631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12140"/>
          </a:xfrm>
          <a:custGeom>
            <a:avLst/>
            <a:gdLst/>
            <a:ahLst/>
            <a:cxnLst/>
            <a:rect l="l" t="t" r="r" b="b"/>
            <a:pathLst>
              <a:path w="12192000" h="612140">
                <a:moveTo>
                  <a:pt x="12191999" y="611999"/>
                </a:moveTo>
                <a:lnTo>
                  <a:pt x="0" y="611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119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4475" y="197331"/>
            <a:ext cx="850900" cy="2410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199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9524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6" y="923618"/>
            <a:ext cx="478942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287" y="1817887"/>
            <a:ext cx="10876280" cy="394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10.png"/><Relationship Id="rId4" Type="http://schemas.openxmlformats.org/officeDocument/2006/relationships/image" Target="../media/image4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1.png"/><Relationship Id="rId4" Type="http://schemas.openxmlformats.org/officeDocument/2006/relationships/image" Target="../media/image6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505" y="1170651"/>
            <a:ext cx="5038493" cy="5687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1411" y="1104894"/>
            <a:ext cx="5386070" cy="17976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762635">
              <a:lnSpc>
                <a:spcPct val="113999"/>
              </a:lnSpc>
              <a:spcBef>
                <a:spcPts val="100"/>
              </a:spcBef>
            </a:pPr>
            <a:r>
              <a:rPr dirty="0" sz="3400" spc="145"/>
              <a:t>Flu</a:t>
            </a:r>
            <a:r>
              <a:rPr dirty="0" sz="3400" spc="25"/>
              <a:t>t</a:t>
            </a:r>
            <a:r>
              <a:rPr dirty="0" sz="3400" spc="35"/>
              <a:t>t</a:t>
            </a:r>
            <a:r>
              <a:rPr dirty="0" sz="3400" spc="125"/>
              <a:t>er</a:t>
            </a:r>
            <a:r>
              <a:rPr dirty="0" sz="3400" spc="-425"/>
              <a:t> </a:t>
            </a:r>
            <a:r>
              <a:rPr dirty="0" sz="3400" spc="-275"/>
              <a:t>앱</a:t>
            </a:r>
            <a:r>
              <a:rPr dirty="0" sz="3400" spc="-425"/>
              <a:t> </a:t>
            </a:r>
            <a:r>
              <a:rPr dirty="0" sz="3400" spc="-275"/>
              <a:t>개발자를</a:t>
            </a:r>
            <a:r>
              <a:rPr dirty="0" sz="3400" spc="-425"/>
              <a:t> </a:t>
            </a:r>
            <a:r>
              <a:rPr dirty="0" sz="3400" spc="-204"/>
              <a:t>위한  앱</a:t>
            </a:r>
            <a:r>
              <a:rPr dirty="0" sz="3400" spc="-425"/>
              <a:t> </a:t>
            </a:r>
            <a:r>
              <a:rPr dirty="0" sz="3400" spc="-275"/>
              <a:t>푸시</a:t>
            </a:r>
            <a:r>
              <a:rPr dirty="0" sz="3400" spc="-425"/>
              <a:t> </a:t>
            </a:r>
            <a:r>
              <a:rPr dirty="0" sz="3400" spc="-275"/>
              <a:t>알림</a:t>
            </a:r>
            <a:r>
              <a:rPr dirty="0" sz="3400" spc="-430"/>
              <a:t> </a:t>
            </a:r>
            <a:r>
              <a:rPr dirty="0" sz="3400" spc="-275">
                <a:solidFill>
                  <a:srgbClr val="0044CC"/>
                </a:solidFill>
              </a:rPr>
              <a:t>실전</a:t>
            </a:r>
            <a:r>
              <a:rPr dirty="0" sz="3400" spc="-425">
                <a:solidFill>
                  <a:srgbClr val="0044CC"/>
                </a:solidFill>
              </a:rPr>
              <a:t> </a:t>
            </a:r>
            <a:r>
              <a:rPr dirty="0" sz="3400" spc="-275">
                <a:solidFill>
                  <a:srgbClr val="0044CC"/>
                </a:solidFill>
              </a:rPr>
              <a:t>가이드</a:t>
            </a:r>
            <a:r>
              <a:rPr dirty="0" sz="3400" spc="-430">
                <a:solidFill>
                  <a:srgbClr val="0044CC"/>
                </a:solidFill>
              </a:rPr>
              <a:t> </a:t>
            </a:r>
            <a:r>
              <a:rPr dirty="0" sz="3400" spc="215"/>
              <a:t>:</a:t>
            </a:r>
            <a:endParaRPr sz="3400"/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400" spc="-275"/>
              <a:t>개인화부터</a:t>
            </a:r>
            <a:r>
              <a:rPr dirty="0" sz="3400" spc="-425"/>
              <a:t> </a:t>
            </a:r>
            <a:r>
              <a:rPr dirty="0" sz="3400" spc="-275"/>
              <a:t>실시간</a:t>
            </a:r>
            <a:r>
              <a:rPr dirty="0" sz="3400" spc="-425"/>
              <a:t> </a:t>
            </a:r>
            <a:r>
              <a:rPr dirty="0" sz="3400" spc="-275"/>
              <a:t>메시지까지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51399" y="4761586"/>
            <a:ext cx="5680710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180">
              <a:lnSpc>
                <a:spcPct val="140000"/>
              </a:lnSpc>
              <a:spcBef>
                <a:spcPts val="10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강연은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개발자와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알림에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관심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있는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분들을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algun Gothic"/>
                <a:cs typeface="Malgun Gothic"/>
              </a:rPr>
              <a:t>위해  </a:t>
            </a:r>
            <a:r>
              <a:rPr dirty="0" sz="1600" spc="-105">
                <a:solidFill>
                  <a:srgbClr val="FFFFFF"/>
                </a:solidFill>
                <a:latin typeface="Malgun Gothic"/>
                <a:cs typeface="Malgun Gothic"/>
              </a:rPr>
              <a:t>준비되었습니다.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알림의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기획부터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Malgun Gothic"/>
                <a:cs typeface="Malgun Gothic"/>
              </a:rPr>
              <a:t>개발,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운영에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이르기까지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과정을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다루는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이번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강연을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통해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앱의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사용자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경험을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한층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끌어올릴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있는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실질적인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인사이트를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얻어가시기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Malgun Gothic"/>
                <a:cs typeface="Malgun Gothic"/>
              </a:rPr>
              <a:t>바랍니다.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25" y="678769"/>
            <a:ext cx="495299" cy="419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7" y="1044593"/>
            <a:ext cx="23615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디바이스</a:t>
            </a:r>
            <a:r>
              <a:rPr dirty="0" spc="-400"/>
              <a:t> </a:t>
            </a:r>
            <a:r>
              <a:rPr dirty="0" spc="-260"/>
              <a:t>토큰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1-4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457" y="1686119"/>
            <a:ext cx="940054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645" marR="5080" indent="-316865">
              <a:lnSpc>
                <a:spcPct val="140000"/>
              </a:lnSpc>
              <a:spcBef>
                <a:spcPts val="100"/>
              </a:spcBef>
              <a:buChar char="-"/>
              <a:tabLst>
                <a:tab pos="334645" algn="l"/>
                <a:tab pos="33528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서비스가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개별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Malgun Gothic"/>
                <a:cs typeface="Malgun Gothic"/>
              </a:rPr>
              <a:t>식별하고,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해당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알림을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Malgun Gothic"/>
                <a:cs typeface="Malgun Gothic"/>
              </a:rPr>
              <a:t>정확하게  전송할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있도록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만들어주는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고유한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식별자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algun Gothic"/>
                <a:cs typeface="Malgun Gothic"/>
              </a:rPr>
              <a:t>(주소)</a:t>
            </a:r>
            <a:endParaRPr sz="2000">
              <a:latin typeface="Malgun Gothic"/>
              <a:cs typeface="Malgun Gothic"/>
            </a:endParaRPr>
          </a:p>
          <a:p>
            <a:pPr marL="334645" indent="-316865">
              <a:lnSpc>
                <a:spcPct val="100000"/>
              </a:lnSpc>
              <a:spcBef>
                <a:spcPts val="960"/>
              </a:spcBef>
              <a:buFont typeface="Malgun Gothic"/>
              <a:buChar char="-"/>
              <a:tabLst>
                <a:tab pos="334645" algn="l"/>
                <a:tab pos="335280" algn="l"/>
              </a:tabLst>
            </a:pPr>
            <a:r>
              <a:rPr dirty="0" sz="2000" spc="50" b="1">
                <a:solidFill>
                  <a:srgbClr val="FFFFFF"/>
                </a:solidFill>
                <a:latin typeface="Malgun Gothic"/>
                <a:cs typeface="Malgun Gothic"/>
              </a:rPr>
              <a:t>OS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레</a:t>
            </a:r>
            <a:r>
              <a:rPr dirty="0" sz="2000" spc="-165" b="1">
                <a:solidFill>
                  <a:srgbClr val="FFFFFF"/>
                </a:solidFill>
                <a:latin typeface="Malgun Gothic"/>
                <a:cs typeface="Malgun Gothic"/>
              </a:rPr>
              <a:t>벨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권한을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허용해야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발급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34645" algn="l"/>
              </a:tabLst>
            </a:pP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다양한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이유로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인해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언제든지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갱신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또는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해지될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5725" y="3886950"/>
            <a:ext cx="2508700" cy="2094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7571" y="3940462"/>
            <a:ext cx="2990353" cy="198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86525" y="6186114"/>
            <a:ext cx="33858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5">
                <a:solidFill>
                  <a:srgbClr val="FFFFFF"/>
                </a:solidFill>
                <a:latin typeface="Malgun Gothic"/>
                <a:cs typeface="Malgun Gothic"/>
              </a:rPr>
              <a:t>OS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레벨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허용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프롬프트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500" y="1044593"/>
            <a:ext cx="40259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O</a:t>
            </a:r>
            <a:r>
              <a:rPr dirty="0" spc="-5"/>
              <a:t>v</a:t>
            </a:r>
            <a:r>
              <a:rPr dirty="0" spc="95"/>
              <a:t>e</a:t>
            </a:r>
            <a:r>
              <a:rPr dirty="0" spc="20"/>
              <a:t>r</a:t>
            </a:r>
            <a:r>
              <a:rPr dirty="0" spc="135"/>
              <a:t>all</a:t>
            </a:r>
            <a:r>
              <a:rPr dirty="0" spc="-400"/>
              <a:t> </a:t>
            </a:r>
            <a:r>
              <a:rPr dirty="0" spc="-40"/>
              <a:t>A</a:t>
            </a:r>
            <a:r>
              <a:rPr dirty="0" spc="-80"/>
              <a:t>r</a:t>
            </a:r>
            <a:r>
              <a:rPr dirty="0" spc="114"/>
              <a:t>chi</a:t>
            </a:r>
            <a:r>
              <a:rPr dirty="0" spc="15"/>
              <a:t>t</a:t>
            </a:r>
            <a:r>
              <a:rPr dirty="0" spc="120"/>
              <a:t>e</a:t>
            </a:r>
            <a:r>
              <a:rPr dirty="0" spc="50"/>
              <a:t>c</a:t>
            </a:r>
            <a:r>
              <a:rPr dirty="0" spc="120"/>
              <a:t>tu</a:t>
            </a:r>
            <a:r>
              <a:rPr dirty="0" spc="40"/>
              <a:t>r</a:t>
            </a:r>
            <a:r>
              <a:rPr dirty="0" spc="9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1-5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1048" y="2043887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4">
                <a:moveTo>
                  <a:pt x="1569898" y="359999"/>
                </a:moveTo>
                <a:lnTo>
                  <a:pt x="60000" y="359999"/>
                </a:lnTo>
                <a:lnTo>
                  <a:pt x="36645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5" y="4715"/>
                </a:lnTo>
                <a:lnTo>
                  <a:pt x="60000" y="0"/>
                </a:lnTo>
                <a:lnTo>
                  <a:pt x="1569898" y="0"/>
                </a:lnTo>
                <a:lnTo>
                  <a:pt x="1612326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3"/>
                </a:lnTo>
                <a:lnTo>
                  <a:pt x="1612326" y="342426"/>
                </a:lnTo>
                <a:lnTo>
                  <a:pt x="1593254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095310" y="2490399"/>
            <a:ext cx="5649595" cy="3245485"/>
            <a:chOff x="1095310" y="2490399"/>
            <a:chExt cx="5649595" cy="32454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7112" y="2490399"/>
              <a:ext cx="1297774" cy="1054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362" y="4437675"/>
              <a:ext cx="1297774" cy="12977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5310" y="3997487"/>
              <a:ext cx="1630045" cy="360045"/>
            </a:xfrm>
            <a:custGeom>
              <a:avLst/>
              <a:gdLst/>
              <a:ahLst/>
              <a:cxnLst/>
              <a:rect l="l" t="t" r="r" b="b"/>
              <a:pathLst>
                <a:path w="1630045" h="360045">
                  <a:moveTo>
                    <a:pt x="1569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569898" y="0"/>
                  </a:lnTo>
                  <a:lnTo>
                    <a:pt x="1612326" y="17573"/>
                  </a:lnTo>
                  <a:lnTo>
                    <a:pt x="1629900" y="60001"/>
                  </a:lnTo>
                  <a:lnTo>
                    <a:pt x="1629900" y="299998"/>
                  </a:lnTo>
                  <a:lnTo>
                    <a:pt x="1625184" y="323354"/>
                  </a:lnTo>
                  <a:lnTo>
                    <a:pt x="1612326" y="342426"/>
                  </a:lnTo>
                  <a:lnTo>
                    <a:pt x="1593254" y="355284"/>
                  </a:lnTo>
                  <a:lnTo>
                    <a:pt x="156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36183" y="2089267"/>
            <a:ext cx="11201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메시징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서비스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411" y="4042867"/>
            <a:ext cx="901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클라이언트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65048" y="3997487"/>
            <a:ext cx="1630045" cy="1737995"/>
            <a:chOff x="8965048" y="3997487"/>
            <a:chExt cx="1630045" cy="17379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1026" y="4357501"/>
              <a:ext cx="1377949" cy="13779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65048" y="3997487"/>
              <a:ext cx="1630045" cy="360045"/>
            </a:xfrm>
            <a:custGeom>
              <a:avLst/>
              <a:gdLst/>
              <a:ahLst/>
              <a:cxnLst/>
              <a:rect l="l" t="t" r="r" b="b"/>
              <a:pathLst>
                <a:path w="1630045" h="360045">
                  <a:moveTo>
                    <a:pt x="1569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569898" y="0"/>
                  </a:lnTo>
                  <a:lnTo>
                    <a:pt x="1612326" y="17573"/>
                  </a:lnTo>
                  <a:lnTo>
                    <a:pt x="1629899" y="60001"/>
                  </a:lnTo>
                  <a:lnTo>
                    <a:pt x="1629899" y="299998"/>
                  </a:lnTo>
                  <a:lnTo>
                    <a:pt x="1625184" y="323354"/>
                  </a:lnTo>
                  <a:lnTo>
                    <a:pt x="1612326" y="342426"/>
                  </a:lnTo>
                  <a:lnTo>
                    <a:pt x="1593254" y="355284"/>
                  </a:lnTo>
                  <a:lnTo>
                    <a:pt x="156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592038" y="4042867"/>
            <a:ext cx="3759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서버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44724" y="2975525"/>
            <a:ext cx="6518909" cy="2361565"/>
            <a:chOff x="2544724" y="2975525"/>
            <a:chExt cx="6518909" cy="2361565"/>
          </a:xfrm>
        </p:grpSpPr>
        <p:sp>
          <p:nvSpPr>
            <p:cNvPr id="18" name="object 18"/>
            <p:cNvSpPr/>
            <p:nvPr/>
          </p:nvSpPr>
          <p:spPr>
            <a:xfrm>
              <a:off x="2559012" y="5142267"/>
              <a:ext cx="6360795" cy="39370"/>
            </a:xfrm>
            <a:custGeom>
              <a:avLst/>
              <a:gdLst/>
              <a:ahLst/>
              <a:cxnLst/>
              <a:rect l="l" t="t" r="r" b="b"/>
              <a:pathLst>
                <a:path w="6360795" h="39370">
                  <a:moveTo>
                    <a:pt x="0" y="39144"/>
                  </a:moveTo>
                  <a:lnTo>
                    <a:pt x="6360452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4887" y="5080782"/>
              <a:ext cx="158538" cy="1229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88162" y="4976674"/>
              <a:ext cx="1840230" cy="360045"/>
            </a:xfrm>
            <a:custGeom>
              <a:avLst/>
              <a:gdLst/>
              <a:ahLst/>
              <a:cxnLst/>
              <a:rect l="l" t="t" r="r" b="b"/>
              <a:pathLst>
                <a:path w="1840229" h="360045">
                  <a:moveTo>
                    <a:pt x="1779898" y="359999"/>
                  </a:moveTo>
                  <a:lnTo>
                    <a:pt x="60001" y="359999"/>
                  </a:lnTo>
                  <a:lnTo>
                    <a:pt x="36645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4" y="17573"/>
                  </a:lnTo>
                  <a:lnTo>
                    <a:pt x="36645" y="4715"/>
                  </a:lnTo>
                  <a:lnTo>
                    <a:pt x="60001" y="0"/>
                  </a:lnTo>
                  <a:lnTo>
                    <a:pt x="1779898" y="0"/>
                  </a:lnTo>
                  <a:lnTo>
                    <a:pt x="1822325" y="17573"/>
                  </a:lnTo>
                  <a:lnTo>
                    <a:pt x="1839899" y="60001"/>
                  </a:lnTo>
                  <a:lnTo>
                    <a:pt x="1839899" y="299998"/>
                  </a:lnTo>
                  <a:lnTo>
                    <a:pt x="1835184" y="323354"/>
                  </a:lnTo>
                  <a:lnTo>
                    <a:pt x="1822326" y="342426"/>
                  </a:lnTo>
                  <a:lnTo>
                    <a:pt x="1803253" y="355284"/>
                  </a:lnTo>
                  <a:lnTo>
                    <a:pt x="177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56886" y="3020857"/>
              <a:ext cx="2692400" cy="2063114"/>
            </a:xfrm>
            <a:custGeom>
              <a:avLst/>
              <a:gdLst/>
              <a:ahLst/>
              <a:cxnLst/>
              <a:rect l="l" t="t" r="r" b="b"/>
              <a:pathLst>
                <a:path w="2692400" h="2063114">
                  <a:moveTo>
                    <a:pt x="2692351" y="0"/>
                  </a:moveTo>
                  <a:lnTo>
                    <a:pt x="2627445" y="5954"/>
                  </a:lnTo>
                  <a:lnTo>
                    <a:pt x="2565804" y="14617"/>
                  </a:lnTo>
                  <a:lnTo>
                    <a:pt x="2488477" y="29900"/>
                  </a:lnTo>
                  <a:lnTo>
                    <a:pt x="2442410" y="41482"/>
                  </a:lnTo>
                  <a:lnTo>
                    <a:pt x="2397460" y="54664"/>
                  </a:lnTo>
                  <a:lnTo>
                    <a:pt x="2353594" y="69398"/>
                  </a:lnTo>
                  <a:lnTo>
                    <a:pt x="2310776" y="85636"/>
                  </a:lnTo>
                  <a:lnTo>
                    <a:pt x="2264391" y="105382"/>
                  </a:lnTo>
                  <a:lnTo>
                    <a:pt x="2219212" y="126857"/>
                  </a:lnTo>
                  <a:lnTo>
                    <a:pt x="2175195" y="149996"/>
                  </a:lnTo>
                  <a:lnTo>
                    <a:pt x="2132291" y="174731"/>
                  </a:lnTo>
                  <a:lnTo>
                    <a:pt x="2090455" y="200996"/>
                  </a:lnTo>
                  <a:lnTo>
                    <a:pt x="2049640" y="228725"/>
                  </a:lnTo>
                  <a:lnTo>
                    <a:pt x="2009800" y="257850"/>
                  </a:lnTo>
                  <a:lnTo>
                    <a:pt x="1970889" y="288306"/>
                  </a:lnTo>
                  <a:lnTo>
                    <a:pt x="1932860" y="320026"/>
                  </a:lnTo>
                  <a:lnTo>
                    <a:pt x="1895666" y="352944"/>
                  </a:lnTo>
                  <a:lnTo>
                    <a:pt x="1859262" y="386992"/>
                  </a:lnTo>
                  <a:lnTo>
                    <a:pt x="1823600" y="422104"/>
                  </a:lnTo>
                  <a:lnTo>
                    <a:pt x="1788635" y="458215"/>
                  </a:lnTo>
                  <a:lnTo>
                    <a:pt x="1754320" y="495256"/>
                  </a:lnTo>
                  <a:lnTo>
                    <a:pt x="1720608" y="533163"/>
                  </a:lnTo>
                  <a:lnTo>
                    <a:pt x="1687453" y="571867"/>
                  </a:lnTo>
                  <a:lnTo>
                    <a:pt x="1654808" y="611304"/>
                  </a:lnTo>
                  <a:lnTo>
                    <a:pt x="1622628" y="651406"/>
                  </a:lnTo>
                  <a:lnTo>
                    <a:pt x="1590866" y="692106"/>
                  </a:lnTo>
                  <a:lnTo>
                    <a:pt x="1559474" y="733338"/>
                  </a:lnTo>
                  <a:lnTo>
                    <a:pt x="1528408" y="775037"/>
                  </a:lnTo>
                  <a:lnTo>
                    <a:pt x="1497620" y="817134"/>
                  </a:lnTo>
                  <a:lnTo>
                    <a:pt x="1467064" y="859564"/>
                  </a:lnTo>
                  <a:lnTo>
                    <a:pt x="1436694" y="902260"/>
                  </a:lnTo>
                  <a:lnTo>
                    <a:pt x="1406463" y="945156"/>
                  </a:lnTo>
                  <a:lnTo>
                    <a:pt x="1376325" y="988184"/>
                  </a:lnTo>
                  <a:lnTo>
                    <a:pt x="1346233" y="1031279"/>
                  </a:lnTo>
                  <a:lnTo>
                    <a:pt x="1316141" y="1074375"/>
                  </a:lnTo>
                  <a:lnTo>
                    <a:pt x="1286002" y="1117403"/>
                  </a:lnTo>
                  <a:lnTo>
                    <a:pt x="1255770" y="1160299"/>
                  </a:lnTo>
                  <a:lnTo>
                    <a:pt x="1225399" y="1202995"/>
                  </a:lnTo>
                  <a:lnTo>
                    <a:pt x="1194842" y="1245425"/>
                  </a:lnTo>
                  <a:lnTo>
                    <a:pt x="1164053" y="1287522"/>
                  </a:lnTo>
                  <a:lnTo>
                    <a:pt x="1132985" y="1329220"/>
                  </a:lnTo>
                  <a:lnTo>
                    <a:pt x="1101592" y="1370453"/>
                  </a:lnTo>
                  <a:lnTo>
                    <a:pt x="1069828" y="1411153"/>
                  </a:lnTo>
                  <a:lnTo>
                    <a:pt x="1037645" y="1451255"/>
                  </a:lnTo>
                  <a:lnTo>
                    <a:pt x="1004999" y="1490691"/>
                  </a:lnTo>
                  <a:lnTo>
                    <a:pt x="971841" y="1529396"/>
                  </a:lnTo>
                  <a:lnTo>
                    <a:pt x="938126" y="1567302"/>
                  </a:lnTo>
                  <a:lnTo>
                    <a:pt x="903808" y="1604344"/>
                  </a:lnTo>
                  <a:lnTo>
                    <a:pt x="868839" y="1640454"/>
                  </a:lnTo>
                  <a:lnTo>
                    <a:pt x="833174" y="1675567"/>
                  </a:lnTo>
                  <a:lnTo>
                    <a:pt x="796767" y="1709615"/>
                  </a:lnTo>
                  <a:lnTo>
                    <a:pt x="759569" y="1742532"/>
                  </a:lnTo>
                  <a:lnTo>
                    <a:pt x="721537" y="1774252"/>
                  </a:lnTo>
                  <a:lnTo>
                    <a:pt x="682621" y="1804708"/>
                  </a:lnTo>
                  <a:lnTo>
                    <a:pt x="642778" y="1833834"/>
                  </a:lnTo>
                  <a:lnTo>
                    <a:pt x="601959" y="1861563"/>
                  </a:lnTo>
                  <a:lnTo>
                    <a:pt x="560119" y="1887828"/>
                  </a:lnTo>
                  <a:lnTo>
                    <a:pt x="517211" y="1912563"/>
                  </a:lnTo>
                  <a:lnTo>
                    <a:pt x="473189" y="1935701"/>
                  </a:lnTo>
                  <a:lnTo>
                    <a:pt x="428006" y="1957177"/>
                  </a:lnTo>
                  <a:lnTo>
                    <a:pt x="381616" y="1976923"/>
                  </a:lnTo>
                  <a:lnTo>
                    <a:pt x="338794" y="1993160"/>
                  </a:lnTo>
                  <a:lnTo>
                    <a:pt x="294924" y="2007895"/>
                  </a:lnTo>
                  <a:lnTo>
                    <a:pt x="249970" y="2021077"/>
                  </a:lnTo>
                  <a:lnTo>
                    <a:pt x="203899" y="2032659"/>
                  </a:lnTo>
                  <a:lnTo>
                    <a:pt x="156678" y="2042592"/>
                  </a:lnTo>
                  <a:lnTo>
                    <a:pt x="95981" y="2052616"/>
                  </a:lnTo>
                  <a:lnTo>
                    <a:pt x="33367" y="2059894"/>
                  </a:lnTo>
                  <a:lnTo>
                    <a:pt x="1321" y="2062473"/>
                  </a:lnTo>
                  <a:lnTo>
                    <a:pt x="0" y="206256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1760" y="2975525"/>
              <a:ext cx="117888" cy="928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6475" y="5035940"/>
              <a:ext cx="117888" cy="928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43424" y="3345324"/>
              <a:ext cx="1840230" cy="360045"/>
            </a:xfrm>
            <a:custGeom>
              <a:avLst/>
              <a:gdLst/>
              <a:ahLst/>
              <a:cxnLst/>
              <a:rect l="l" t="t" r="r" b="b"/>
              <a:pathLst>
                <a:path w="1840229" h="360045">
                  <a:moveTo>
                    <a:pt x="1779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4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779898" y="0"/>
                  </a:lnTo>
                  <a:lnTo>
                    <a:pt x="1822326" y="17573"/>
                  </a:lnTo>
                  <a:lnTo>
                    <a:pt x="1839899" y="60001"/>
                  </a:lnTo>
                  <a:lnTo>
                    <a:pt x="1839899" y="299998"/>
                  </a:lnTo>
                  <a:lnTo>
                    <a:pt x="1835184" y="323354"/>
                  </a:lnTo>
                  <a:lnTo>
                    <a:pt x="1822326" y="342426"/>
                  </a:lnTo>
                  <a:lnTo>
                    <a:pt x="1803254" y="355284"/>
                  </a:lnTo>
                  <a:lnTo>
                    <a:pt x="177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63015" y="3398833"/>
            <a:ext cx="16021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FFFFFF"/>
                </a:solidFill>
                <a:latin typeface="Malgun Gothic"/>
                <a:cs typeface="Malgun Gothic"/>
              </a:rPr>
              <a:t>1.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발급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62336" y="3030615"/>
            <a:ext cx="2343150" cy="2030730"/>
            <a:chOff x="6762336" y="3030615"/>
            <a:chExt cx="2343150" cy="2030730"/>
          </a:xfrm>
        </p:grpSpPr>
        <p:sp>
          <p:nvSpPr>
            <p:cNvPr id="27" name="object 27"/>
            <p:cNvSpPr/>
            <p:nvPr/>
          </p:nvSpPr>
          <p:spPr>
            <a:xfrm>
              <a:off x="6874707" y="3129728"/>
              <a:ext cx="2216785" cy="1917064"/>
            </a:xfrm>
            <a:custGeom>
              <a:avLst/>
              <a:gdLst/>
              <a:ahLst/>
              <a:cxnLst/>
              <a:rect l="l" t="t" r="r" b="b"/>
              <a:pathLst>
                <a:path w="2216784" h="1917064">
                  <a:moveTo>
                    <a:pt x="2216319" y="191674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2336" y="3030615"/>
              <a:ext cx="157532" cy="149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20950" y="3754574"/>
              <a:ext cx="1516380" cy="360045"/>
            </a:xfrm>
            <a:custGeom>
              <a:avLst/>
              <a:gdLst/>
              <a:ahLst/>
              <a:cxnLst/>
              <a:rect l="l" t="t" r="r" b="b"/>
              <a:pathLst>
                <a:path w="1516379" h="360045">
                  <a:moveTo>
                    <a:pt x="1455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455898" y="0"/>
                  </a:lnTo>
                  <a:lnTo>
                    <a:pt x="1498325" y="17573"/>
                  </a:lnTo>
                  <a:lnTo>
                    <a:pt x="1515899" y="60001"/>
                  </a:lnTo>
                  <a:lnTo>
                    <a:pt x="1515899" y="299998"/>
                  </a:lnTo>
                  <a:lnTo>
                    <a:pt x="1511184" y="323354"/>
                  </a:lnTo>
                  <a:lnTo>
                    <a:pt x="1498326" y="342426"/>
                  </a:lnTo>
                  <a:lnTo>
                    <a:pt x="1479253" y="355284"/>
                  </a:lnTo>
                  <a:lnTo>
                    <a:pt x="1455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25413" y="3808083"/>
            <a:ext cx="908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FFFFFF"/>
                </a:solidFill>
                <a:latin typeface="Malgun Gothic"/>
                <a:cs typeface="Malgun Gothic"/>
              </a:rPr>
              <a:t>3.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발송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86484" y="3530487"/>
            <a:ext cx="3524250" cy="1601470"/>
            <a:chOff x="2586484" y="3530487"/>
            <a:chExt cx="3524250" cy="1601470"/>
          </a:xfrm>
        </p:grpSpPr>
        <p:sp>
          <p:nvSpPr>
            <p:cNvPr id="32" name="object 32"/>
            <p:cNvSpPr/>
            <p:nvPr/>
          </p:nvSpPr>
          <p:spPr>
            <a:xfrm>
              <a:off x="2656925" y="3544775"/>
              <a:ext cx="3439160" cy="1541145"/>
            </a:xfrm>
            <a:custGeom>
              <a:avLst/>
              <a:gdLst/>
              <a:ahLst/>
              <a:cxnLst/>
              <a:rect l="l" t="t" r="r" b="b"/>
              <a:pathLst>
                <a:path w="3439160" h="1541145">
                  <a:moveTo>
                    <a:pt x="3439074" y="0"/>
                  </a:moveTo>
                  <a:lnTo>
                    <a:pt x="3434251" y="70055"/>
                  </a:lnTo>
                  <a:lnTo>
                    <a:pt x="3419980" y="139982"/>
                  </a:lnTo>
                  <a:lnTo>
                    <a:pt x="3396555" y="209652"/>
                  </a:lnTo>
                  <a:lnTo>
                    <a:pt x="3364273" y="278936"/>
                  </a:lnTo>
                  <a:lnTo>
                    <a:pt x="3344902" y="313393"/>
                  </a:lnTo>
                  <a:lnTo>
                    <a:pt x="3323428" y="347705"/>
                  </a:lnTo>
                  <a:lnTo>
                    <a:pt x="3299886" y="381856"/>
                  </a:lnTo>
                  <a:lnTo>
                    <a:pt x="3274315" y="415830"/>
                  </a:lnTo>
                  <a:lnTo>
                    <a:pt x="3246751" y="449611"/>
                  </a:lnTo>
                  <a:lnTo>
                    <a:pt x="3217230" y="483183"/>
                  </a:lnTo>
                  <a:lnTo>
                    <a:pt x="3185790" y="516530"/>
                  </a:lnTo>
                  <a:lnTo>
                    <a:pt x="3152468" y="549635"/>
                  </a:lnTo>
                  <a:lnTo>
                    <a:pt x="3117301" y="582483"/>
                  </a:lnTo>
                  <a:lnTo>
                    <a:pt x="3080325" y="615058"/>
                  </a:lnTo>
                  <a:lnTo>
                    <a:pt x="3041577" y="647343"/>
                  </a:lnTo>
                  <a:lnTo>
                    <a:pt x="3001095" y="679322"/>
                  </a:lnTo>
                  <a:lnTo>
                    <a:pt x="2958915" y="710980"/>
                  </a:lnTo>
                  <a:lnTo>
                    <a:pt x="2915074" y="742299"/>
                  </a:lnTo>
                  <a:lnTo>
                    <a:pt x="2869609" y="773265"/>
                  </a:lnTo>
                  <a:lnTo>
                    <a:pt x="2822557" y="803861"/>
                  </a:lnTo>
                  <a:lnTo>
                    <a:pt x="2773955" y="834071"/>
                  </a:lnTo>
                  <a:lnTo>
                    <a:pt x="2723839" y="863878"/>
                  </a:lnTo>
                  <a:lnTo>
                    <a:pt x="2672248" y="893268"/>
                  </a:lnTo>
                  <a:lnTo>
                    <a:pt x="2619216" y="922222"/>
                  </a:lnTo>
                  <a:lnTo>
                    <a:pt x="2564783" y="950727"/>
                  </a:lnTo>
                  <a:lnTo>
                    <a:pt x="2508984" y="978765"/>
                  </a:lnTo>
                  <a:lnTo>
                    <a:pt x="2451856" y="1006320"/>
                  </a:lnTo>
                  <a:lnTo>
                    <a:pt x="2393436" y="1033377"/>
                  </a:lnTo>
                  <a:lnTo>
                    <a:pt x="2333761" y="1059918"/>
                  </a:lnTo>
                  <a:lnTo>
                    <a:pt x="2290199" y="1078633"/>
                  </a:lnTo>
                  <a:lnTo>
                    <a:pt x="2246023" y="1097068"/>
                  </a:lnTo>
                  <a:lnTo>
                    <a:pt x="2201248" y="1115219"/>
                  </a:lnTo>
                  <a:lnTo>
                    <a:pt x="2155887" y="1133078"/>
                  </a:lnTo>
                  <a:lnTo>
                    <a:pt x="2109953" y="1150641"/>
                  </a:lnTo>
                  <a:lnTo>
                    <a:pt x="2063461" y="1167900"/>
                  </a:lnTo>
                  <a:lnTo>
                    <a:pt x="2016423" y="1184851"/>
                  </a:lnTo>
                  <a:lnTo>
                    <a:pt x="1968855" y="1201487"/>
                  </a:lnTo>
                  <a:lnTo>
                    <a:pt x="1920768" y="1217802"/>
                  </a:lnTo>
                  <a:lnTo>
                    <a:pt x="1872177" y="1233790"/>
                  </a:lnTo>
                  <a:lnTo>
                    <a:pt x="1823096" y="1249446"/>
                  </a:lnTo>
                  <a:lnTo>
                    <a:pt x="1773538" y="1264763"/>
                  </a:lnTo>
                  <a:lnTo>
                    <a:pt x="1723516" y="1279736"/>
                  </a:lnTo>
                  <a:lnTo>
                    <a:pt x="1673045" y="1294358"/>
                  </a:lnTo>
                  <a:lnTo>
                    <a:pt x="1622137" y="1308624"/>
                  </a:lnTo>
                  <a:lnTo>
                    <a:pt x="1570808" y="1322528"/>
                  </a:lnTo>
                  <a:lnTo>
                    <a:pt x="1519069" y="1336063"/>
                  </a:lnTo>
                  <a:lnTo>
                    <a:pt x="1466935" y="1349225"/>
                  </a:lnTo>
                  <a:lnTo>
                    <a:pt x="1414420" y="1362006"/>
                  </a:lnTo>
                  <a:lnTo>
                    <a:pt x="1361537" y="1374400"/>
                  </a:lnTo>
                  <a:lnTo>
                    <a:pt x="1308299" y="1386403"/>
                  </a:lnTo>
                  <a:lnTo>
                    <a:pt x="1254721" y="1398008"/>
                  </a:lnTo>
                  <a:lnTo>
                    <a:pt x="1200816" y="1409209"/>
                  </a:lnTo>
                  <a:lnTo>
                    <a:pt x="1152869" y="1418777"/>
                  </a:lnTo>
                  <a:lnTo>
                    <a:pt x="1104686" y="1428019"/>
                  </a:lnTo>
                  <a:lnTo>
                    <a:pt x="1056277" y="1436933"/>
                  </a:lnTo>
                  <a:lnTo>
                    <a:pt x="1007650" y="1445513"/>
                  </a:lnTo>
                  <a:lnTo>
                    <a:pt x="958817" y="1453756"/>
                  </a:lnTo>
                  <a:lnTo>
                    <a:pt x="909785" y="1461658"/>
                  </a:lnTo>
                  <a:lnTo>
                    <a:pt x="860564" y="1469215"/>
                  </a:lnTo>
                  <a:lnTo>
                    <a:pt x="811164" y="1476422"/>
                  </a:lnTo>
                  <a:lnTo>
                    <a:pt x="761595" y="1483276"/>
                  </a:lnTo>
                  <a:lnTo>
                    <a:pt x="711865" y="1489771"/>
                  </a:lnTo>
                  <a:lnTo>
                    <a:pt x="661984" y="1495905"/>
                  </a:lnTo>
                  <a:lnTo>
                    <a:pt x="611962" y="1501673"/>
                  </a:lnTo>
                  <a:lnTo>
                    <a:pt x="561807" y="1507071"/>
                  </a:lnTo>
                  <a:lnTo>
                    <a:pt x="507335" y="1512497"/>
                  </a:lnTo>
                  <a:lnTo>
                    <a:pt x="452731" y="1517478"/>
                  </a:lnTo>
                  <a:lnTo>
                    <a:pt x="398007" y="1522010"/>
                  </a:lnTo>
                  <a:lnTo>
                    <a:pt x="343175" y="1526086"/>
                  </a:lnTo>
                  <a:lnTo>
                    <a:pt x="288248" y="1529703"/>
                  </a:lnTo>
                  <a:lnTo>
                    <a:pt x="233236" y="1532854"/>
                  </a:lnTo>
                  <a:lnTo>
                    <a:pt x="191929" y="1534909"/>
                  </a:lnTo>
                  <a:lnTo>
                    <a:pt x="150587" y="1536698"/>
                  </a:lnTo>
                  <a:lnTo>
                    <a:pt x="109214" y="1538217"/>
                  </a:lnTo>
                  <a:lnTo>
                    <a:pt x="67817" y="1539465"/>
                  </a:lnTo>
                  <a:lnTo>
                    <a:pt x="26398" y="1540439"/>
                  </a:lnTo>
                  <a:lnTo>
                    <a:pt x="5684" y="1540823"/>
                  </a:lnTo>
                  <a:lnTo>
                    <a:pt x="0" y="154090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484" y="5039004"/>
              <a:ext cx="117121" cy="928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23224" y="4357500"/>
              <a:ext cx="1840230" cy="360045"/>
            </a:xfrm>
            <a:custGeom>
              <a:avLst/>
              <a:gdLst/>
              <a:ahLst/>
              <a:cxnLst/>
              <a:rect l="l" t="t" r="r" b="b"/>
              <a:pathLst>
                <a:path w="1840229" h="360045">
                  <a:moveTo>
                    <a:pt x="1779898" y="359999"/>
                  </a:moveTo>
                  <a:lnTo>
                    <a:pt x="60001" y="359999"/>
                  </a:lnTo>
                  <a:lnTo>
                    <a:pt x="36645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4" y="17573"/>
                  </a:lnTo>
                  <a:lnTo>
                    <a:pt x="36645" y="4715"/>
                  </a:lnTo>
                  <a:lnTo>
                    <a:pt x="60001" y="0"/>
                  </a:lnTo>
                  <a:lnTo>
                    <a:pt x="1779898" y="0"/>
                  </a:lnTo>
                  <a:lnTo>
                    <a:pt x="1822326" y="17573"/>
                  </a:lnTo>
                  <a:lnTo>
                    <a:pt x="1839899" y="60001"/>
                  </a:lnTo>
                  <a:lnTo>
                    <a:pt x="1839899" y="299998"/>
                  </a:lnTo>
                  <a:lnTo>
                    <a:pt x="1835184" y="323354"/>
                  </a:lnTo>
                  <a:lnTo>
                    <a:pt x="1822326" y="342426"/>
                  </a:lnTo>
                  <a:lnTo>
                    <a:pt x="1803254" y="355284"/>
                  </a:lnTo>
                  <a:lnTo>
                    <a:pt x="177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407945" y="4411008"/>
            <a:ext cx="2301875" cy="858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FFFFFF"/>
                </a:solidFill>
                <a:latin typeface="Malgun Gothic"/>
                <a:cs typeface="Malgun Gothic"/>
              </a:rPr>
              <a:t>4.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발송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Malgun Gothic"/>
              <a:cs typeface="Malgun Gothic"/>
            </a:endParaRPr>
          </a:p>
          <a:p>
            <a:pPr marL="712470">
              <a:lnSpc>
                <a:spcPct val="100000"/>
              </a:lnSpc>
            </a:pPr>
            <a:r>
              <a:rPr dirty="0" sz="1400" spc="40">
                <a:solidFill>
                  <a:srgbClr val="FFFFFF"/>
                </a:solidFill>
                <a:latin typeface="Malgun Gothic"/>
                <a:cs typeface="Malgun Gothic"/>
              </a:rPr>
              <a:t>2.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저장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95962" y="5721162"/>
            <a:ext cx="7861300" cy="482600"/>
            <a:chOff x="1895962" y="5721162"/>
            <a:chExt cx="7861300" cy="482600"/>
          </a:xfrm>
        </p:grpSpPr>
        <p:sp>
          <p:nvSpPr>
            <p:cNvPr id="37" name="object 37"/>
            <p:cNvSpPr/>
            <p:nvPr/>
          </p:nvSpPr>
          <p:spPr>
            <a:xfrm>
              <a:off x="1910250" y="5735449"/>
              <a:ext cx="7782559" cy="238125"/>
            </a:xfrm>
            <a:custGeom>
              <a:avLst/>
              <a:gdLst/>
              <a:ahLst/>
              <a:cxnLst/>
              <a:rect l="l" t="t" r="r" b="b"/>
              <a:pathLst>
                <a:path w="7782559" h="238125">
                  <a:moveTo>
                    <a:pt x="0" y="0"/>
                  </a:moveTo>
                  <a:lnTo>
                    <a:pt x="32371" y="26737"/>
                  </a:lnTo>
                  <a:lnTo>
                    <a:pt x="71901" y="40011"/>
                  </a:lnTo>
                  <a:lnTo>
                    <a:pt x="126164" y="53172"/>
                  </a:lnTo>
                  <a:lnTo>
                    <a:pt x="170217" y="61864"/>
                  </a:lnTo>
                  <a:lnTo>
                    <a:pt x="220357" y="70478"/>
                  </a:lnTo>
                  <a:lnTo>
                    <a:pt x="276399" y="79002"/>
                  </a:lnTo>
                  <a:lnTo>
                    <a:pt x="338159" y="87426"/>
                  </a:lnTo>
                  <a:lnTo>
                    <a:pt x="405453" y="95738"/>
                  </a:lnTo>
                  <a:lnTo>
                    <a:pt x="478096" y="103928"/>
                  </a:lnTo>
                  <a:lnTo>
                    <a:pt x="516366" y="107973"/>
                  </a:lnTo>
                  <a:lnTo>
                    <a:pt x="555903" y="111983"/>
                  </a:lnTo>
                  <a:lnTo>
                    <a:pt x="596686" y="115957"/>
                  </a:lnTo>
                  <a:lnTo>
                    <a:pt x="638691" y="119893"/>
                  </a:lnTo>
                  <a:lnTo>
                    <a:pt x="681895" y="123791"/>
                  </a:lnTo>
                  <a:lnTo>
                    <a:pt x="726274" y="127647"/>
                  </a:lnTo>
                  <a:lnTo>
                    <a:pt x="771807" y="131462"/>
                  </a:lnTo>
                  <a:lnTo>
                    <a:pt x="818469" y="135234"/>
                  </a:lnTo>
                  <a:lnTo>
                    <a:pt x="866238" y="138961"/>
                  </a:lnTo>
                  <a:lnTo>
                    <a:pt x="915091" y="142642"/>
                  </a:lnTo>
                  <a:lnTo>
                    <a:pt x="965004" y="146276"/>
                  </a:lnTo>
                  <a:lnTo>
                    <a:pt x="1015954" y="149860"/>
                  </a:lnTo>
                  <a:lnTo>
                    <a:pt x="1067920" y="153395"/>
                  </a:lnTo>
                  <a:lnTo>
                    <a:pt x="1120876" y="156878"/>
                  </a:lnTo>
                  <a:lnTo>
                    <a:pt x="1174801" y="160308"/>
                  </a:lnTo>
                  <a:lnTo>
                    <a:pt x="1229671" y="163684"/>
                  </a:lnTo>
                  <a:lnTo>
                    <a:pt x="1285464" y="167003"/>
                  </a:lnTo>
                  <a:lnTo>
                    <a:pt x="1342156" y="170266"/>
                  </a:lnTo>
                  <a:lnTo>
                    <a:pt x="1399723" y="173470"/>
                  </a:lnTo>
                  <a:lnTo>
                    <a:pt x="1458144" y="176614"/>
                  </a:lnTo>
                  <a:lnTo>
                    <a:pt x="1517395" y="179697"/>
                  </a:lnTo>
                  <a:lnTo>
                    <a:pt x="1577453" y="182717"/>
                  </a:lnTo>
                  <a:lnTo>
                    <a:pt x="1638295" y="185673"/>
                  </a:lnTo>
                  <a:lnTo>
                    <a:pt x="1699898" y="188564"/>
                  </a:lnTo>
                  <a:lnTo>
                    <a:pt x="1762238" y="191387"/>
                  </a:lnTo>
                  <a:lnTo>
                    <a:pt x="1825294" y="194142"/>
                  </a:lnTo>
                  <a:lnTo>
                    <a:pt x="1889041" y="196828"/>
                  </a:lnTo>
                  <a:lnTo>
                    <a:pt x="1953456" y="199442"/>
                  </a:lnTo>
                  <a:lnTo>
                    <a:pt x="2018517" y="201984"/>
                  </a:lnTo>
                  <a:lnTo>
                    <a:pt x="2084201" y="204452"/>
                  </a:lnTo>
                  <a:lnTo>
                    <a:pt x="2150484" y="206845"/>
                  </a:lnTo>
                  <a:lnTo>
                    <a:pt x="2217344" y="209161"/>
                  </a:lnTo>
                  <a:lnTo>
                    <a:pt x="2284757" y="211399"/>
                  </a:lnTo>
                  <a:lnTo>
                    <a:pt x="2352700" y="213558"/>
                  </a:lnTo>
                  <a:lnTo>
                    <a:pt x="2421150" y="215635"/>
                  </a:lnTo>
                  <a:lnTo>
                    <a:pt x="2490085" y="217631"/>
                  </a:lnTo>
                  <a:lnTo>
                    <a:pt x="2559481" y="219543"/>
                  </a:lnTo>
                  <a:lnTo>
                    <a:pt x="2629315" y="221370"/>
                  </a:lnTo>
                  <a:lnTo>
                    <a:pt x="2699563" y="223110"/>
                  </a:lnTo>
                  <a:lnTo>
                    <a:pt x="2770204" y="224763"/>
                  </a:lnTo>
                  <a:lnTo>
                    <a:pt x="2841214" y="226326"/>
                  </a:lnTo>
                  <a:lnTo>
                    <a:pt x="2912570" y="227799"/>
                  </a:lnTo>
                  <a:lnTo>
                    <a:pt x="2984248" y="229180"/>
                  </a:lnTo>
                  <a:lnTo>
                    <a:pt x="3056226" y="230467"/>
                  </a:lnTo>
                  <a:lnTo>
                    <a:pt x="3128481" y="231660"/>
                  </a:lnTo>
                  <a:lnTo>
                    <a:pt x="3200989" y="232756"/>
                  </a:lnTo>
                  <a:lnTo>
                    <a:pt x="3273728" y="233755"/>
                  </a:lnTo>
                  <a:lnTo>
                    <a:pt x="3346674" y="234655"/>
                  </a:lnTo>
                  <a:lnTo>
                    <a:pt x="3419805" y="235455"/>
                  </a:lnTo>
                  <a:lnTo>
                    <a:pt x="3493098" y="236153"/>
                  </a:lnTo>
                  <a:lnTo>
                    <a:pt x="3566528" y="236748"/>
                  </a:lnTo>
                  <a:lnTo>
                    <a:pt x="3640074" y="237238"/>
                  </a:lnTo>
                  <a:lnTo>
                    <a:pt x="3713712" y="237623"/>
                  </a:lnTo>
                  <a:lnTo>
                    <a:pt x="3787420" y="237900"/>
                  </a:lnTo>
                  <a:lnTo>
                    <a:pt x="3861173" y="238068"/>
                  </a:lnTo>
                  <a:lnTo>
                    <a:pt x="3934949" y="238126"/>
                  </a:lnTo>
                  <a:lnTo>
                    <a:pt x="3990631" y="238097"/>
                  </a:lnTo>
                  <a:lnTo>
                    <a:pt x="4046303" y="238005"/>
                  </a:lnTo>
                  <a:lnTo>
                    <a:pt x="4101955" y="237850"/>
                  </a:lnTo>
                  <a:lnTo>
                    <a:pt x="4157577" y="237633"/>
                  </a:lnTo>
                  <a:lnTo>
                    <a:pt x="4213159" y="237356"/>
                  </a:lnTo>
                  <a:lnTo>
                    <a:pt x="4268692" y="237018"/>
                  </a:lnTo>
                  <a:lnTo>
                    <a:pt x="4324166" y="236620"/>
                  </a:lnTo>
                  <a:lnTo>
                    <a:pt x="4379570" y="236163"/>
                  </a:lnTo>
                  <a:lnTo>
                    <a:pt x="4434895" y="235647"/>
                  </a:lnTo>
                  <a:lnTo>
                    <a:pt x="4490130" y="235073"/>
                  </a:lnTo>
                  <a:lnTo>
                    <a:pt x="4545267" y="234441"/>
                  </a:lnTo>
                  <a:lnTo>
                    <a:pt x="4600294" y="233753"/>
                  </a:lnTo>
                  <a:lnTo>
                    <a:pt x="4655203" y="233008"/>
                  </a:lnTo>
                  <a:lnTo>
                    <a:pt x="4709982" y="232207"/>
                  </a:lnTo>
                  <a:lnTo>
                    <a:pt x="4764623" y="231352"/>
                  </a:lnTo>
                  <a:lnTo>
                    <a:pt x="4819115" y="230442"/>
                  </a:lnTo>
                  <a:lnTo>
                    <a:pt x="4873449" y="229478"/>
                  </a:lnTo>
                  <a:lnTo>
                    <a:pt x="4927614" y="228460"/>
                  </a:lnTo>
                  <a:lnTo>
                    <a:pt x="4981601" y="227390"/>
                  </a:lnTo>
                  <a:lnTo>
                    <a:pt x="5035399" y="226268"/>
                  </a:lnTo>
                  <a:lnTo>
                    <a:pt x="5088999" y="225095"/>
                  </a:lnTo>
                  <a:lnTo>
                    <a:pt x="5142391" y="223870"/>
                  </a:lnTo>
                  <a:lnTo>
                    <a:pt x="5195565" y="222595"/>
                  </a:lnTo>
                  <a:lnTo>
                    <a:pt x="5248511" y="221271"/>
                  </a:lnTo>
                  <a:lnTo>
                    <a:pt x="5301219" y="219897"/>
                  </a:lnTo>
                  <a:lnTo>
                    <a:pt x="5353680" y="218475"/>
                  </a:lnTo>
                  <a:lnTo>
                    <a:pt x="5405882" y="217005"/>
                  </a:lnTo>
                  <a:lnTo>
                    <a:pt x="5457817" y="215487"/>
                  </a:lnTo>
                  <a:lnTo>
                    <a:pt x="5509475" y="213923"/>
                  </a:lnTo>
                  <a:lnTo>
                    <a:pt x="5560845" y="212313"/>
                  </a:lnTo>
                  <a:lnTo>
                    <a:pt x="5611918" y="210657"/>
                  </a:lnTo>
                  <a:lnTo>
                    <a:pt x="5662683" y="208956"/>
                  </a:lnTo>
                  <a:lnTo>
                    <a:pt x="5713131" y="207211"/>
                  </a:lnTo>
                  <a:lnTo>
                    <a:pt x="5763253" y="205422"/>
                  </a:lnTo>
                  <a:lnTo>
                    <a:pt x="5813037" y="203591"/>
                  </a:lnTo>
                  <a:lnTo>
                    <a:pt x="5862474" y="201716"/>
                  </a:lnTo>
                  <a:lnTo>
                    <a:pt x="5911555" y="199800"/>
                  </a:lnTo>
                  <a:lnTo>
                    <a:pt x="5960268" y="197842"/>
                  </a:lnTo>
                  <a:lnTo>
                    <a:pt x="6008606" y="195844"/>
                  </a:lnTo>
                  <a:lnTo>
                    <a:pt x="6056556" y="193806"/>
                  </a:lnTo>
                  <a:lnTo>
                    <a:pt x="6104110" y="191728"/>
                  </a:lnTo>
                  <a:lnTo>
                    <a:pt x="6151258" y="189611"/>
                  </a:lnTo>
                  <a:lnTo>
                    <a:pt x="6197989" y="187455"/>
                  </a:lnTo>
                  <a:lnTo>
                    <a:pt x="6244295" y="185262"/>
                  </a:lnTo>
                  <a:lnTo>
                    <a:pt x="6290164" y="183032"/>
                  </a:lnTo>
                  <a:lnTo>
                    <a:pt x="6335587" y="180766"/>
                  </a:lnTo>
                  <a:lnTo>
                    <a:pt x="6380554" y="178463"/>
                  </a:lnTo>
                  <a:lnTo>
                    <a:pt x="6425055" y="176125"/>
                  </a:lnTo>
                  <a:lnTo>
                    <a:pt x="6469081" y="173753"/>
                  </a:lnTo>
                  <a:lnTo>
                    <a:pt x="6512621" y="171346"/>
                  </a:lnTo>
                  <a:lnTo>
                    <a:pt x="6555665" y="168906"/>
                  </a:lnTo>
                  <a:lnTo>
                    <a:pt x="6598204" y="166433"/>
                  </a:lnTo>
                  <a:lnTo>
                    <a:pt x="6640227" y="163927"/>
                  </a:lnTo>
                  <a:lnTo>
                    <a:pt x="6701137" y="160181"/>
                  </a:lnTo>
                  <a:lnTo>
                    <a:pt x="6760875" y="156368"/>
                  </a:lnTo>
                  <a:lnTo>
                    <a:pt x="6819412" y="152490"/>
                  </a:lnTo>
                  <a:lnTo>
                    <a:pt x="6876716" y="148549"/>
                  </a:lnTo>
                  <a:lnTo>
                    <a:pt x="6932754" y="144547"/>
                  </a:lnTo>
                  <a:lnTo>
                    <a:pt x="6987496" y="140485"/>
                  </a:lnTo>
                  <a:lnTo>
                    <a:pt x="7040909" y="136367"/>
                  </a:lnTo>
                  <a:lnTo>
                    <a:pt x="7092963" y="132193"/>
                  </a:lnTo>
                  <a:lnTo>
                    <a:pt x="7143625" y="127965"/>
                  </a:lnTo>
                  <a:lnTo>
                    <a:pt x="7192863" y="123686"/>
                  </a:lnTo>
                  <a:lnTo>
                    <a:pt x="7240647" y="119357"/>
                  </a:lnTo>
                  <a:lnTo>
                    <a:pt x="7286944" y="114981"/>
                  </a:lnTo>
                  <a:lnTo>
                    <a:pt x="7331723" y="110559"/>
                  </a:lnTo>
                  <a:lnTo>
                    <a:pt x="7374952" y="106092"/>
                  </a:lnTo>
                  <a:lnTo>
                    <a:pt x="7416600" y="101584"/>
                  </a:lnTo>
                  <a:lnTo>
                    <a:pt x="7456635" y="97036"/>
                  </a:lnTo>
                  <a:lnTo>
                    <a:pt x="7495026" y="92450"/>
                  </a:lnTo>
                  <a:lnTo>
                    <a:pt x="7593500" y="79421"/>
                  </a:lnTo>
                  <a:lnTo>
                    <a:pt x="7649542" y="70915"/>
                  </a:lnTo>
                  <a:lnTo>
                    <a:pt x="7699682" y="62319"/>
                  </a:lnTo>
                  <a:lnTo>
                    <a:pt x="7743735" y="53646"/>
                  </a:lnTo>
                  <a:lnTo>
                    <a:pt x="7781517" y="44907"/>
                  </a:lnTo>
                  <a:lnTo>
                    <a:pt x="7782446" y="44667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5250" y="5740560"/>
              <a:ext cx="121881" cy="970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88162" y="5843449"/>
              <a:ext cx="1840230" cy="360045"/>
            </a:xfrm>
            <a:custGeom>
              <a:avLst/>
              <a:gdLst/>
              <a:ahLst/>
              <a:cxnLst/>
              <a:rect l="l" t="t" r="r" b="b"/>
              <a:pathLst>
                <a:path w="1840229" h="360045">
                  <a:moveTo>
                    <a:pt x="1779898" y="359999"/>
                  </a:moveTo>
                  <a:lnTo>
                    <a:pt x="60001" y="359999"/>
                  </a:lnTo>
                  <a:lnTo>
                    <a:pt x="36645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4" y="17573"/>
                  </a:lnTo>
                  <a:lnTo>
                    <a:pt x="36645" y="4715"/>
                  </a:lnTo>
                  <a:lnTo>
                    <a:pt x="60001" y="0"/>
                  </a:lnTo>
                  <a:lnTo>
                    <a:pt x="1779898" y="0"/>
                  </a:lnTo>
                  <a:lnTo>
                    <a:pt x="1822325" y="17573"/>
                  </a:lnTo>
                  <a:lnTo>
                    <a:pt x="1839899" y="60001"/>
                  </a:lnTo>
                  <a:lnTo>
                    <a:pt x="1839899" y="299998"/>
                  </a:lnTo>
                  <a:lnTo>
                    <a:pt x="1835184" y="323354"/>
                  </a:lnTo>
                  <a:lnTo>
                    <a:pt x="1822326" y="342426"/>
                  </a:lnTo>
                  <a:lnTo>
                    <a:pt x="1803253" y="355284"/>
                  </a:lnTo>
                  <a:lnTo>
                    <a:pt x="177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189496" y="5896958"/>
            <a:ext cx="1438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FFFFFF"/>
                </a:solidFill>
                <a:latin typeface="Malgun Gothic"/>
                <a:cs typeface="Malgun Gothic"/>
              </a:rPr>
              <a:t>5.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사용자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반응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로깅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61849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디바이스</a:t>
            </a:r>
            <a:r>
              <a:rPr dirty="0" spc="-400"/>
              <a:t> </a:t>
            </a:r>
            <a:r>
              <a:rPr dirty="0" spc="-260"/>
              <a:t>토큰</a:t>
            </a:r>
            <a:r>
              <a:rPr dirty="0" spc="-400"/>
              <a:t> </a:t>
            </a:r>
            <a:r>
              <a:rPr dirty="0" spc="-260"/>
              <a:t>관리</a:t>
            </a:r>
            <a:r>
              <a:rPr dirty="0" spc="-400"/>
              <a:t> </a:t>
            </a:r>
            <a:r>
              <a:rPr dirty="0" spc="-1460"/>
              <a:t>‒</a:t>
            </a:r>
            <a:r>
              <a:rPr dirty="0" spc="-400"/>
              <a:t> </a:t>
            </a:r>
            <a:r>
              <a:rPr dirty="0" spc="120"/>
              <a:t>Be</a:t>
            </a:r>
            <a:r>
              <a:rPr dirty="0" spc="5"/>
              <a:t>s</a:t>
            </a:r>
            <a:r>
              <a:rPr dirty="0" spc="114"/>
              <a:t>t</a:t>
            </a:r>
            <a:r>
              <a:rPr dirty="0" spc="-400"/>
              <a:t> </a:t>
            </a:r>
            <a:r>
              <a:rPr dirty="0" spc="165"/>
              <a:t>P</a:t>
            </a:r>
            <a:r>
              <a:rPr dirty="0" spc="15"/>
              <a:t>r</a:t>
            </a:r>
            <a:r>
              <a:rPr dirty="0" spc="145"/>
              <a:t>a</a:t>
            </a:r>
            <a:r>
              <a:rPr dirty="0" spc="75"/>
              <a:t>c</a:t>
            </a:r>
            <a:r>
              <a:rPr dirty="0" spc="105"/>
              <a:t>ti</a:t>
            </a:r>
            <a:r>
              <a:rPr dirty="0" spc="10"/>
              <a:t>c</a:t>
            </a:r>
            <a:r>
              <a:rPr dirty="0" spc="9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2-1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101" y="2180444"/>
            <a:ext cx="9255760" cy="30124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52755" indent="-44069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52120" algn="l"/>
                <a:tab pos="45339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실행될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때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마다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토큰을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서버로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전송</a:t>
            </a:r>
            <a:endParaRPr sz="2000">
              <a:latin typeface="Malgun Gothic"/>
              <a:cs typeface="Malgun Gothic"/>
            </a:endParaRPr>
          </a:p>
          <a:p>
            <a:pPr marL="452755" indent="-44069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52120" algn="l"/>
                <a:tab pos="45339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메시징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서비스는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토큰이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갱신될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때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마다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알려줌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(e.g.</a:t>
            </a:r>
            <a:endParaRPr sz="2000">
              <a:latin typeface="Malgun Gothic"/>
              <a:cs typeface="Malgun Gothic"/>
            </a:endParaRPr>
          </a:p>
          <a:p>
            <a:pPr marL="452755">
              <a:lnSpc>
                <a:spcPct val="100000"/>
              </a:lnSpc>
              <a:spcBef>
                <a:spcPts val="960"/>
              </a:spcBef>
            </a:pPr>
            <a:r>
              <a:rPr dirty="0" sz="2000" spc="-20">
                <a:solidFill>
                  <a:srgbClr val="E6EDF3"/>
                </a:solidFill>
                <a:latin typeface="Arial MT"/>
                <a:cs typeface="Arial MT"/>
              </a:rPr>
              <a:t>onTokenRefresh)</a:t>
            </a:r>
            <a:endParaRPr sz="2000">
              <a:latin typeface="Arial MT"/>
              <a:cs typeface="Arial MT"/>
            </a:endParaRPr>
          </a:p>
          <a:p>
            <a:pPr marL="452755">
              <a:lnSpc>
                <a:spcPct val="100000"/>
              </a:lnSpc>
              <a:spcBef>
                <a:spcPts val="960"/>
              </a:spcBef>
            </a:pPr>
            <a:r>
              <a:rPr dirty="0" sz="2000" spc="1150">
                <a:solidFill>
                  <a:srgbClr val="FFFFFF"/>
                </a:solidFill>
                <a:latin typeface="Malgun Gothic"/>
                <a:cs typeface="Malgun Gothic"/>
              </a:rPr>
              <a:t>*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토큰을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서버로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전송</a:t>
            </a:r>
            <a:endParaRPr sz="2000">
              <a:latin typeface="Malgun Gothic"/>
              <a:cs typeface="Malgun Gothic"/>
            </a:endParaRPr>
          </a:p>
          <a:p>
            <a:pPr marL="452755" indent="-440690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452120" algn="l"/>
                <a:tab pos="45339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삭제되거나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푸시알림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권한이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바뀌어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토큰이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해지되었을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경우를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대비하여</a:t>
            </a:r>
            <a:endParaRPr sz="2000">
              <a:latin typeface="Malgun Gothic"/>
              <a:cs typeface="Malgun Gothic"/>
            </a:endParaRPr>
          </a:p>
          <a:p>
            <a:pPr marL="452755" marR="5080">
              <a:lnSpc>
                <a:spcPct val="140000"/>
              </a:lnSpc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측에서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dirty="0" sz="2000" spc="2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8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2000" spc="10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-65">
                <a:solidFill>
                  <a:srgbClr val="FFFFFF"/>
                </a:solidFill>
                <a:latin typeface="Malgun Gothic"/>
                <a:cs typeface="Malgun Gothic"/>
              </a:rPr>
              <a:t>e를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보내는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35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algun Gothic"/>
                <a:cs typeface="Malgun Gothic"/>
              </a:rPr>
              <a:t>job을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수행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2570">
                <a:solidFill>
                  <a:srgbClr val="FFFFFF"/>
                </a:solidFill>
                <a:latin typeface="Malgun Gothic"/>
                <a:cs typeface="Malgun Gothic"/>
              </a:rPr>
              <a:t>→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유효하지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않은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토큰일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355">
                <a:solidFill>
                  <a:srgbClr val="FFFFFF"/>
                </a:solidFill>
                <a:latin typeface="Malgun Gothic"/>
                <a:cs typeface="Malgun Gothic"/>
              </a:rPr>
              <a:t>경우 </a:t>
            </a:r>
            <a:r>
              <a:rPr dirty="0" sz="2000" spc="-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74129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P</a:t>
            </a:r>
            <a:r>
              <a:rPr dirty="0" spc="60"/>
              <a:t>r</a:t>
            </a:r>
            <a:r>
              <a:rPr dirty="0" spc="135"/>
              <a:t>e</a:t>
            </a:r>
            <a:r>
              <a:rPr dirty="0" spc="40"/>
              <a:t>r</a:t>
            </a:r>
            <a:r>
              <a:rPr dirty="0" spc="95"/>
              <a:t>equisi</a:t>
            </a:r>
            <a:r>
              <a:rPr dirty="0"/>
              <a:t>t</a:t>
            </a:r>
            <a:r>
              <a:rPr dirty="0" spc="150"/>
              <a:t>e:</a:t>
            </a:r>
            <a:r>
              <a:rPr dirty="0" spc="-400"/>
              <a:t> </a:t>
            </a:r>
            <a:r>
              <a:rPr dirty="0" spc="40"/>
              <a:t>Appli</a:t>
            </a:r>
            <a:r>
              <a:rPr dirty="0" spc="-15"/>
              <a:t>c</a:t>
            </a:r>
            <a:r>
              <a:rPr dirty="0" spc="70"/>
              <a:t>a</a:t>
            </a:r>
            <a:r>
              <a:rPr dirty="0" spc="15"/>
              <a:t>tion의</a:t>
            </a:r>
            <a:r>
              <a:rPr dirty="0" spc="-400"/>
              <a:t> </a:t>
            </a:r>
            <a:r>
              <a:rPr dirty="0" spc="-260"/>
              <a:t>기본적</a:t>
            </a:r>
            <a:r>
              <a:rPr dirty="0" spc="-400"/>
              <a:t> </a:t>
            </a:r>
            <a:r>
              <a:rPr dirty="0" spc="-260"/>
              <a:t>상태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2-2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0300" y="2153549"/>
            <a:ext cx="6581140" cy="4216400"/>
            <a:chOff x="540300" y="2153549"/>
            <a:chExt cx="6581140" cy="4216400"/>
          </a:xfrm>
        </p:grpSpPr>
        <p:sp>
          <p:nvSpPr>
            <p:cNvPr id="7" name="object 7"/>
            <p:cNvSpPr/>
            <p:nvPr/>
          </p:nvSpPr>
          <p:spPr>
            <a:xfrm>
              <a:off x="4686174" y="2153549"/>
              <a:ext cx="2435225" cy="751840"/>
            </a:xfrm>
            <a:custGeom>
              <a:avLst/>
              <a:gdLst/>
              <a:ahLst/>
              <a:cxnLst/>
              <a:rect l="l" t="t" r="r" b="b"/>
              <a:pathLst>
                <a:path w="2435225" h="751839">
                  <a:moveTo>
                    <a:pt x="2309797" y="751799"/>
                  </a:moveTo>
                  <a:lnTo>
                    <a:pt x="125302" y="751799"/>
                  </a:lnTo>
                  <a:lnTo>
                    <a:pt x="76529" y="741953"/>
                  </a:lnTo>
                  <a:lnTo>
                    <a:pt x="36700" y="715099"/>
                  </a:lnTo>
                  <a:lnTo>
                    <a:pt x="9846" y="675270"/>
                  </a:lnTo>
                  <a:lnTo>
                    <a:pt x="0" y="626497"/>
                  </a:lnTo>
                  <a:lnTo>
                    <a:pt x="0" y="125302"/>
                  </a:lnTo>
                  <a:lnTo>
                    <a:pt x="9846" y="76529"/>
                  </a:lnTo>
                  <a:lnTo>
                    <a:pt x="36700" y="36700"/>
                  </a:lnTo>
                  <a:lnTo>
                    <a:pt x="76529" y="9846"/>
                  </a:lnTo>
                  <a:lnTo>
                    <a:pt x="125302" y="0"/>
                  </a:lnTo>
                  <a:lnTo>
                    <a:pt x="2309797" y="0"/>
                  </a:lnTo>
                  <a:lnTo>
                    <a:pt x="2357748" y="9538"/>
                  </a:lnTo>
                  <a:lnTo>
                    <a:pt x="2398399" y="36700"/>
                  </a:lnTo>
                  <a:lnTo>
                    <a:pt x="2425561" y="77351"/>
                  </a:lnTo>
                  <a:lnTo>
                    <a:pt x="2435099" y="125302"/>
                  </a:lnTo>
                  <a:lnTo>
                    <a:pt x="2435099" y="626497"/>
                  </a:lnTo>
                  <a:lnTo>
                    <a:pt x="2425253" y="675270"/>
                  </a:lnTo>
                  <a:lnTo>
                    <a:pt x="2398399" y="715099"/>
                  </a:lnTo>
                  <a:lnTo>
                    <a:pt x="2358570" y="741953"/>
                  </a:lnTo>
                  <a:lnTo>
                    <a:pt x="2309797" y="7517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300" y="5618100"/>
              <a:ext cx="2435225" cy="751840"/>
            </a:xfrm>
            <a:custGeom>
              <a:avLst/>
              <a:gdLst/>
              <a:ahLst/>
              <a:cxnLst/>
              <a:rect l="l" t="t" r="r" b="b"/>
              <a:pathLst>
                <a:path w="2435225" h="751839">
                  <a:moveTo>
                    <a:pt x="2309797" y="751799"/>
                  </a:moveTo>
                  <a:lnTo>
                    <a:pt x="125302" y="751799"/>
                  </a:lnTo>
                  <a:lnTo>
                    <a:pt x="76529" y="741953"/>
                  </a:lnTo>
                  <a:lnTo>
                    <a:pt x="36700" y="715099"/>
                  </a:lnTo>
                  <a:lnTo>
                    <a:pt x="9846" y="675270"/>
                  </a:lnTo>
                  <a:lnTo>
                    <a:pt x="0" y="626497"/>
                  </a:lnTo>
                  <a:lnTo>
                    <a:pt x="0" y="125302"/>
                  </a:lnTo>
                  <a:lnTo>
                    <a:pt x="9846" y="76529"/>
                  </a:lnTo>
                  <a:lnTo>
                    <a:pt x="36700" y="36700"/>
                  </a:lnTo>
                  <a:lnTo>
                    <a:pt x="76529" y="9846"/>
                  </a:lnTo>
                  <a:lnTo>
                    <a:pt x="125302" y="0"/>
                  </a:lnTo>
                  <a:lnTo>
                    <a:pt x="2309797" y="0"/>
                  </a:lnTo>
                  <a:lnTo>
                    <a:pt x="2357748" y="9538"/>
                  </a:lnTo>
                  <a:lnTo>
                    <a:pt x="2398399" y="36700"/>
                  </a:lnTo>
                  <a:lnTo>
                    <a:pt x="2425561" y="77351"/>
                  </a:lnTo>
                  <a:lnTo>
                    <a:pt x="2435099" y="125302"/>
                  </a:lnTo>
                  <a:lnTo>
                    <a:pt x="2435099" y="626497"/>
                  </a:lnTo>
                  <a:lnTo>
                    <a:pt x="2425253" y="675270"/>
                  </a:lnTo>
                  <a:lnTo>
                    <a:pt x="2398399" y="715099"/>
                  </a:lnTo>
                  <a:lnTo>
                    <a:pt x="2358570" y="741953"/>
                  </a:lnTo>
                  <a:lnTo>
                    <a:pt x="2309797" y="751799"/>
                  </a:lnTo>
                  <a:close/>
                </a:path>
              </a:pathLst>
            </a:custGeom>
            <a:solidFill>
              <a:srgbClr val="8520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35181" y="5859379"/>
            <a:ext cx="10458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1274" y="3685799"/>
            <a:ext cx="2435225" cy="810895"/>
          </a:xfrm>
          <a:custGeom>
            <a:avLst/>
            <a:gdLst/>
            <a:ahLst/>
            <a:cxnLst/>
            <a:rect l="l" t="t" r="r" b="b"/>
            <a:pathLst>
              <a:path w="2435225" h="810895">
                <a:moveTo>
                  <a:pt x="2299997" y="810599"/>
                </a:moveTo>
                <a:lnTo>
                  <a:pt x="135102" y="810599"/>
                </a:lnTo>
                <a:lnTo>
                  <a:pt x="92399" y="803712"/>
                </a:lnTo>
                <a:lnTo>
                  <a:pt x="55312" y="784533"/>
                </a:lnTo>
                <a:lnTo>
                  <a:pt x="26066" y="755287"/>
                </a:lnTo>
                <a:lnTo>
                  <a:pt x="6887" y="718200"/>
                </a:lnTo>
                <a:lnTo>
                  <a:pt x="0" y="675497"/>
                </a:lnTo>
                <a:lnTo>
                  <a:pt x="0" y="135102"/>
                </a:lnTo>
                <a:lnTo>
                  <a:pt x="6887" y="92399"/>
                </a:lnTo>
                <a:lnTo>
                  <a:pt x="26066" y="55312"/>
                </a:lnTo>
                <a:lnTo>
                  <a:pt x="55312" y="26066"/>
                </a:lnTo>
                <a:lnTo>
                  <a:pt x="92399" y="6887"/>
                </a:lnTo>
                <a:lnTo>
                  <a:pt x="135102" y="0"/>
                </a:lnTo>
                <a:lnTo>
                  <a:pt x="2299997" y="0"/>
                </a:lnTo>
                <a:lnTo>
                  <a:pt x="2351699" y="10284"/>
                </a:lnTo>
                <a:lnTo>
                  <a:pt x="2395529" y="39570"/>
                </a:lnTo>
                <a:lnTo>
                  <a:pt x="2424815" y="83401"/>
                </a:lnTo>
                <a:lnTo>
                  <a:pt x="2435099" y="135102"/>
                </a:lnTo>
                <a:lnTo>
                  <a:pt x="2435099" y="675497"/>
                </a:lnTo>
                <a:lnTo>
                  <a:pt x="2428212" y="718200"/>
                </a:lnTo>
                <a:lnTo>
                  <a:pt x="2409033" y="755287"/>
                </a:lnTo>
                <a:lnTo>
                  <a:pt x="2379787" y="784533"/>
                </a:lnTo>
                <a:lnTo>
                  <a:pt x="2342700" y="803712"/>
                </a:lnTo>
                <a:lnTo>
                  <a:pt x="2299997" y="8105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50639" y="3857928"/>
            <a:ext cx="1577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사용자의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Malgun Gothic"/>
                <a:cs typeface="Malgun Gothic"/>
              </a:rPr>
              <a:t>화면에  노출되고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algun Gothic"/>
                <a:cs typeface="Malgun Gothic"/>
              </a:rPr>
              <a:t>있는가?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174" y="5618100"/>
            <a:ext cx="2435225" cy="751840"/>
          </a:xfrm>
          <a:custGeom>
            <a:avLst/>
            <a:gdLst/>
            <a:ahLst/>
            <a:cxnLst/>
            <a:rect l="l" t="t" r="r" b="b"/>
            <a:pathLst>
              <a:path w="2435225" h="751839">
                <a:moveTo>
                  <a:pt x="2309797" y="751799"/>
                </a:moveTo>
                <a:lnTo>
                  <a:pt x="125302" y="751799"/>
                </a:lnTo>
                <a:lnTo>
                  <a:pt x="76529" y="741953"/>
                </a:lnTo>
                <a:lnTo>
                  <a:pt x="36700" y="715099"/>
                </a:lnTo>
                <a:lnTo>
                  <a:pt x="9846" y="675270"/>
                </a:lnTo>
                <a:lnTo>
                  <a:pt x="0" y="626497"/>
                </a:lnTo>
                <a:lnTo>
                  <a:pt x="0" y="125302"/>
                </a:lnTo>
                <a:lnTo>
                  <a:pt x="9846" y="76529"/>
                </a:lnTo>
                <a:lnTo>
                  <a:pt x="36700" y="36700"/>
                </a:lnTo>
                <a:lnTo>
                  <a:pt x="76529" y="9846"/>
                </a:lnTo>
                <a:lnTo>
                  <a:pt x="125302" y="0"/>
                </a:lnTo>
                <a:lnTo>
                  <a:pt x="2309797" y="0"/>
                </a:lnTo>
                <a:lnTo>
                  <a:pt x="2357748" y="9538"/>
                </a:lnTo>
                <a:lnTo>
                  <a:pt x="2398399" y="36700"/>
                </a:lnTo>
                <a:lnTo>
                  <a:pt x="2425561" y="77351"/>
                </a:lnTo>
                <a:lnTo>
                  <a:pt x="2435099" y="125302"/>
                </a:lnTo>
                <a:lnTo>
                  <a:pt x="2435099" y="626497"/>
                </a:lnTo>
                <a:lnTo>
                  <a:pt x="2425253" y="675270"/>
                </a:lnTo>
                <a:lnTo>
                  <a:pt x="2398399" y="715099"/>
                </a:lnTo>
                <a:lnTo>
                  <a:pt x="2358570" y="741953"/>
                </a:lnTo>
                <a:lnTo>
                  <a:pt x="2309797" y="7517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2958" y="5859379"/>
            <a:ext cx="11023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8525" y="5666699"/>
            <a:ext cx="2435225" cy="751840"/>
          </a:xfrm>
          <a:custGeom>
            <a:avLst/>
            <a:gdLst/>
            <a:ahLst/>
            <a:cxnLst/>
            <a:rect l="l" t="t" r="r" b="b"/>
            <a:pathLst>
              <a:path w="2435225" h="751839">
                <a:moveTo>
                  <a:pt x="2309797" y="751799"/>
                </a:moveTo>
                <a:lnTo>
                  <a:pt x="125302" y="751799"/>
                </a:lnTo>
                <a:lnTo>
                  <a:pt x="76529" y="741953"/>
                </a:lnTo>
                <a:lnTo>
                  <a:pt x="36700" y="715099"/>
                </a:lnTo>
                <a:lnTo>
                  <a:pt x="9846" y="675270"/>
                </a:lnTo>
                <a:lnTo>
                  <a:pt x="0" y="626497"/>
                </a:lnTo>
                <a:lnTo>
                  <a:pt x="0" y="125302"/>
                </a:lnTo>
                <a:lnTo>
                  <a:pt x="9846" y="76529"/>
                </a:lnTo>
                <a:lnTo>
                  <a:pt x="36700" y="36700"/>
                </a:lnTo>
                <a:lnTo>
                  <a:pt x="76529" y="9846"/>
                </a:lnTo>
                <a:lnTo>
                  <a:pt x="125302" y="0"/>
                </a:lnTo>
                <a:lnTo>
                  <a:pt x="2309797" y="0"/>
                </a:lnTo>
                <a:lnTo>
                  <a:pt x="2357748" y="9538"/>
                </a:lnTo>
                <a:lnTo>
                  <a:pt x="2398399" y="36700"/>
                </a:lnTo>
                <a:lnTo>
                  <a:pt x="2425561" y="77351"/>
                </a:lnTo>
                <a:lnTo>
                  <a:pt x="2435099" y="125302"/>
                </a:lnTo>
                <a:lnTo>
                  <a:pt x="2435099" y="626497"/>
                </a:lnTo>
                <a:lnTo>
                  <a:pt x="2425253" y="675270"/>
                </a:lnTo>
                <a:lnTo>
                  <a:pt x="2398399" y="715099"/>
                </a:lnTo>
                <a:lnTo>
                  <a:pt x="2358570" y="741953"/>
                </a:lnTo>
                <a:lnTo>
                  <a:pt x="2309797" y="7517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105691" y="5907980"/>
            <a:ext cx="10617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8392" y="2891062"/>
            <a:ext cx="4140200" cy="2719070"/>
            <a:chOff x="1778392" y="2891062"/>
            <a:chExt cx="4140200" cy="2719070"/>
          </a:xfrm>
        </p:grpSpPr>
        <p:sp>
          <p:nvSpPr>
            <p:cNvPr id="17" name="object 17"/>
            <p:cNvSpPr/>
            <p:nvPr/>
          </p:nvSpPr>
          <p:spPr>
            <a:xfrm>
              <a:off x="1901190" y="2905349"/>
              <a:ext cx="4003040" cy="2619375"/>
            </a:xfrm>
            <a:custGeom>
              <a:avLst/>
              <a:gdLst/>
              <a:ahLst/>
              <a:cxnLst/>
              <a:rect l="l" t="t" r="r" b="b"/>
              <a:pathLst>
                <a:path w="4003040" h="2619375">
                  <a:moveTo>
                    <a:pt x="4002534" y="0"/>
                  </a:moveTo>
                  <a:lnTo>
                    <a:pt x="0" y="261902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392" y="5470592"/>
              <a:ext cx="162928" cy="1390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94749" y="4018007"/>
            <a:ext cx="21145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solidFill>
                  <a:srgbClr val="FFFFFF"/>
                </a:solidFill>
                <a:latin typeface="Malgun Gothic"/>
                <a:cs typeface="Malgun Gothic"/>
              </a:rPr>
              <a:t>NO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89437" y="2891062"/>
            <a:ext cx="2424430" cy="802005"/>
            <a:chOff x="5889437" y="2891062"/>
            <a:chExt cx="2424430" cy="802005"/>
          </a:xfrm>
        </p:grpSpPr>
        <p:sp>
          <p:nvSpPr>
            <p:cNvPr id="21" name="object 21"/>
            <p:cNvSpPr/>
            <p:nvPr/>
          </p:nvSpPr>
          <p:spPr>
            <a:xfrm>
              <a:off x="5903724" y="2905349"/>
              <a:ext cx="2272030" cy="728345"/>
            </a:xfrm>
            <a:custGeom>
              <a:avLst/>
              <a:gdLst/>
              <a:ahLst/>
              <a:cxnLst/>
              <a:rect l="l" t="t" r="r" b="b"/>
              <a:pathLst>
                <a:path w="2272029" h="728345">
                  <a:moveTo>
                    <a:pt x="0" y="0"/>
                  </a:moveTo>
                  <a:lnTo>
                    <a:pt x="2271833" y="728262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6863" y="3574379"/>
              <a:ext cx="166469" cy="1184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256810" y="2402958"/>
            <a:ext cx="218122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algun Gothic"/>
                <a:cs typeface="Malgun Gothic"/>
              </a:rPr>
              <a:t>실행중인가?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Malgun Gothic"/>
              <a:cs typeface="Malgun Gothic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30">
                <a:solidFill>
                  <a:srgbClr val="FFFFFF"/>
                </a:solidFill>
                <a:latin typeface="Malgun Gothic"/>
                <a:cs typeface="Malgun Gothic"/>
              </a:rPr>
              <a:t>YES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27379" y="4482112"/>
            <a:ext cx="4686300" cy="1180465"/>
            <a:chOff x="5927379" y="4482112"/>
            <a:chExt cx="4686300" cy="1180465"/>
          </a:xfrm>
        </p:grpSpPr>
        <p:sp>
          <p:nvSpPr>
            <p:cNvPr id="25" name="object 25"/>
            <p:cNvSpPr/>
            <p:nvPr/>
          </p:nvSpPr>
          <p:spPr>
            <a:xfrm>
              <a:off x="6059448" y="4496399"/>
              <a:ext cx="2279650" cy="1050290"/>
            </a:xfrm>
            <a:custGeom>
              <a:avLst/>
              <a:gdLst/>
              <a:ahLst/>
              <a:cxnLst/>
              <a:rect l="l" t="t" r="r" b="b"/>
              <a:pathLst>
                <a:path w="2279650" h="1050289">
                  <a:moveTo>
                    <a:pt x="2279376" y="0"/>
                  </a:moveTo>
                  <a:lnTo>
                    <a:pt x="0" y="1049967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7379" y="5489211"/>
              <a:ext cx="166103" cy="1256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338825" y="4496399"/>
              <a:ext cx="2145030" cy="1092835"/>
            </a:xfrm>
            <a:custGeom>
              <a:avLst/>
              <a:gdLst/>
              <a:ahLst/>
              <a:cxnLst/>
              <a:rect l="l" t="t" r="r" b="b"/>
              <a:pathLst>
                <a:path w="2145029" h="1092835">
                  <a:moveTo>
                    <a:pt x="0" y="0"/>
                  </a:moveTo>
                  <a:lnTo>
                    <a:pt x="2144629" y="1092477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7743" y="5532534"/>
              <a:ext cx="165546" cy="1294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495875" y="5000452"/>
            <a:ext cx="21145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solidFill>
                  <a:srgbClr val="FFFFFF"/>
                </a:solidFill>
                <a:latin typeface="Malgun Gothic"/>
                <a:cs typeface="Malgun Gothic"/>
              </a:rPr>
              <a:t>NO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21250" y="5000445"/>
            <a:ext cx="2438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30">
                <a:solidFill>
                  <a:srgbClr val="FFFFFF"/>
                </a:solidFill>
                <a:latin typeface="Malgun Gothic"/>
                <a:cs typeface="Malgun Gothic"/>
              </a:rPr>
              <a:t>YES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32010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메시지의</a:t>
            </a:r>
            <a:r>
              <a:rPr dirty="0" spc="-400"/>
              <a:t> </a:t>
            </a:r>
            <a:r>
              <a:rPr dirty="0" spc="-260"/>
              <a:t>종류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2-3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0300" y="2153549"/>
            <a:ext cx="6581140" cy="4216400"/>
            <a:chOff x="540300" y="2153549"/>
            <a:chExt cx="6581140" cy="4216400"/>
          </a:xfrm>
        </p:grpSpPr>
        <p:sp>
          <p:nvSpPr>
            <p:cNvPr id="7" name="object 7"/>
            <p:cNvSpPr/>
            <p:nvPr/>
          </p:nvSpPr>
          <p:spPr>
            <a:xfrm>
              <a:off x="4686174" y="2153549"/>
              <a:ext cx="2435225" cy="751840"/>
            </a:xfrm>
            <a:custGeom>
              <a:avLst/>
              <a:gdLst/>
              <a:ahLst/>
              <a:cxnLst/>
              <a:rect l="l" t="t" r="r" b="b"/>
              <a:pathLst>
                <a:path w="2435225" h="751839">
                  <a:moveTo>
                    <a:pt x="2309797" y="751799"/>
                  </a:moveTo>
                  <a:lnTo>
                    <a:pt x="125302" y="751799"/>
                  </a:lnTo>
                  <a:lnTo>
                    <a:pt x="76529" y="741953"/>
                  </a:lnTo>
                  <a:lnTo>
                    <a:pt x="36700" y="715099"/>
                  </a:lnTo>
                  <a:lnTo>
                    <a:pt x="9846" y="675270"/>
                  </a:lnTo>
                  <a:lnTo>
                    <a:pt x="0" y="626497"/>
                  </a:lnTo>
                  <a:lnTo>
                    <a:pt x="0" y="125302"/>
                  </a:lnTo>
                  <a:lnTo>
                    <a:pt x="9846" y="76529"/>
                  </a:lnTo>
                  <a:lnTo>
                    <a:pt x="36700" y="36700"/>
                  </a:lnTo>
                  <a:lnTo>
                    <a:pt x="76529" y="9846"/>
                  </a:lnTo>
                  <a:lnTo>
                    <a:pt x="125302" y="0"/>
                  </a:lnTo>
                  <a:lnTo>
                    <a:pt x="2309797" y="0"/>
                  </a:lnTo>
                  <a:lnTo>
                    <a:pt x="2357748" y="9538"/>
                  </a:lnTo>
                  <a:lnTo>
                    <a:pt x="2398399" y="36700"/>
                  </a:lnTo>
                  <a:lnTo>
                    <a:pt x="2425561" y="77351"/>
                  </a:lnTo>
                  <a:lnTo>
                    <a:pt x="2435099" y="125302"/>
                  </a:lnTo>
                  <a:lnTo>
                    <a:pt x="2435099" y="626497"/>
                  </a:lnTo>
                  <a:lnTo>
                    <a:pt x="2425253" y="675270"/>
                  </a:lnTo>
                  <a:lnTo>
                    <a:pt x="2398399" y="715099"/>
                  </a:lnTo>
                  <a:lnTo>
                    <a:pt x="2358570" y="741953"/>
                  </a:lnTo>
                  <a:lnTo>
                    <a:pt x="2309797" y="7517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300" y="5618100"/>
              <a:ext cx="2435225" cy="751840"/>
            </a:xfrm>
            <a:custGeom>
              <a:avLst/>
              <a:gdLst/>
              <a:ahLst/>
              <a:cxnLst/>
              <a:rect l="l" t="t" r="r" b="b"/>
              <a:pathLst>
                <a:path w="2435225" h="751839">
                  <a:moveTo>
                    <a:pt x="2309797" y="751799"/>
                  </a:moveTo>
                  <a:lnTo>
                    <a:pt x="125302" y="751799"/>
                  </a:lnTo>
                  <a:lnTo>
                    <a:pt x="76529" y="741953"/>
                  </a:lnTo>
                  <a:lnTo>
                    <a:pt x="36700" y="715099"/>
                  </a:lnTo>
                  <a:lnTo>
                    <a:pt x="9846" y="675270"/>
                  </a:lnTo>
                  <a:lnTo>
                    <a:pt x="0" y="626497"/>
                  </a:lnTo>
                  <a:lnTo>
                    <a:pt x="0" y="125302"/>
                  </a:lnTo>
                  <a:lnTo>
                    <a:pt x="9846" y="76529"/>
                  </a:lnTo>
                  <a:lnTo>
                    <a:pt x="36700" y="36700"/>
                  </a:lnTo>
                  <a:lnTo>
                    <a:pt x="76529" y="9846"/>
                  </a:lnTo>
                  <a:lnTo>
                    <a:pt x="125302" y="0"/>
                  </a:lnTo>
                  <a:lnTo>
                    <a:pt x="2309797" y="0"/>
                  </a:lnTo>
                  <a:lnTo>
                    <a:pt x="2357748" y="9538"/>
                  </a:lnTo>
                  <a:lnTo>
                    <a:pt x="2398399" y="36700"/>
                  </a:lnTo>
                  <a:lnTo>
                    <a:pt x="2425561" y="77351"/>
                  </a:lnTo>
                  <a:lnTo>
                    <a:pt x="2435099" y="125302"/>
                  </a:lnTo>
                  <a:lnTo>
                    <a:pt x="2435099" y="626497"/>
                  </a:lnTo>
                  <a:lnTo>
                    <a:pt x="2425253" y="675270"/>
                  </a:lnTo>
                  <a:lnTo>
                    <a:pt x="2398399" y="715099"/>
                  </a:lnTo>
                  <a:lnTo>
                    <a:pt x="2358570" y="741953"/>
                  </a:lnTo>
                  <a:lnTo>
                    <a:pt x="2309797" y="751799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7471" y="5859379"/>
            <a:ext cx="981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500" spc="60">
                <a:solidFill>
                  <a:srgbClr val="FFFFFF"/>
                </a:solidFill>
                <a:latin typeface="Malgun Gothic"/>
                <a:cs typeface="Malgun Gothic"/>
              </a:rPr>
              <a:t>al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Malgun Gothic"/>
                <a:cs typeface="Malgun Gothic"/>
              </a:rPr>
              <a:t>Push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1274" y="3324600"/>
            <a:ext cx="2435225" cy="751840"/>
          </a:xfrm>
          <a:custGeom>
            <a:avLst/>
            <a:gdLst/>
            <a:ahLst/>
            <a:cxnLst/>
            <a:rect l="l" t="t" r="r" b="b"/>
            <a:pathLst>
              <a:path w="2435225" h="751839">
                <a:moveTo>
                  <a:pt x="2309797" y="751799"/>
                </a:moveTo>
                <a:lnTo>
                  <a:pt x="125302" y="751799"/>
                </a:lnTo>
                <a:lnTo>
                  <a:pt x="76529" y="741953"/>
                </a:lnTo>
                <a:lnTo>
                  <a:pt x="36700" y="715099"/>
                </a:lnTo>
                <a:lnTo>
                  <a:pt x="9846" y="675270"/>
                </a:lnTo>
                <a:lnTo>
                  <a:pt x="0" y="626497"/>
                </a:lnTo>
                <a:lnTo>
                  <a:pt x="0" y="125302"/>
                </a:lnTo>
                <a:lnTo>
                  <a:pt x="9846" y="76529"/>
                </a:lnTo>
                <a:lnTo>
                  <a:pt x="36700" y="36700"/>
                </a:lnTo>
                <a:lnTo>
                  <a:pt x="76529" y="9846"/>
                </a:lnTo>
                <a:lnTo>
                  <a:pt x="125302" y="0"/>
                </a:lnTo>
                <a:lnTo>
                  <a:pt x="2309797" y="0"/>
                </a:lnTo>
                <a:lnTo>
                  <a:pt x="2357748" y="9538"/>
                </a:lnTo>
                <a:lnTo>
                  <a:pt x="2398399" y="36700"/>
                </a:lnTo>
                <a:lnTo>
                  <a:pt x="2425561" y="77351"/>
                </a:lnTo>
                <a:lnTo>
                  <a:pt x="2435099" y="125302"/>
                </a:lnTo>
                <a:lnTo>
                  <a:pt x="2435099" y="626497"/>
                </a:lnTo>
                <a:lnTo>
                  <a:pt x="2425253" y="675270"/>
                </a:lnTo>
                <a:lnTo>
                  <a:pt x="2398399" y="715099"/>
                </a:lnTo>
                <a:lnTo>
                  <a:pt x="2358570" y="741953"/>
                </a:lnTo>
                <a:lnTo>
                  <a:pt x="2309797" y="7517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741576" y="3565880"/>
            <a:ext cx="11950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em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Malgun Gothic"/>
                <a:cs typeface="Malgun Gothic"/>
              </a:rPr>
              <a:t>Push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1274" y="4390049"/>
            <a:ext cx="2435225" cy="810895"/>
          </a:xfrm>
          <a:custGeom>
            <a:avLst/>
            <a:gdLst/>
            <a:ahLst/>
            <a:cxnLst/>
            <a:rect l="l" t="t" r="r" b="b"/>
            <a:pathLst>
              <a:path w="2435225" h="810895">
                <a:moveTo>
                  <a:pt x="2299997" y="810599"/>
                </a:moveTo>
                <a:lnTo>
                  <a:pt x="135102" y="810599"/>
                </a:lnTo>
                <a:lnTo>
                  <a:pt x="92399" y="803712"/>
                </a:lnTo>
                <a:lnTo>
                  <a:pt x="55312" y="784533"/>
                </a:lnTo>
                <a:lnTo>
                  <a:pt x="26066" y="755287"/>
                </a:lnTo>
                <a:lnTo>
                  <a:pt x="6887" y="718200"/>
                </a:lnTo>
                <a:lnTo>
                  <a:pt x="0" y="675497"/>
                </a:lnTo>
                <a:lnTo>
                  <a:pt x="0" y="135102"/>
                </a:lnTo>
                <a:lnTo>
                  <a:pt x="6887" y="92399"/>
                </a:lnTo>
                <a:lnTo>
                  <a:pt x="26066" y="55312"/>
                </a:lnTo>
                <a:lnTo>
                  <a:pt x="55312" y="26066"/>
                </a:lnTo>
                <a:lnTo>
                  <a:pt x="92399" y="6887"/>
                </a:lnTo>
                <a:lnTo>
                  <a:pt x="135102" y="0"/>
                </a:lnTo>
                <a:lnTo>
                  <a:pt x="2299997" y="0"/>
                </a:lnTo>
                <a:lnTo>
                  <a:pt x="2351699" y="10284"/>
                </a:lnTo>
                <a:lnTo>
                  <a:pt x="2395529" y="39570"/>
                </a:lnTo>
                <a:lnTo>
                  <a:pt x="2424815" y="83401"/>
                </a:lnTo>
                <a:lnTo>
                  <a:pt x="2435099" y="135102"/>
                </a:lnTo>
                <a:lnTo>
                  <a:pt x="2435099" y="675497"/>
                </a:lnTo>
                <a:lnTo>
                  <a:pt x="2428212" y="718200"/>
                </a:lnTo>
                <a:lnTo>
                  <a:pt x="2409033" y="755287"/>
                </a:lnTo>
                <a:lnTo>
                  <a:pt x="2379787" y="784533"/>
                </a:lnTo>
                <a:lnTo>
                  <a:pt x="2342700" y="803712"/>
                </a:lnTo>
                <a:lnTo>
                  <a:pt x="2299997" y="8105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44460" y="4455498"/>
            <a:ext cx="21901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4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400" spc="-2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400" spc="3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algun Gothic"/>
                <a:cs typeface="Malgun Gothic"/>
              </a:rPr>
              <a:t>상태가  아닐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때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Malgun Gothic"/>
                <a:cs typeface="Malgun Gothic"/>
              </a:rPr>
              <a:t>SDK에서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Malgun Gothic"/>
                <a:cs typeface="Malgun Gothic"/>
              </a:rPr>
              <a:t>알림을  자동으로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algun Gothic"/>
                <a:cs typeface="Malgun Gothic"/>
              </a:rPr>
              <a:t>표시하는가?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86174" y="5618100"/>
            <a:ext cx="2435225" cy="751840"/>
          </a:xfrm>
          <a:custGeom>
            <a:avLst/>
            <a:gdLst/>
            <a:ahLst/>
            <a:cxnLst/>
            <a:rect l="l" t="t" r="r" b="b"/>
            <a:pathLst>
              <a:path w="2435225" h="751839">
                <a:moveTo>
                  <a:pt x="2309797" y="751799"/>
                </a:moveTo>
                <a:lnTo>
                  <a:pt x="125302" y="751799"/>
                </a:lnTo>
                <a:lnTo>
                  <a:pt x="76529" y="741953"/>
                </a:lnTo>
                <a:lnTo>
                  <a:pt x="36700" y="715099"/>
                </a:lnTo>
                <a:lnTo>
                  <a:pt x="9846" y="675270"/>
                </a:lnTo>
                <a:lnTo>
                  <a:pt x="0" y="626497"/>
                </a:lnTo>
                <a:lnTo>
                  <a:pt x="0" y="125302"/>
                </a:lnTo>
                <a:lnTo>
                  <a:pt x="9846" y="76529"/>
                </a:lnTo>
                <a:lnTo>
                  <a:pt x="36700" y="36700"/>
                </a:lnTo>
                <a:lnTo>
                  <a:pt x="76529" y="9846"/>
                </a:lnTo>
                <a:lnTo>
                  <a:pt x="125302" y="0"/>
                </a:lnTo>
                <a:lnTo>
                  <a:pt x="2309797" y="0"/>
                </a:lnTo>
                <a:lnTo>
                  <a:pt x="2357748" y="9538"/>
                </a:lnTo>
                <a:lnTo>
                  <a:pt x="2398399" y="36700"/>
                </a:lnTo>
                <a:lnTo>
                  <a:pt x="2425561" y="77351"/>
                </a:lnTo>
                <a:lnTo>
                  <a:pt x="2435099" y="125302"/>
                </a:lnTo>
                <a:lnTo>
                  <a:pt x="2435099" y="626497"/>
                </a:lnTo>
                <a:lnTo>
                  <a:pt x="2425253" y="675270"/>
                </a:lnTo>
                <a:lnTo>
                  <a:pt x="2398399" y="715099"/>
                </a:lnTo>
                <a:lnTo>
                  <a:pt x="2358570" y="741953"/>
                </a:lnTo>
                <a:lnTo>
                  <a:pt x="2309797" y="7517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70840" y="5745079"/>
            <a:ext cx="1466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dirty="0" sz="1500" spc="-2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500" spc="6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1500" spc="-3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20">
                <a:solidFill>
                  <a:srgbClr val="FFFFFF"/>
                </a:solidFill>
                <a:latin typeface="Malgun Gothic"/>
                <a:cs typeface="Malgun Gothic"/>
              </a:rPr>
              <a:t>e  </a:t>
            </a: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(Silent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1500" spc="-3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e)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18525" y="5666699"/>
            <a:ext cx="2435225" cy="751840"/>
          </a:xfrm>
          <a:custGeom>
            <a:avLst/>
            <a:gdLst/>
            <a:ahLst/>
            <a:cxnLst/>
            <a:rect l="l" t="t" r="r" b="b"/>
            <a:pathLst>
              <a:path w="2435225" h="751839">
                <a:moveTo>
                  <a:pt x="2309797" y="751799"/>
                </a:moveTo>
                <a:lnTo>
                  <a:pt x="125302" y="751799"/>
                </a:lnTo>
                <a:lnTo>
                  <a:pt x="76529" y="741953"/>
                </a:lnTo>
                <a:lnTo>
                  <a:pt x="36700" y="715099"/>
                </a:lnTo>
                <a:lnTo>
                  <a:pt x="9846" y="675270"/>
                </a:lnTo>
                <a:lnTo>
                  <a:pt x="0" y="626497"/>
                </a:lnTo>
                <a:lnTo>
                  <a:pt x="0" y="125302"/>
                </a:lnTo>
                <a:lnTo>
                  <a:pt x="9846" y="76529"/>
                </a:lnTo>
                <a:lnTo>
                  <a:pt x="36700" y="36700"/>
                </a:lnTo>
                <a:lnTo>
                  <a:pt x="76529" y="9846"/>
                </a:lnTo>
                <a:lnTo>
                  <a:pt x="125302" y="0"/>
                </a:lnTo>
                <a:lnTo>
                  <a:pt x="2309797" y="0"/>
                </a:lnTo>
                <a:lnTo>
                  <a:pt x="2357748" y="9538"/>
                </a:lnTo>
                <a:lnTo>
                  <a:pt x="2398399" y="36700"/>
                </a:lnTo>
                <a:lnTo>
                  <a:pt x="2425561" y="77351"/>
                </a:lnTo>
                <a:lnTo>
                  <a:pt x="2435099" y="125302"/>
                </a:lnTo>
                <a:lnTo>
                  <a:pt x="2435099" y="626497"/>
                </a:lnTo>
                <a:lnTo>
                  <a:pt x="2425253" y="675270"/>
                </a:lnTo>
                <a:lnTo>
                  <a:pt x="2398399" y="715099"/>
                </a:lnTo>
                <a:lnTo>
                  <a:pt x="2358570" y="741953"/>
                </a:lnTo>
                <a:lnTo>
                  <a:pt x="2309797" y="751799"/>
                </a:lnTo>
                <a:close/>
              </a:path>
            </a:pathLst>
          </a:custGeom>
          <a:solidFill>
            <a:srgbClr val="8520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703546" y="5793680"/>
            <a:ext cx="18656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 marR="5080" indent="-13081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500" spc="-6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1500" spc="-3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20">
                <a:solidFill>
                  <a:srgbClr val="FFFFFF"/>
                </a:solidFill>
                <a:latin typeface="Malgun Gothic"/>
                <a:cs typeface="Malgun Gothic"/>
              </a:rPr>
              <a:t>e  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(Display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1500" spc="-3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e)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78392" y="2891062"/>
            <a:ext cx="4140200" cy="2719070"/>
            <a:chOff x="1778392" y="2891062"/>
            <a:chExt cx="4140200" cy="2719070"/>
          </a:xfrm>
        </p:grpSpPr>
        <p:sp>
          <p:nvSpPr>
            <p:cNvPr id="19" name="object 19"/>
            <p:cNvSpPr/>
            <p:nvPr/>
          </p:nvSpPr>
          <p:spPr>
            <a:xfrm>
              <a:off x="1901190" y="2905349"/>
              <a:ext cx="4003040" cy="2619375"/>
            </a:xfrm>
            <a:custGeom>
              <a:avLst/>
              <a:gdLst/>
              <a:ahLst/>
              <a:cxnLst/>
              <a:rect l="l" t="t" r="r" b="b"/>
              <a:pathLst>
                <a:path w="4003040" h="2619375">
                  <a:moveTo>
                    <a:pt x="4002534" y="0"/>
                  </a:moveTo>
                  <a:lnTo>
                    <a:pt x="0" y="261902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392" y="5470592"/>
              <a:ext cx="162928" cy="13907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747149" y="3941807"/>
            <a:ext cx="21145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solidFill>
                  <a:srgbClr val="FFFFFF"/>
                </a:solidFill>
                <a:latin typeface="Malgun Gothic"/>
                <a:cs typeface="Malgun Gothic"/>
              </a:rPr>
              <a:t>NO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89437" y="2891062"/>
            <a:ext cx="2422525" cy="465455"/>
            <a:chOff x="5889437" y="2891062"/>
            <a:chExt cx="2422525" cy="465455"/>
          </a:xfrm>
        </p:grpSpPr>
        <p:sp>
          <p:nvSpPr>
            <p:cNvPr id="23" name="object 23"/>
            <p:cNvSpPr/>
            <p:nvPr/>
          </p:nvSpPr>
          <p:spPr>
            <a:xfrm>
              <a:off x="5903724" y="2905349"/>
              <a:ext cx="2266315" cy="390525"/>
            </a:xfrm>
            <a:custGeom>
              <a:avLst/>
              <a:gdLst/>
              <a:ahLst/>
              <a:cxnLst/>
              <a:rect l="l" t="t" r="r" b="b"/>
              <a:pathLst>
                <a:path w="2266315" h="390525">
                  <a:moveTo>
                    <a:pt x="0" y="0"/>
                  </a:moveTo>
                  <a:lnTo>
                    <a:pt x="2266137" y="39029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7563" y="3234848"/>
              <a:ext cx="164380" cy="12160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093325" y="2402958"/>
            <a:ext cx="234442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네트워킹이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Malgun Gothic"/>
                <a:cs typeface="Malgun Gothic"/>
              </a:rPr>
              <a:t>필요한가?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algun Gothic"/>
              <a:cs typeface="Malgun Gothic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30">
                <a:solidFill>
                  <a:srgbClr val="FFFFFF"/>
                </a:solidFill>
                <a:latin typeface="Malgun Gothic"/>
                <a:cs typeface="Malgun Gothic"/>
              </a:rPr>
              <a:t>YES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30610" y="4076400"/>
            <a:ext cx="4679315" cy="1617345"/>
            <a:chOff x="5930610" y="4076400"/>
            <a:chExt cx="4679315" cy="1617345"/>
          </a:xfrm>
        </p:grpSpPr>
        <p:sp>
          <p:nvSpPr>
            <p:cNvPr id="27" name="object 27"/>
            <p:cNvSpPr/>
            <p:nvPr/>
          </p:nvSpPr>
          <p:spPr>
            <a:xfrm>
              <a:off x="6072708" y="4076400"/>
              <a:ext cx="2266315" cy="1513205"/>
            </a:xfrm>
            <a:custGeom>
              <a:avLst/>
              <a:gdLst/>
              <a:ahLst/>
              <a:cxnLst/>
              <a:rect l="l" t="t" r="r" b="b"/>
              <a:pathLst>
                <a:path w="2266315" h="1513204">
                  <a:moveTo>
                    <a:pt x="2266116" y="0"/>
                  </a:moveTo>
                  <a:lnTo>
                    <a:pt x="2266116" y="313799"/>
                  </a:lnTo>
                </a:path>
                <a:path w="2266315" h="1513204">
                  <a:moveTo>
                    <a:pt x="2266116" y="1124249"/>
                  </a:moveTo>
                  <a:lnTo>
                    <a:pt x="0" y="151287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610" y="5528464"/>
              <a:ext cx="164363" cy="12161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338825" y="5200650"/>
              <a:ext cx="2129790" cy="432434"/>
            </a:xfrm>
            <a:custGeom>
              <a:avLst/>
              <a:gdLst/>
              <a:ahLst/>
              <a:cxnLst/>
              <a:rect l="l" t="t" r="r" b="b"/>
              <a:pathLst>
                <a:path w="2129790" h="432435">
                  <a:moveTo>
                    <a:pt x="0" y="0"/>
                  </a:moveTo>
                  <a:lnTo>
                    <a:pt x="2129374" y="432103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4525" y="5572210"/>
              <a:ext cx="165047" cy="12108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95875" y="5239182"/>
            <a:ext cx="21145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solidFill>
                  <a:srgbClr val="FFFFFF"/>
                </a:solidFill>
                <a:latin typeface="Malgun Gothic"/>
                <a:cs typeface="Malgun Gothic"/>
              </a:rPr>
              <a:t>NO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61775" y="5239195"/>
            <a:ext cx="2438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30">
                <a:solidFill>
                  <a:srgbClr val="FFFFFF"/>
                </a:solidFill>
                <a:latin typeface="Malgun Gothic"/>
                <a:cs typeface="Malgun Gothic"/>
              </a:rPr>
              <a:t>YES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51288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L</a:t>
            </a:r>
            <a:r>
              <a:rPr dirty="0" spc="80"/>
              <a:t>o</a:t>
            </a:r>
            <a:r>
              <a:rPr dirty="0" spc="5"/>
              <a:t>c</a:t>
            </a:r>
            <a:r>
              <a:rPr dirty="0" spc="140"/>
              <a:t>al</a:t>
            </a:r>
            <a:r>
              <a:rPr dirty="0" spc="-400"/>
              <a:t> </a:t>
            </a:r>
            <a:r>
              <a:rPr dirty="0" spc="114"/>
              <a:t>Push</a:t>
            </a:r>
            <a:r>
              <a:rPr dirty="0" spc="-400"/>
              <a:t> </a:t>
            </a:r>
            <a:r>
              <a:rPr dirty="0" spc="-170"/>
              <a:t>/</a:t>
            </a:r>
            <a:r>
              <a:rPr dirty="0" spc="-400"/>
              <a:t> </a:t>
            </a:r>
            <a:r>
              <a:rPr dirty="0" spc="35"/>
              <a:t>R</a:t>
            </a:r>
            <a:r>
              <a:rPr dirty="0" spc="114"/>
              <a:t>em</a:t>
            </a:r>
            <a:r>
              <a:rPr dirty="0" spc="-85"/>
              <a:t>o</a:t>
            </a:r>
            <a:r>
              <a:rPr dirty="0" spc="35"/>
              <a:t>t</a:t>
            </a:r>
            <a:r>
              <a:rPr dirty="0" spc="95"/>
              <a:t>e</a:t>
            </a:r>
            <a:r>
              <a:rPr dirty="0" spc="-400"/>
              <a:t> </a:t>
            </a:r>
            <a:r>
              <a:rPr dirty="0" spc="114"/>
              <a:t>Push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2-3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7313" y="5609892"/>
            <a:ext cx="2447290" cy="243840"/>
          </a:xfrm>
          <a:custGeom>
            <a:avLst/>
            <a:gdLst/>
            <a:ahLst/>
            <a:cxnLst/>
            <a:rect l="l" t="t" r="r" b="b"/>
            <a:pathLst>
              <a:path w="2447290" h="243839">
                <a:moveTo>
                  <a:pt x="2446747" y="243839"/>
                </a:moveTo>
                <a:lnTo>
                  <a:pt x="0" y="243839"/>
                </a:lnTo>
                <a:lnTo>
                  <a:pt x="0" y="0"/>
                </a:lnTo>
                <a:lnTo>
                  <a:pt x="2446747" y="0"/>
                </a:lnTo>
                <a:lnTo>
                  <a:pt x="2446747" y="24383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28331" y="5609892"/>
            <a:ext cx="1882139" cy="243840"/>
          </a:xfrm>
          <a:custGeom>
            <a:avLst/>
            <a:gdLst/>
            <a:ahLst/>
            <a:cxnLst/>
            <a:rect l="l" t="t" r="r" b="b"/>
            <a:pathLst>
              <a:path w="1882140" h="243839">
                <a:moveTo>
                  <a:pt x="1881787" y="243839"/>
                </a:moveTo>
                <a:lnTo>
                  <a:pt x="0" y="243839"/>
                </a:lnTo>
                <a:lnTo>
                  <a:pt x="0" y="0"/>
                </a:lnTo>
                <a:lnTo>
                  <a:pt x="1881787" y="0"/>
                </a:lnTo>
                <a:lnTo>
                  <a:pt x="1881787" y="24383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8212" y="2029612"/>
          <a:ext cx="10330180" cy="413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/>
                <a:gridCol w="4196715"/>
                <a:gridCol w="4140834"/>
              </a:tblGrid>
              <a:tr h="702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al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push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20979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em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push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20979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755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발송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주체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476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dirty="0" sz="1600" spc="-1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클라이언트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476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CM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등의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메시징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서비스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476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  <a:tr h="987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특징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가능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28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네트워킹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없이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앱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코드로만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동작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푸시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토큰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불필요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83185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176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동적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285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높은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발송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자유도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22352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  <a:tr h="828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활용처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113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 spc="-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ound에서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알림을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표시하고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싶을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주기적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정적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4351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113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서버에서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발송하는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정보성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광고성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메시지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542925" indent="-398145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디바이스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토큰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유효성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4351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  <a:tr h="828324">
                <a:tc>
                  <a:txBody>
                    <a:bodyPr/>
                    <a:lstStyle/>
                    <a:p>
                      <a:pPr marL="681355" marR="190500" indent="-483234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Flu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er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7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ac</a:t>
                      </a:r>
                      <a:r>
                        <a:rPr dirty="0" sz="1600" spc="-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  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Name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61925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5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ﬂutter_local_notiﬁcations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ﬁrebase_messaging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>
                    <a:lnL w="2857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B7B7B7"/>
                      </a:solidFill>
                      <a:prstDash val="solid"/>
                    </a:lnR>
                    <a:lnT w="28575">
                      <a:solidFill>
                        <a:srgbClr val="B7B7B7"/>
                      </a:solidFill>
                      <a:prstDash val="solid"/>
                    </a:lnT>
                    <a:lnB w="2857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72224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D</a:t>
            </a:r>
            <a:r>
              <a:rPr dirty="0" spc="-60"/>
              <a:t>a</a:t>
            </a:r>
            <a:r>
              <a:rPr dirty="0" spc="20"/>
              <a:t>t</a:t>
            </a:r>
            <a:r>
              <a:rPr dirty="0" spc="150"/>
              <a:t>a</a:t>
            </a:r>
            <a:r>
              <a:rPr dirty="0" spc="-400"/>
              <a:t> </a:t>
            </a:r>
            <a:r>
              <a:rPr dirty="0"/>
              <a:t>Messa</a:t>
            </a:r>
            <a:r>
              <a:rPr dirty="0" spc="-80"/>
              <a:t>g</a:t>
            </a:r>
            <a:r>
              <a:rPr dirty="0" spc="95"/>
              <a:t>e</a:t>
            </a:r>
            <a:r>
              <a:rPr dirty="0" spc="-400"/>
              <a:t> </a:t>
            </a:r>
            <a:r>
              <a:rPr dirty="0" spc="-170"/>
              <a:t>/</a:t>
            </a:r>
            <a:r>
              <a:rPr dirty="0" spc="-400"/>
              <a:t> </a:t>
            </a:r>
            <a:r>
              <a:rPr dirty="0" spc="-160"/>
              <a:t>N</a:t>
            </a:r>
            <a:r>
              <a:rPr dirty="0" spc="-85"/>
              <a:t>o</a:t>
            </a:r>
            <a:r>
              <a:rPr dirty="0" spc="100"/>
              <a:t>tiﬁ</a:t>
            </a:r>
            <a:r>
              <a:rPr dirty="0" spc="60"/>
              <a:t>c</a:t>
            </a:r>
            <a:r>
              <a:rPr dirty="0" spc="70"/>
              <a:t>a</a:t>
            </a:r>
            <a:r>
              <a:rPr dirty="0" spc="80"/>
              <a:t>tion</a:t>
            </a:r>
            <a:r>
              <a:rPr dirty="0" spc="-400"/>
              <a:t> </a:t>
            </a:r>
            <a:r>
              <a:rPr dirty="0"/>
              <a:t>Messa</a:t>
            </a:r>
            <a:r>
              <a:rPr dirty="0" spc="-80"/>
              <a:t>g</a:t>
            </a:r>
            <a:r>
              <a:rPr dirty="0" spc="9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2-3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5287" y="1817887"/>
          <a:ext cx="10876280" cy="394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/>
                <a:gridCol w="4364355"/>
                <a:gridCol w="4812030"/>
              </a:tblGrid>
              <a:tr h="828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1354455" marR="1346200" indent="13970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messa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 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(Silent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messa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6192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1501775" marR="1349375" indent="-14414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tiﬁ</a:t>
                      </a:r>
                      <a:r>
                        <a:rPr dirty="0" sz="1600" spc="-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tion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messa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 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(Display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messa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6192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</a:tr>
              <a:tr h="987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특징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데이터를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앱이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전적으로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0330" marR="91440" indent="-635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따로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부가적인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처리하지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않아도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앱이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ound 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상태가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아닐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때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자동으로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노출됨.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ound일 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경우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기본적으로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노출되지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않음.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  <a:tr h="1267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활용처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9390" marR="19050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디바이스로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메시지를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보내는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목적이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노출이  아닌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경우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algn="ctr" marL="537845" marR="528955">
                        <a:lnSpc>
                          <a:spcPct val="114999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(e.g.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ac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ound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sync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push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 spc="-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en  </a:t>
                      </a:r>
                      <a:r>
                        <a:rPr dirty="0" sz="1600" spc="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validation)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691005" marR="204470" indent="-1478280">
                        <a:lnSpc>
                          <a:spcPct val="114999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디바이스로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메시지를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보내는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목적이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노출인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경우 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(광고성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정보성)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  <a:tr h="828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발송</a:t>
                      </a:r>
                      <a:r>
                        <a:rPr dirty="0" sz="1600" spc="-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6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CM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API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호출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ayl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ad에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ﬁeld만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포함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marL="2218690" marR="279400" indent="-1930400">
                        <a:lnSpc>
                          <a:spcPct val="114999"/>
                        </a:lnSpc>
                        <a:spcBef>
                          <a:spcPts val="844"/>
                        </a:spcBef>
                      </a:pPr>
                      <a:r>
                        <a:rPr dirty="0" sz="1600" spc="-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FCM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1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API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1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호출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1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dirty="0" sz="1600" spc="-2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1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payload에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3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notiﬁcation</a:t>
                      </a:r>
                      <a:r>
                        <a:rPr dirty="0" sz="1600" spc="-204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ﬁeld</a:t>
                      </a:r>
                      <a:r>
                        <a:rPr dirty="0" sz="1600" spc="-2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1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만 </a:t>
                      </a:r>
                      <a:r>
                        <a:rPr dirty="0" sz="1600" spc="-55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600" spc="-1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포함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455930">
                        <a:lnSpc>
                          <a:spcPts val="1160"/>
                        </a:lnSpc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*D</a:t>
                      </a:r>
                      <a:r>
                        <a:rPr dirty="0" sz="13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300" spc="-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필드와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dirty="0" sz="1300" spc="-3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tiﬁ</a:t>
                      </a:r>
                      <a:r>
                        <a:rPr dirty="0" sz="1300" spc="-2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dirty="0" sz="13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tion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필드를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동시에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사용할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수도</a:t>
                      </a:r>
                      <a:r>
                        <a:rPr dirty="0" sz="1300" spc="-17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있음.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B="0" marT="107314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43350" y="5766616"/>
            <a:ext cx="35388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 spc="5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3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300" spc="1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300" spc="-15">
                <a:solidFill>
                  <a:srgbClr val="FFFFFF"/>
                </a:solidFill>
                <a:latin typeface="Malgun Gothic"/>
                <a:cs typeface="Malgun Gothic"/>
              </a:rPr>
              <a:t>er의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경우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두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필드가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동시에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명시되어있을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35">
                <a:solidFill>
                  <a:srgbClr val="FFFFFF"/>
                </a:solidFill>
                <a:latin typeface="Malgun Gothic"/>
                <a:cs typeface="Malgun Gothic"/>
              </a:rPr>
              <a:t>경우,  </a:t>
            </a:r>
            <a:r>
              <a:rPr dirty="0" sz="1300" spc="2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300" spc="-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300" spc="40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300" spc="3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300" spc="3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300" spc="30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Malgun Gothic"/>
                <a:cs typeface="Malgun Gothic"/>
              </a:rPr>
              <a:t>messa</a:t>
            </a:r>
            <a:r>
              <a:rPr dirty="0" sz="1300" spc="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300" spc="-40">
                <a:solidFill>
                  <a:srgbClr val="FFFFFF"/>
                </a:solidFill>
                <a:latin typeface="Malgun Gothic"/>
                <a:cs typeface="Malgun Gothic"/>
              </a:rPr>
              <a:t>e의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105">
                <a:solidFill>
                  <a:srgbClr val="FFFFFF"/>
                </a:solidFill>
                <a:latin typeface="Malgun Gothic"/>
                <a:cs typeface="Malgun Gothic"/>
              </a:rPr>
              <a:t>특성을</a:t>
            </a:r>
            <a:r>
              <a:rPr dirty="0" sz="1300" spc="-17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60">
                <a:solidFill>
                  <a:srgbClr val="FFFFFF"/>
                </a:solidFill>
                <a:latin typeface="Malgun Gothic"/>
                <a:cs typeface="Malgun Gothic"/>
              </a:rPr>
              <a:t>따라감.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22155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Challen</a:t>
            </a:r>
            <a:r>
              <a:rPr dirty="0" spc="20"/>
              <a:t>g</a:t>
            </a:r>
            <a:r>
              <a:rPr dirty="0" spc="10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3-1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126" y="1937219"/>
            <a:ext cx="9951085" cy="3865879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just" marL="452755" indent="-44069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5339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플랫폼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방식에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차이가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algn="just" lvl="1" marL="909955" indent="-44323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910590" algn="l"/>
              </a:tabLst>
            </a:pP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ﬂu</a:t>
            </a:r>
            <a:r>
              <a:rPr dirty="0" sz="200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algun Gothic"/>
                <a:cs typeface="Malgun Gothic"/>
              </a:rPr>
              <a:t>RN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개발자는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2000" spc="3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dirty="0" sz="2000" spc="70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dirty="0" sz="2000" spc="-65">
                <a:solidFill>
                  <a:srgbClr val="FFFFFF"/>
                </a:solidFill>
                <a:latin typeface="Malgun Gothic"/>
                <a:cs typeface="Malgun Gothic"/>
              </a:rPr>
              <a:t>e에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대한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내용이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다소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생소할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algn="just" lvl="1" marL="909955" marR="36195" indent="-452755">
              <a:lnSpc>
                <a:spcPct val="140000"/>
              </a:lnSpc>
              <a:buAutoNum type="alphaLcPeriod"/>
              <a:tabLst>
                <a:tab pos="910590" algn="l"/>
              </a:tabLst>
            </a:pPr>
            <a:r>
              <a:rPr dirty="0" sz="2000" spc="1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x)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algun Gothic"/>
                <a:cs typeface="Malgun Gothic"/>
              </a:rPr>
              <a:t>iOS의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경우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종료된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코드를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실행시키기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위해서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2000" spc="-8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2000" spc="60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2000" spc="4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Se</a:t>
            </a:r>
            <a:r>
              <a:rPr dirty="0" sz="2000" spc="1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Malgun Gothic"/>
                <a:cs typeface="Malgun Gothic"/>
              </a:rPr>
              <a:t>vi</a:t>
            </a:r>
            <a:r>
              <a:rPr dirty="0" sz="2000" spc="2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e  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5">
                <a:solidFill>
                  <a:srgbClr val="FFFFFF"/>
                </a:solidFill>
                <a:latin typeface="Malgun Gothic"/>
                <a:cs typeface="Malgun Gothic"/>
              </a:rPr>
              <a:t>x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ension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셋업이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필요함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dirty="0" sz="2000" spc="4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5">
                <a:solidFill>
                  <a:srgbClr val="FFFFFF"/>
                </a:solidFill>
                <a:latin typeface="Malgun Gothic"/>
                <a:cs typeface="Malgun Gothic"/>
              </a:rPr>
              <a:t>x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ension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셋업하지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않을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로깅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algun Gothic"/>
                <a:cs typeface="Malgun Gothic"/>
              </a:rPr>
              <a:t>불가능),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algun Gothic"/>
                <a:cs typeface="Malgun Gothic"/>
              </a:rPr>
              <a:t>하지만  </a:t>
            </a:r>
            <a:r>
              <a:rPr dirty="0" sz="2000" spc="15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-15">
                <a:solidFill>
                  <a:srgbClr val="FFFFFF"/>
                </a:solidFill>
                <a:latin typeface="Malgun Gothic"/>
                <a:cs typeface="Malgun Gothic"/>
              </a:rPr>
              <a:t>oid의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경우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따로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설정하지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않아도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실행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 algn="just" marL="452755" indent="-44069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53390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상태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dirty="0" sz="2000" spc="1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20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-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4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ac</a:t>
            </a:r>
            <a:r>
              <a:rPr dirty="0" sz="2000" spc="55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20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-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4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ermin</a:t>
            </a:r>
            <a:r>
              <a:rPr dirty="0" sz="2000" spc="3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45">
                <a:solidFill>
                  <a:srgbClr val="FFFFFF"/>
                </a:solidFill>
                <a:latin typeface="Malgun Gothic"/>
                <a:cs typeface="Malgun Gothic"/>
              </a:rPr>
              <a:t>ed)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따른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방식에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차이가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 marL="909955" marR="5080" indent="-442595">
              <a:lnSpc>
                <a:spcPct val="140000"/>
              </a:lnSpc>
              <a:buAutoNum type="alphaLcPeriod"/>
              <a:tabLst>
                <a:tab pos="909319" algn="l"/>
                <a:tab pos="910590" algn="l"/>
              </a:tabLst>
            </a:pPr>
            <a:r>
              <a:rPr dirty="0" sz="2000" spc="1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x)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ermin</a:t>
            </a:r>
            <a:r>
              <a:rPr dirty="0" sz="2000" spc="3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35">
                <a:solidFill>
                  <a:srgbClr val="FFFFFF"/>
                </a:solidFill>
                <a:latin typeface="Malgun Gothic"/>
                <a:cs typeface="Malgun Gothic"/>
              </a:rPr>
              <a:t>ed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클릭했을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때에는</a:t>
            </a:r>
            <a:r>
              <a:rPr dirty="0" sz="2000" spc="-2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25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35" b="1">
                <a:solidFill>
                  <a:srgbClr val="FFFFFF"/>
                </a:solidFill>
                <a:latin typeface="Malgun Gothic"/>
                <a:cs typeface="Malgun Gothic"/>
              </a:rPr>
              <a:t>tInitialMessa</a:t>
            </a:r>
            <a:r>
              <a:rPr dirty="0" sz="2000" b="1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50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algun Gothic"/>
                <a:cs typeface="Malgun Gothic"/>
              </a:rPr>
              <a:t>내용을  열람할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Malgun Gothic"/>
                <a:cs typeface="Malgun Gothic"/>
              </a:rPr>
              <a:t>반면,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ac</a:t>
            </a:r>
            <a:r>
              <a:rPr dirty="0" sz="2000" spc="55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20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-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-25">
                <a:solidFill>
                  <a:srgbClr val="FFFFFF"/>
                </a:solidFill>
                <a:latin typeface="Malgun Gothic"/>
                <a:cs typeface="Malgun Gothic"/>
              </a:rPr>
              <a:t>ound에서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실행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중인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앱에서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푸시를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클릭했을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algun Gothic"/>
                <a:cs typeface="Malgun Gothic"/>
              </a:rPr>
              <a:t>때에는  </a:t>
            </a:r>
            <a:r>
              <a:rPr dirty="0" sz="2000" spc="10" b="1">
                <a:solidFill>
                  <a:srgbClr val="FFFFFF"/>
                </a:solidFill>
                <a:latin typeface="Malgun Gothic"/>
                <a:cs typeface="Malgun Gothic"/>
              </a:rPr>
              <a:t>onMessa</a:t>
            </a:r>
            <a:r>
              <a:rPr dirty="0" sz="2000" spc="-40" b="1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25" b="1">
                <a:solidFill>
                  <a:srgbClr val="FFFFFF"/>
                </a:solidFill>
                <a:latin typeface="Malgun Gothic"/>
                <a:cs typeface="Malgun Gothic"/>
              </a:rPr>
              <a:t>eOpenedAp</a:t>
            </a:r>
            <a:r>
              <a:rPr dirty="0" sz="2000" spc="-10" b="1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dirty="0" sz="2000" spc="70" b="1">
                <a:solidFill>
                  <a:srgbClr val="FFFFFF"/>
                </a:solidFill>
                <a:latin typeface="Malgun Gothic"/>
                <a:cs typeface="Malgun Gothic"/>
              </a:rPr>
              <a:t>.li</a:t>
            </a:r>
            <a:r>
              <a:rPr dirty="0" sz="2000" spc="60" b="1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2000" spc="20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60" b="1">
                <a:solidFill>
                  <a:srgbClr val="FFFFFF"/>
                </a:solidFill>
                <a:latin typeface="Malgun Gothic"/>
                <a:cs typeface="Malgun Gothic"/>
              </a:rPr>
              <a:t>en</a:t>
            </a:r>
            <a:r>
              <a:rPr dirty="0" sz="2000" spc="-26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으로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핸들링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19875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수신시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3-1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7463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89" h="360044">
                <a:moveTo>
                  <a:pt x="16757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8" y="0"/>
                </a:lnTo>
                <a:lnTo>
                  <a:pt x="1718226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8" y="359999"/>
                </a:lnTo>
                <a:close/>
              </a:path>
            </a:pathLst>
          </a:custGeom>
          <a:solidFill>
            <a:srgbClr val="8520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32695" y="2089280"/>
            <a:ext cx="10458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3238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90" h="360044">
                <a:moveTo>
                  <a:pt x="1675799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4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4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9" y="0"/>
                </a:lnTo>
                <a:lnTo>
                  <a:pt x="1718225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9" y="3599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0371" y="2089280"/>
            <a:ext cx="11023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99013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90" h="360044">
                <a:moveTo>
                  <a:pt x="1675799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9" y="0"/>
                </a:lnTo>
                <a:lnTo>
                  <a:pt x="1718225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9" y="3599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6529" y="2089280"/>
            <a:ext cx="10617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endParaRPr sz="1500">
              <a:latin typeface="Malgun Gothic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00" y="3124200"/>
            <a:ext cx="609599" cy="6095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200" y="4871400"/>
            <a:ext cx="457199" cy="457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15124" y="3046481"/>
            <a:ext cx="2482850" cy="72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800" spc="-7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 spc="5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dirty="0" sz="1800" spc="55">
                <a:solidFill>
                  <a:srgbClr val="FFFFFF"/>
                </a:solidFill>
                <a:latin typeface="Malgun Gothic"/>
                <a:cs typeface="Malgun Gothic"/>
              </a:rPr>
              <a:t>ailable</a:t>
            </a:r>
            <a:endParaRPr sz="1800">
              <a:latin typeface="Malgun Gothic"/>
              <a:cs typeface="Malgun Gothic"/>
            </a:endParaRPr>
          </a:p>
          <a:p>
            <a:pPr algn="ctr"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400" spc="-30">
                <a:solidFill>
                  <a:srgbClr val="E7E6E6"/>
                </a:solidFill>
                <a:latin typeface="Malgun Gothic"/>
                <a:cs typeface="Malgun Gothic"/>
              </a:rPr>
              <a:t>N</a:t>
            </a:r>
            <a:r>
              <a:rPr dirty="0" sz="1400" spc="-55">
                <a:solidFill>
                  <a:srgbClr val="E7E6E6"/>
                </a:solidFill>
                <a:latin typeface="Malgun Gothic"/>
                <a:cs typeface="Malgun Gothic"/>
              </a:rPr>
              <a:t>o</a:t>
            </a:r>
            <a:r>
              <a:rPr dirty="0" sz="1400" spc="45">
                <a:solidFill>
                  <a:srgbClr val="E7E6E6"/>
                </a:solidFill>
                <a:latin typeface="Malgun Gothic"/>
                <a:cs typeface="Malgun Gothic"/>
              </a:rPr>
              <a:t>tiﬁ</a:t>
            </a:r>
            <a:r>
              <a:rPr dirty="0" sz="1400" spc="35">
                <a:solidFill>
                  <a:srgbClr val="E7E6E6"/>
                </a:solidFill>
                <a:latin typeface="Malgun Gothic"/>
                <a:cs typeface="Malgun Gothic"/>
              </a:rPr>
              <a:t>c</a:t>
            </a:r>
            <a:r>
              <a:rPr dirty="0" sz="1400" spc="35">
                <a:solidFill>
                  <a:srgbClr val="E7E6E6"/>
                </a:solidFill>
                <a:latin typeface="Malgun Gothic"/>
                <a:cs typeface="Malgun Gothic"/>
              </a:rPr>
              <a:t>a</a:t>
            </a:r>
            <a:r>
              <a:rPr dirty="0" sz="1400" spc="35">
                <a:solidFill>
                  <a:srgbClr val="E7E6E6"/>
                </a:solidFill>
                <a:latin typeface="Malgun Gothic"/>
                <a:cs typeface="Malgun Gothic"/>
              </a:rPr>
              <a:t>tion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55">
                <a:solidFill>
                  <a:srgbClr val="E7E6E6"/>
                </a:solidFill>
                <a:latin typeface="Malgun Gothic"/>
                <a:cs typeface="Malgun Gothic"/>
              </a:rPr>
              <a:t>Se</a:t>
            </a:r>
            <a:r>
              <a:rPr dirty="0" sz="1400" spc="70">
                <a:solidFill>
                  <a:srgbClr val="E7E6E6"/>
                </a:solidFill>
                <a:latin typeface="Malgun Gothic"/>
                <a:cs typeface="Malgun Gothic"/>
              </a:rPr>
              <a:t>r</a:t>
            </a:r>
            <a:r>
              <a:rPr dirty="0" sz="1400" spc="40">
                <a:solidFill>
                  <a:srgbClr val="E7E6E6"/>
                </a:solidFill>
                <a:latin typeface="Malgun Gothic"/>
                <a:cs typeface="Malgun Gothic"/>
              </a:rPr>
              <a:t>vi</a:t>
            </a:r>
            <a:r>
              <a:rPr dirty="0" sz="1400" spc="10">
                <a:solidFill>
                  <a:srgbClr val="E7E6E6"/>
                </a:solidFill>
                <a:latin typeface="Malgun Gothic"/>
                <a:cs typeface="Malgun Gothic"/>
              </a:rPr>
              <a:t>c</a:t>
            </a:r>
            <a:r>
              <a:rPr dirty="0" sz="1400" spc="25">
                <a:solidFill>
                  <a:srgbClr val="E7E6E6"/>
                </a:solidFill>
                <a:latin typeface="Malgun Gothic"/>
                <a:cs typeface="Malgun Gothic"/>
              </a:rPr>
              <a:t>e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45">
                <a:solidFill>
                  <a:srgbClr val="E7E6E6"/>
                </a:solidFill>
                <a:latin typeface="Malgun Gothic"/>
                <a:cs typeface="Malgun Gothic"/>
              </a:rPr>
              <a:t>E</a:t>
            </a:r>
            <a:r>
              <a:rPr dirty="0" sz="1400">
                <a:solidFill>
                  <a:srgbClr val="E7E6E6"/>
                </a:solidFill>
                <a:latin typeface="Malgun Gothic"/>
                <a:cs typeface="Malgun Gothic"/>
              </a:rPr>
              <a:t>x</a:t>
            </a:r>
            <a:r>
              <a:rPr dirty="0" sz="1400" spc="20">
                <a:solidFill>
                  <a:srgbClr val="E7E6E6"/>
                </a:solidFill>
                <a:latin typeface="Malgun Gothic"/>
                <a:cs typeface="Malgun Gothic"/>
              </a:rPr>
              <a:t>t</a:t>
            </a:r>
            <a:r>
              <a:rPr dirty="0" sz="1400" spc="30">
                <a:solidFill>
                  <a:srgbClr val="E7E6E6"/>
                </a:solidFill>
                <a:latin typeface="Malgun Gothic"/>
                <a:cs typeface="Malgun Gothic"/>
              </a:rPr>
              <a:t>ension  </a:t>
            </a:r>
            <a:r>
              <a:rPr dirty="0" sz="1400" spc="-114">
                <a:solidFill>
                  <a:srgbClr val="E7E6E6"/>
                </a:solidFill>
                <a:latin typeface="Malgun Gothic"/>
                <a:cs typeface="Malgun Gothic"/>
              </a:rPr>
              <a:t>셋업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-15">
                <a:solidFill>
                  <a:srgbClr val="E7E6E6"/>
                </a:solidFill>
                <a:latin typeface="Malgun Gothic"/>
                <a:cs typeface="Malgun Gothic"/>
              </a:rPr>
              <a:t>후,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55">
                <a:solidFill>
                  <a:srgbClr val="E7E6E6"/>
                </a:solidFill>
                <a:latin typeface="Malgun Gothic"/>
                <a:cs typeface="Malgun Gothic"/>
              </a:rPr>
              <a:t>n</a:t>
            </a:r>
            <a:r>
              <a:rPr dirty="0" sz="1400" spc="20">
                <a:solidFill>
                  <a:srgbClr val="E7E6E6"/>
                </a:solidFill>
                <a:latin typeface="Malgun Gothic"/>
                <a:cs typeface="Malgun Gothic"/>
              </a:rPr>
              <a:t>a</a:t>
            </a:r>
            <a:r>
              <a:rPr dirty="0" sz="1400" spc="35">
                <a:solidFill>
                  <a:srgbClr val="E7E6E6"/>
                </a:solidFill>
                <a:latin typeface="Malgun Gothic"/>
                <a:cs typeface="Malgun Gothic"/>
              </a:rPr>
              <a:t>ti</a:t>
            </a:r>
            <a:r>
              <a:rPr dirty="0" sz="1400" spc="50">
                <a:solidFill>
                  <a:srgbClr val="E7E6E6"/>
                </a:solidFill>
                <a:latin typeface="Malgun Gothic"/>
                <a:cs typeface="Malgun Gothic"/>
              </a:rPr>
              <a:t>v</a:t>
            </a:r>
            <a:r>
              <a:rPr dirty="0" sz="1400" spc="25">
                <a:solidFill>
                  <a:srgbClr val="E7E6E6"/>
                </a:solidFill>
                <a:latin typeface="Malgun Gothic"/>
                <a:cs typeface="Malgun Gothic"/>
              </a:rPr>
              <a:t>e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E7E6E6"/>
                </a:solidFill>
                <a:latin typeface="Malgun Gothic"/>
                <a:cs typeface="Malgun Gothic"/>
              </a:rPr>
              <a:t>코드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E7E6E6"/>
                </a:solidFill>
                <a:latin typeface="Malgun Gothic"/>
                <a:cs typeface="Malgun Gothic"/>
              </a:rPr>
              <a:t>수정</a:t>
            </a:r>
            <a:r>
              <a:rPr dirty="0" sz="1400" spc="-180">
                <a:solidFill>
                  <a:srgbClr val="E7E6E6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E7E6E6"/>
                </a:solidFill>
                <a:latin typeface="Malgun Gothic"/>
                <a:cs typeface="Malgun Gothic"/>
              </a:rPr>
              <a:t>필요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2346" y="4957147"/>
            <a:ext cx="2341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onBackgroundMessage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8121" y="4977997"/>
            <a:ext cx="2341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onBackgroundMessage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8121" y="3286147"/>
            <a:ext cx="2341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onBackgroundMessage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3949" y="3286147"/>
            <a:ext cx="1976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onMessage.listen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3949" y="4977997"/>
            <a:ext cx="1976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onMessage.listen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19875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클릭시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3-1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7463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89" h="360044">
                <a:moveTo>
                  <a:pt x="16757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8" y="0"/>
                </a:lnTo>
                <a:lnTo>
                  <a:pt x="1718226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8" y="359999"/>
                </a:lnTo>
                <a:close/>
              </a:path>
            </a:pathLst>
          </a:custGeom>
          <a:solidFill>
            <a:srgbClr val="8520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32695" y="2089280"/>
            <a:ext cx="10458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3238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90" h="360044">
                <a:moveTo>
                  <a:pt x="1675799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4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4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9" y="0"/>
                </a:lnTo>
                <a:lnTo>
                  <a:pt x="1718225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9" y="3599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0371" y="2089280"/>
            <a:ext cx="11023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99013" y="2043900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90" h="360044">
                <a:moveTo>
                  <a:pt x="1675799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9" y="0"/>
                </a:lnTo>
                <a:lnTo>
                  <a:pt x="1718225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9" y="3599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6529" y="2089280"/>
            <a:ext cx="10617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endParaRPr sz="1500">
              <a:latin typeface="Malgun Gothic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00" y="3124200"/>
            <a:ext cx="609599" cy="6095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200" y="4871400"/>
            <a:ext cx="457199" cy="457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19552" y="3294813"/>
            <a:ext cx="183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getInitialMessage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0966" y="4957655"/>
            <a:ext cx="19685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getInitialMessage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9468" y="3286654"/>
            <a:ext cx="2882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onMessageOpenedApp.listen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9468" y="4978505"/>
            <a:ext cx="2882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onMessageOpenedApp.listen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5242" y="3286654"/>
            <a:ext cx="2882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onMessageOpenedApp.listen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5242" y="4978505"/>
            <a:ext cx="2882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onMessageOpenedApp.listen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24539" y="958938"/>
              <a:ext cx="4675505" cy="5092700"/>
            </a:xfrm>
            <a:custGeom>
              <a:avLst/>
              <a:gdLst/>
              <a:ahLst/>
              <a:cxnLst/>
              <a:rect l="l" t="t" r="r" b="b"/>
              <a:pathLst>
                <a:path w="4675505" h="5092700">
                  <a:moveTo>
                    <a:pt x="4597857" y="5092499"/>
                  </a:moveTo>
                  <a:lnTo>
                    <a:pt x="77042" y="5092499"/>
                  </a:lnTo>
                  <a:lnTo>
                    <a:pt x="47054" y="5086445"/>
                  </a:lnTo>
                  <a:lnTo>
                    <a:pt x="22565" y="5069934"/>
                  </a:lnTo>
                  <a:lnTo>
                    <a:pt x="6054" y="5045445"/>
                  </a:lnTo>
                  <a:lnTo>
                    <a:pt x="0" y="5015457"/>
                  </a:lnTo>
                  <a:lnTo>
                    <a:pt x="0" y="77042"/>
                  </a:lnTo>
                  <a:lnTo>
                    <a:pt x="6054" y="47053"/>
                  </a:lnTo>
                  <a:lnTo>
                    <a:pt x="22565" y="22565"/>
                  </a:lnTo>
                  <a:lnTo>
                    <a:pt x="47054" y="6054"/>
                  </a:lnTo>
                  <a:lnTo>
                    <a:pt x="77042" y="0"/>
                  </a:lnTo>
                  <a:lnTo>
                    <a:pt x="4597857" y="0"/>
                  </a:lnTo>
                  <a:lnTo>
                    <a:pt x="4640600" y="12944"/>
                  </a:lnTo>
                  <a:lnTo>
                    <a:pt x="4669035" y="47559"/>
                  </a:lnTo>
                  <a:lnTo>
                    <a:pt x="4674899" y="77042"/>
                  </a:lnTo>
                  <a:lnTo>
                    <a:pt x="4674899" y="5015457"/>
                  </a:lnTo>
                  <a:lnTo>
                    <a:pt x="4668845" y="5045445"/>
                  </a:lnTo>
                  <a:lnTo>
                    <a:pt x="4652334" y="5069934"/>
                  </a:lnTo>
                  <a:lnTo>
                    <a:pt x="4627845" y="5086445"/>
                  </a:lnTo>
                  <a:lnTo>
                    <a:pt x="4597857" y="5092499"/>
                  </a:lnTo>
                  <a:close/>
                </a:path>
              </a:pathLst>
            </a:custGeom>
            <a:solidFill>
              <a:srgbClr val="25252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24539" y="958938"/>
              <a:ext cx="4675505" cy="5092700"/>
            </a:xfrm>
            <a:custGeom>
              <a:avLst/>
              <a:gdLst/>
              <a:ahLst/>
              <a:cxnLst/>
              <a:rect l="l" t="t" r="r" b="b"/>
              <a:pathLst>
                <a:path w="4675505" h="5092700">
                  <a:moveTo>
                    <a:pt x="0" y="77042"/>
                  </a:moveTo>
                  <a:lnTo>
                    <a:pt x="6054" y="47053"/>
                  </a:lnTo>
                  <a:lnTo>
                    <a:pt x="22565" y="22565"/>
                  </a:lnTo>
                  <a:lnTo>
                    <a:pt x="47054" y="6054"/>
                  </a:lnTo>
                  <a:lnTo>
                    <a:pt x="77042" y="0"/>
                  </a:lnTo>
                  <a:lnTo>
                    <a:pt x="4597857" y="0"/>
                  </a:lnTo>
                  <a:lnTo>
                    <a:pt x="4640600" y="12944"/>
                  </a:lnTo>
                  <a:lnTo>
                    <a:pt x="4669035" y="47559"/>
                  </a:lnTo>
                  <a:lnTo>
                    <a:pt x="4674899" y="77042"/>
                  </a:lnTo>
                  <a:lnTo>
                    <a:pt x="4674899" y="5015457"/>
                  </a:lnTo>
                  <a:lnTo>
                    <a:pt x="4668845" y="5045445"/>
                  </a:lnTo>
                  <a:lnTo>
                    <a:pt x="4652334" y="5069934"/>
                  </a:lnTo>
                  <a:lnTo>
                    <a:pt x="4627845" y="5086445"/>
                  </a:lnTo>
                  <a:lnTo>
                    <a:pt x="4597857" y="5092499"/>
                  </a:lnTo>
                  <a:lnTo>
                    <a:pt x="77042" y="5092499"/>
                  </a:lnTo>
                  <a:lnTo>
                    <a:pt x="47054" y="5086445"/>
                  </a:lnTo>
                  <a:lnTo>
                    <a:pt x="22565" y="5069934"/>
                  </a:lnTo>
                  <a:lnTo>
                    <a:pt x="6054" y="5045445"/>
                  </a:lnTo>
                  <a:lnTo>
                    <a:pt x="0" y="5015457"/>
                  </a:lnTo>
                  <a:lnTo>
                    <a:pt x="0" y="77042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40951" y="4841594"/>
            <a:ext cx="2643505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1195" marR="5080" indent="-659130">
              <a:lnSpc>
                <a:spcPct val="140000"/>
              </a:lnSpc>
              <a:spcBef>
                <a:spcPts val="10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웨비나가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끝난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25">
                <a:solidFill>
                  <a:srgbClr val="FFFFFF"/>
                </a:solidFill>
                <a:latin typeface="Malgun Gothic"/>
                <a:cs typeface="Malgun Gothic"/>
              </a:rPr>
              <a:t>Q&amp;A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시간이  따로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Malgun Gothic"/>
                <a:cs typeface="Malgun Gothic"/>
              </a:rPr>
              <a:t>있습니다.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7824" y="440678"/>
            <a:ext cx="4159885" cy="4319270"/>
            <a:chOff x="4507824" y="440678"/>
            <a:chExt cx="4159885" cy="4319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2303" y="440678"/>
              <a:ext cx="1525150" cy="12868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12587" y="2056387"/>
              <a:ext cx="2699385" cy="2699385"/>
            </a:xfrm>
            <a:custGeom>
              <a:avLst/>
              <a:gdLst/>
              <a:ahLst/>
              <a:cxnLst/>
              <a:rect l="l" t="t" r="r" b="b"/>
              <a:pathLst>
                <a:path w="2699384" h="2699385">
                  <a:moveTo>
                    <a:pt x="2543430" y="2698799"/>
                  </a:moveTo>
                  <a:lnTo>
                    <a:pt x="155369" y="2698799"/>
                  </a:lnTo>
                  <a:lnTo>
                    <a:pt x="106260" y="2690879"/>
                  </a:lnTo>
                  <a:lnTo>
                    <a:pt x="63610" y="2668822"/>
                  </a:lnTo>
                  <a:lnTo>
                    <a:pt x="29977" y="2635189"/>
                  </a:lnTo>
                  <a:lnTo>
                    <a:pt x="7920" y="2592539"/>
                  </a:lnTo>
                  <a:lnTo>
                    <a:pt x="0" y="2543429"/>
                  </a:lnTo>
                  <a:lnTo>
                    <a:pt x="0" y="155369"/>
                  </a:lnTo>
                  <a:lnTo>
                    <a:pt x="7920" y="106261"/>
                  </a:lnTo>
                  <a:lnTo>
                    <a:pt x="29977" y="63610"/>
                  </a:lnTo>
                  <a:lnTo>
                    <a:pt x="63610" y="29977"/>
                  </a:lnTo>
                  <a:lnTo>
                    <a:pt x="106260" y="7920"/>
                  </a:lnTo>
                  <a:lnTo>
                    <a:pt x="155369" y="0"/>
                  </a:lnTo>
                  <a:lnTo>
                    <a:pt x="2543430" y="0"/>
                  </a:lnTo>
                  <a:lnTo>
                    <a:pt x="2602887" y="11826"/>
                  </a:lnTo>
                  <a:lnTo>
                    <a:pt x="2653292" y="45506"/>
                  </a:lnTo>
                  <a:lnTo>
                    <a:pt x="2686973" y="95912"/>
                  </a:lnTo>
                  <a:lnTo>
                    <a:pt x="2698799" y="155369"/>
                  </a:lnTo>
                  <a:lnTo>
                    <a:pt x="2698799" y="2543429"/>
                  </a:lnTo>
                  <a:lnTo>
                    <a:pt x="2690879" y="2592539"/>
                  </a:lnTo>
                  <a:lnTo>
                    <a:pt x="2668822" y="2635189"/>
                  </a:lnTo>
                  <a:lnTo>
                    <a:pt x="2635189" y="2668822"/>
                  </a:lnTo>
                  <a:lnTo>
                    <a:pt x="2592539" y="2690879"/>
                  </a:lnTo>
                  <a:lnTo>
                    <a:pt x="2543430" y="26987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12587" y="2056387"/>
              <a:ext cx="2699385" cy="2699385"/>
            </a:xfrm>
            <a:custGeom>
              <a:avLst/>
              <a:gdLst/>
              <a:ahLst/>
              <a:cxnLst/>
              <a:rect l="l" t="t" r="r" b="b"/>
              <a:pathLst>
                <a:path w="2699384" h="2699385">
                  <a:moveTo>
                    <a:pt x="0" y="155369"/>
                  </a:moveTo>
                  <a:lnTo>
                    <a:pt x="7920" y="106261"/>
                  </a:lnTo>
                  <a:lnTo>
                    <a:pt x="29977" y="63610"/>
                  </a:lnTo>
                  <a:lnTo>
                    <a:pt x="63610" y="29977"/>
                  </a:lnTo>
                  <a:lnTo>
                    <a:pt x="106260" y="7920"/>
                  </a:lnTo>
                  <a:lnTo>
                    <a:pt x="155369" y="0"/>
                  </a:lnTo>
                  <a:lnTo>
                    <a:pt x="2543430" y="0"/>
                  </a:lnTo>
                  <a:lnTo>
                    <a:pt x="2602887" y="11826"/>
                  </a:lnTo>
                  <a:lnTo>
                    <a:pt x="2653292" y="45506"/>
                  </a:lnTo>
                  <a:lnTo>
                    <a:pt x="2686973" y="95912"/>
                  </a:lnTo>
                  <a:lnTo>
                    <a:pt x="2698799" y="155369"/>
                  </a:lnTo>
                  <a:lnTo>
                    <a:pt x="2698799" y="2543429"/>
                  </a:lnTo>
                  <a:lnTo>
                    <a:pt x="2690879" y="2592539"/>
                  </a:lnTo>
                  <a:lnTo>
                    <a:pt x="2668822" y="2635189"/>
                  </a:lnTo>
                  <a:lnTo>
                    <a:pt x="2635189" y="2668822"/>
                  </a:lnTo>
                  <a:lnTo>
                    <a:pt x="2592539" y="2690879"/>
                  </a:lnTo>
                  <a:lnTo>
                    <a:pt x="2543430" y="2698799"/>
                  </a:lnTo>
                  <a:lnTo>
                    <a:pt x="155369" y="2698799"/>
                  </a:lnTo>
                  <a:lnTo>
                    <a:pt x="106260" y="2690879"/>
                  </a:lnTo>
                  <a:lnTo>
                    <a:pt x="63610" y="2668822"/>
                  </a:lnTo>
                  <a:lnTo>
                    <a:pt x="29977" y="2635189"/>
                  </a:lnTo>
                  <a:lnTo>
                    <a:pt x="7920" y="2592539"/>
                  </a:lnTo>
                  <a:lnTo>
                    <a:pt x="0" y="2543429"/>
                  </a:lnTo>
                  <a:lnTo>
                    <a:pt x="0" y="15536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3138" y="2208057"/>
              <a:ext cx="2377719" cy="237771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92463" y="1307269"/>
            <a:ext cx="17399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Q&amp;A</a:t>
            </a:r>
            <a:r>
              <a:rPr dirty="0" spc="-400"/>
              <a:t> </a:t>
            </a:r>
            <a:r>
              <a:rPr dirty="0" spc="-260"/>
              <a:t>링크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499" y="1044593"/>
            <a:ext cx="70472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5" b="1">
                <a:solidFill>
                  <a:srgbClr val="FFFFFF"/>
                </a:solidFill>
                <a:latin typeface="Malgun Gothic"/>
                <a:cs typeface="Malgun Gothic"/>
              </a:rPr>
              <a:t>예제: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클릭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110" b="1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dirty="0" sz="3200" spc="15" b="1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3200" spc="20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3200" spc="80" b="1">
                <a:solidFill>
                  <a:srgbClr val="FFFFFF"/>
                </a:solidFill>
                <a:latin typeface="Malgun Gothic"/>
                <a:cs typeface="Malgun Gothic"/>
              </a:rPr>
              <a:t>a.link로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Malgun Gothic"/>
                <a:cs typeface="Malgun Gothic"/>
              </a:rPr>
              <a:t>URL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이동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3-1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28088" y="2575962"/>
            <a:ext cx="1736089" cy="360045"/>
          </a:xfrm>
          <a:custGeom>
            <a:avLst/>
            <a:gdLst/>
            <a:ahLst/>
            <a:cxnLst/>
            <a:rect l="l" t="t" r="r" b="b"/>
            <a:pathLst>
              <a:path w="1736090" h="360044">
                <a:moveTo>
                  <a:pt x="1675799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4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4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675799" y="0"/>
                </a:lnTo>
                <a:lnTo>
                  <a:pt x="1718225" y="17573"/>
                </a:lnTo>
                <a:lnTo>
                  <a:pt x="1735799" y="60001"/>
                </a:lnTo>
                <a:lnTo>
                  <a:pt x="1735799" y="299998"/>
                </a:lnTo>
                <a:lnTo>
                  <a:pt x="1731084" y="323353"/>
                </a:lnTo>
                <a:lnTo>
                  <a:pt x="1718226" y="342426"/>
                </a:lnTo>
                <a:lnTo>
                  <a:pt x="1699154" y="355284"/>
                </a:lnTo>
                <a:lnTo>
                  <a:pt x="1675799" y="359999"/>
                </a:lnTo>
                <a:close/>
              </a:path>
            </a:pathLst>
          </a:custGeom>
          <a:solidFill>
            <a:srgbClr val="8520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0816" y="2621342"/>
            <a:ext cx="14909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500" spc="-80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API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ayl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ad</a:t>
            </a:r>
            <a:endParaRPr sz="15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884" y="2575987"/>
            <a:ext cx="6678229" cy="31654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1010" y="217775"/>
            <a:ext cx="6130290" cy="6640830"/>
            <a:chOff x="3031010" y="217775"/>
            <a:chExt cx="6130290" cy="6640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1010" y="217775"/>
              <a:ext cx="6129977" cy="66402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57962" y="355474"/>
              <a:ext cx="2439670" cy="398145"/>
            </a:xfrm>
            <a:custGeom>
              <a:avLst/>
              <a:gdLst/>
              <a:ahLst/>
              <a:cxnLst/>
              <a:rect l="l" t="t" r="r" b="b"/>
              <a:pathLst>
                <a:path w="2439670" h="398145">
                  <a:moveTo>
                    <a:pt x="2373298" y="397799"/>
                  </a:moveTo>
                  <a:lnTo>
                    <a:pt x="66301" y="397799"/>
                  </a:lnTo>
                  <a:lnTo>
                    <a:pt x="40493" y="392589"/>
                  </a:lnTo>
                  <a:lnTo>
                    <a:pt x="19419" y="378380"/>
                  </a:lnTo>
                  <a:lnTo>
                    <a:pt x="5210" y="357306"/>
                  </a:lnTo>
                  <a:lnTo>
                    <a:pt x="0" y="331498"/>
                  </a:lnTo>
                  <a:lnTo>
                    <a:pt x="0" y="66301"/>
                  </a:lnTo>
                  <a:lnTo>
                    <a:pt x="5210" y="40493"/>
                  </a:lnTo>
                  <a:lnTo>
                    <a:pt x="19419" y="19419"/>
                  </a:lnTo>
                  <a:lnTo>
                    <a:pt x="40493" y="5210"/>
                  </a:lnTo>
                  <a:lnTo>
                    <a:pt x="66301" y="0"/>
                  </a:lnTo>
                  <a:lnTo>
                    <a:pt x="2373298" y="0"/>
                  </a:lnTo>
                  <a:lnTo>
                    <a:pt x="2410082" y="11139"/>
                  </a:lnTo>
                  <a:lnTo>
                    <a:pt x="2434553" y="40928"/>
                  </a:lnTo>
                  <a:lnTo>
                    <a:pt x="2439599" y="66301"/>
                  </a:lnTo>
                  <a:lnTo>
                    <a:pt x="2439599" y="331498"/>
                  </a:lnTo>
                  <a:lnTo>
                    <a:pt x="2434389" y="357306"/>
                  </a:lnTo>
                  <a:lnTo>
                    <a:pt x="2420180" y="378380"/>
                  </a:lnTo>
                  <a:lnTo>
                    <a:pt x="2399105" y="392589"/>
                  </a:lnTo>
                  <a:lnTo>
                    <a:pt x="2373298" y="3977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8990" y="419754"/>
            <a:ext cx="11976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lib/main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dart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0274" y="2992299"/>
            <a:ext cx="3127375" cy="1249045"/>
          </a:xfrm>
          <a:custGeom>
            <a:avLst/>
            <a:gdLst/>
            <a:ahLst/>
            <a:cxnLst/>
            <a:rect l="l" t="t" r="r" b="b"/>
            <a:pathLst>
              <a:path w="3127375" h="1249045">
                <a:moveTo>
                  <a:pt x="0" y="943499"/>
                </a:moveTo>
                <a:lnTo>
                  <a:pt x="3127199" y="943499"/>
                </a:lnTo>
                <a:lnTo>
                  <a:pt x="3127199" y="1248899"/>
                </a:lnTo>
                <a:lnTo>
                  <a:pt x="0" y="1248899"/>
                </a:lnTo>
                <a:lnTo>
                  <a:pt x="0" y="943499"/>
                </a:lnTo>
                <a:close/>
              </a:path>
              <a:path w="3127375" h="1249045">
                <a:moveTo>
                  <a:pt x="0" y="0"/>
                </a:moveTo>
                <a:lnTo>
                  <a:pt x="3127199" y="0"/>
                </a:lnTo>
                <a:lnTo>
                  <a:pt x="3127199" y="862799"/>
                </a:lnTo>
                <a:lnTo>
                  <a:pt x="0" y="86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9" y="1044593"/>
            <a:ext cx="43808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연동</a:t>
            </a:r>
            <a:r>
              <a:rPr dirty="0" spc="-400"/>
              <a:t> </a:t>
            </a:r>
            <a:r>
              <a:rPr dirty="0" spc="110"/>
              <a:t>Checkli</a:t>
            </a:r>
            <a:r>
              <a:rPr dirty="0" spc="15"/>
              <a:t>s</a:t>
            </a:r>
            <a:r>
              <a:rPr dirty="0" spc="114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3-2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50" y="4616937"/>
            <a:ext cx="228224" cy="250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229" y="5033662"/>
            <a:ext cx="236316" cy="250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195" y="5526587"/>
            <a:ext cx="237126" cy="250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166" y="6095712"/>
            <a:ext cx="236382" cy="250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162" y="2165787"/>
            <a:ext cx="228224" cy="250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117" y="2551637"/>
            <a:ext cx="236316" cy="250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149" y="3735475"/>
            <a:ext cx="228224" cy="250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942" y="2946674"/>
            <a:ext cx="236316" cy="2507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25312" y="1677382"/>
            <a:ext cx="10546715" cy="480822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170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170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endParaRPr sz="1700">
              <a:latin typeface="Malgun Gothic"/>
              <a:cs typeface="Malgun Gothic"/>
            </a:endParaRPr>
          </a:p>
          <a:p>
            <a:pPr marL="596265">
              <a:lnSpc>
                <a:spcPct val="100000"/>
              </a:lnSpc>
              <a:spcBef>
                <a:spcPts val="785"/>
              </a:spcBef>
            </a:pP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De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vi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토큰을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Malgun Gothic"/>
                <a:cs typeface="Malgun Gothic"/>
              </a:rPr>
              <a:t>받아오는가?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실패했을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때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런타임에는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문제가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Malgun Gothic"/>
                <a:cs typeface="Malgun Gothic"/>
              </a:rPr>
              <a:t>없는가?</a:t>
            </a:r>
            <a:endParaRPr sz="1500">
              <a:latin typeface="Malgun Gothic"/>
              <a:cs typeface="Malgun Gothic"/>
            </a:endParaRPr>
          </a:p>
          <a:p>
            <a:pPr marL="561975">
              <a:lnSpc>
                <a:spcPct val="100000"/>
              </a:lnSpc>
              <a:spcBef>
                <a:spcPts val="108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재설치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시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De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vi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토큰이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Malgun Gothic"/>
                <a:cs typeface="Malgun Gothic"/>
              </a:rPr>
              <a:t>갱신되는가?</a:t>
            </a:r>
            <a:endParaRPr sz="1500">
              <a:latin typeface="Malgun Gothic"/>
              <a:cs typeface="Malgun Gothic"/>
            </a:endParaRPr>
          </a:p>
          <a:p>
            <a:pPr marL="601980">
              <a:lnSpc>
                <a:spcPct val="100000"/>
              </a:lnSpc>
              <a:spcBef>
                <a:spcPts val="138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실행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시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서버로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De</a:t>
            </a:r>
            <a:r>
              <a:rPr dirty="0" sz="1500" spc="45">
                <a:solidFill>
                  <a:srgbClr val="FFFFFF"/>
                </a:solidFill>
                <a:latin typeface="Malgun Gothic"/>
                <a:cs typeface="Malgun Gothic"/>
              </a:rPr>
              <a:t>vi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토큰이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Malgun Gothic"/>
                <a:cs typeface="Malgun Gothic"/>
              </a:rPr>
              <a:t>전송되는가?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70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endParaRPr sz="1700">
              <a:latin typeface="Malgun Gothic"/>
              <a:cs typeface="Malgun Gothic"/>
            </a:endParaRPr>
          </a:p>
          <a:p>
            <a:pPr marL="556895">
              <a:lnSpc>
                <a:spcPct val="100000"/>
              </a:lnSpc>
              <a:spcBef>
                <a:spcPts val="96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푸시가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1500" spc="60">
                <a:solidFill>
                  <a:srgbClr val="FFFFFF"/>
                </a:solidFill>
                <a:latin typeface="Malgun Gothic"/>
                <a:cs typeface="Malgun Gothic"/>
              </a:rPr>
              <a:t>ac</a:t>
            </a:r>
            <a:r>
              <a:rPr dirty="0" sz="1500" spc="4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15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500" spc="50">
                <a:solidFill>
                  <a:srgbClr val="FFFFFF"/>
                </a:solidFill>
                <a:latin typeface="Malgun Gothic"/>
                <a:cs typeface="Malgun Gothic"/>
              </a:rPr>
              <a:t>ermin</a:t>
            </a:r>
            <a:r>
              <a:rPr dirty="0" sz="1500" spc="2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500" spc="1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ed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Malgun Gothic"/>
                <a:cs typeface="Malgun Gothic"/>
              </a:rPr>
              <a:t>수신되는가?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클릭</a:t>
            </a:r>
            <a:r>
              <a:rPr dirty="0" sz="170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 b="1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endParaRPr sz="1700">
              <a:latin typeface="Malgun Gothic"/>
              <a:cs typeface="Malgun Gothic"/>
            </a:endParaRPr>
          </a:p>
          <a:p>
            <a:pPr marL="612140" marR="5080" indent="-17145">
              <a:lnSpc>
                <a:spcPts val="3279"/>
              </a:lnSpc>
              <a:spcBef>
                <a:spcPts val="180"/>
              </a:spcBef>
            </a:pP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[iOS]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클릭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핸들러가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불리고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ﬁeld도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payload와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Malgun Gothic"/>
                <a:cs typeface="Malgun Gothic"/>
              </a:rPr>
              <a:t>같은가? </a:t>
            </a:r>
            <a:r>
              <a:rPr dirty="0" sz="1500" spc="-50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[iOS]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핸들러가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불리고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ﬁeld도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payload와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Malgun Gothic"/>
                <a:cs typeface="Malgun Gothic"/>
              </a:rPr>
              <a:t>같은가?</a:t>
            </a:r>
            <a:endParaRPr sz="1500">
              <a:latin typeface="Malgun Gothic"/>
              <a:cs typeface="Malgun Gothic"/>
            </a:endParaRPr>
          </a:p>
          <a:p>
            <a:pPr marL="570865" marR="245110" indent="42545">
              <a:lnSpc>
                <a:spcPct val="100000"/>
              </a:lnSpc>
              <a:spcBef>
                <a:spcPts val="1125"/>
              </a:spcBef>
            </a:pPr>
            <a:r>
              <a:rPr dirty="0" sz="1500" spc="20">
                <a:solidFill>
                  <a:srgbClr val="FFFFFF"/>
                </a:solidFill>
                <a:latin typeface="Malgun Gothic"/>
                <a:cs typeface="Malgun Gothic"/>
              </a:rPr>
              <a:t>[Android]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1500" spc="-18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클릭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핸들러가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불리고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dirty="0" sz="1500" spc="-18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ﬁeld도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payload와 </a:t>
            </a:r>
            <a:r>
              <a:rPr dirty="0" sz="1500" spc="-51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Malgun Gothic"/>
                <a:cs typeface="Malgun Gothic"/>
              </a:rPr>
              <a:t>같은가?</a:t>
            </a:r>
            <a:endParaRPr sz="1500">
              <a:latin typeface="Malgun Gothic"/>
              <a:cs typeface="Malgun Gothic"/>
            </a:endParaRPr>
          </a:p>
          <a:p>
            <a:pPr marL="569595" marR="246379" indent="42545">
              <a:lnSpc>
                <a:spcPct val="100000"/>
              </a:lnSpc>
              <a:spcBef>
                <a:spcPts val="880"/>
              </a:spcBef>
            </a:pPr>
            <a:r>
              <a:rPr dirty="0" sz="1500" spc="20">
                <a:solidFill>
                  <a:srgbClr val="FFFFFF"/>
                </a:solidFill>
                <a:latin typeface="Malgun Gothic"/>
                <a:cs typeface="Malgun Gothic"/>
              </a:rPr>
              <a:t>[Android]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Malgun Gothic"/>
                <a:cs typeface="Malgun Gothic"/>
              </a:rPr>
              <a:t>background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Malgun Gothic"/>
                <a:cs typeface="Malgun Gothic"/>
              </a:rPr>
              <a:t>terminated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상태에서</a:t>
            </a:r>
            <a:r>
              <a:rPr dirty="0" sz="1500" spc="-18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핸들러가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잘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불리고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dirty="0" sz="1500" spc="-18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Malgun Gothic"/>
                <a:cs typeface="Malgun Gothic"/>
              </a:rPr>
              <a:t>ﬁeld도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r>
              <a:rPr dirty="0" sz="1500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Malgun Gothic"/>
                <a:cs typeface="Malgun Gothic"/>
              </a:rPr>
              <a:t>payload와 </a:t>
            </a:r>
            <a:r>
              <a:rPr dirty="0" sz="1500" spc="-51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85">
                <a:solidFill>
                  <a:srgbClr val="FFFFFF"/>
                </a:solidFill>
                <a:latin typeface="Malgun Gothic"/>
                <a:cs typeface="Malgun Gothic"/>
              </a:rPr>
              <a:t>같은가?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8935" y="3240909"/>
            <a:ext cx="3321685" cy="2313940"/>
            <a:chOff x="668935" y="3240909"/>
            <a:chExt cx="3321685" cy="2313940"/>
          </a:xfrm>
        </p:grpSpPr>
        <p:sp>
          <p:nvSpPr>
            <p:cNvPr id="4" name="object 4"/>
            <p:cNvSpPr/>
            <p:nvPr/>
          </p:nvSpPr>
          <p:spPr>
            <a:xfrm>
              <a:off x="673697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60" h="2304415">
                  <a:moveTo>
                    <a:pt x="3224977" y="2303999"/>
                  </a:moveTo>
                  <a:lnTo>
                    <a:pt x="87022" y="2303999"/>
                  </a:lnTo>
                  <a:lnTo>
                    <a:pt x="53149" y="2297161"/>
                  </a:lnTo>
                  <a:lnTo>
                    <a:pt x="25488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lnTo>
                    <a:pt x="6838" y="53149"/>
                  </a:lnTo>
                  <a:lnTo>
                    <a:pt x="25488" y="25488"/>
                  </a:lnTo>
                  <a:lnTo>
                    <a:pt x="53149" y="6838"/>
                  </a:lnTo>
                  <a:lnTo>
                    <a:pt x="87022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3697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60" h="2304415">
                  <a:moveTo>
                    <a:pt x="0" y="87022"/>
                  </a:moveTo>
                  <a:lnTo>
                    <a:pt x="6838" y="53149"/>
                  </a:lnTo>
                  <a:lnTo>
                    <a:pt x="25488" y="25488"/>
                  </a:lnTo>
                  <a:lnTo>
                    <a:pt x="53149" y="6838"/>
                  </a:lnTo>
                  <a:lnTo>
                    <a:pt x="87022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lnTo>
                    <a:pt x="87022" y="2303999"/>
                  </a:lnTo>
                  <a:lnTo>
                    <a:pt x="53149" y="2297161"/>
                  </a:lnTo>
                  <a:lnTo>
                    <a:pt x="25488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08301" y="3572282"/>
              <a:ext cx="843280" cy="354330"/>
            </a:xfrm>
            <a:custGeom>
              <a:avLst/>
              <a:gdLst/>
              <a:ahLst/>
              <a:cxnLst/>
              <a:rect l="l" t="t" r="r" b="b"/>
              <a:pathLst>
                <a:path w="843280" h="354329">
                  <a:moveTo>
                    <a:pt x="665757" y="354071"/>
                  </a:moveTo>
                  <a:lnTo>
                    <a:pt x="177035" y="354071"/>
                  </a:lnTo>
                  <a:lnTo>
                    <a:pt x="129972" y="347748"/>
                  </a:lnTo>
                  <a:lnTo>
                    <a:pt x="87682" y="329901"/>
                  </a:lnTo>
                  <a:lnTo>
                    <a:pt x="51852" y="302219"/>
                  </a:lnTo>
                  <a:lnTo>
                    <a:pt x="24170" y="266389"/>
                  </a:lnTo>
                  <a:lnTo>
                    <a:pt x="6323" y="224099"/>
                  </a:lnTo>
                  <a:lnTo>
                    <a:pt x="0" y="177035"/>
                  </a:lnTo>
                  <a:lnTo>
                    <a:pt x="6323" y="129972"/>
                  </a:lnTo>
                  <a:lnTo>
                    <a:pt x="24170" y="87682"/>
                  </a:lnTo>
                  <a:lnTo>
                    <a:pt x="51852" y="51852"/>
                  </a:lnTo>
                  <a:lnTo>
                    <a:pt x="87682" y="24170"/>
                  </a:lnTo>
                  <a:lnTo>
                    <a:pt x="129972" y="6323"/>
                  </a:lnTo>
                  <a:lnTo>
                    <a:pt x="177035" y="0"/>
                  </a:lnTo>
                  <a:lnTo>
                    <a:pt x="665757" y="0"/>
                  </a:lnTo>
                  <a:lnTo>
                    <a:pt x="733506" y="13476"/>
                  </a:lnTo>
                  <a:lnTo>
                    <a:pt x="790941" y="51852"/>
                  </a:lnTo>
                  <a:lnTo>
                    <a:pt x="829317" y="109287"/>
                  </a:lnTo>
                  <a:lnTo>
                    <a:pt x="842793" y="177035"/>
                  </a:lnTo>
                  <a:lnTo>
                    <a:pt x="836470" y="224099"/>
                  </a:lnTo>
                  <a:lnTo>
                    <a:pt x="818623" y="266389"/>
                  </a:lnTo>
                  <a:lnTo>
                    <a:pt x="790941" y="302219"/>
                  </a:lnTo>
                  <a:lnTo>
                    <a:pt x="755111" y="329901"/>
                  </a:lnTo>
                  <a:lnTo>
                    <a:pt x="712821" y="347748"/>
                  </a:lnTo>
                  <a:lnTo>
                    <a:pt x="665757" y="354071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98600" y="3515240"/>
            <a:ext cx="3028315" cy="163576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ctr" marR="158115">
              <a:lnSpc>
                <a:spcPct val="100000"/>
              </a:lnSpc>
              <a:spcBef>
                <a:spcPts val="944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endParaRPr sz="1400">
              <a:latin typeface="Arial MT"/>
              <a:cs typeface="Arial MT"/>
            </a:endParaRPr>
          </a:p>
          <a:p>
            <a:pPr algn="ctr" marR="157480">
              <a:lnSpc>
                <a:spcPct val="100000"/>
              </a:lnSpc>
              <a:spcBef>
                <a:spcPts val="1330"/>
              </a:spcBef>
            </a:pPr>
            <a:r>
              <a:rPr dirty="0" sz="2200" spc="95" b="1">
                <a:solidFill>
                  <a:srgbClr val="FFFFFF"/>
                </a:solidFill>
                <a:latin typeface="Malgun Gothic"/>
                <a:cs typeface="Malgun Gothic"/>
              </a:rPr>
              <a:t>Fi</a:t>
            </a:r>
            <a:r>
              <a:rPr dirty="0" sz="2200" spc="55" b="1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200" spc="50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200" spc="10" b="1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2200" spc="80" b="1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생성</a:t>
            </a:r>
            <a:endParaRPr sz="2200">
              <a:latin typeface="Malgun Gothic"/>
              <a:cs typeface="Malgun Gothic"/>
            </a:endParaRPr>
          </a:p>
          <a:p>
            <a:pPr marL="29209" marR="5080" indent="224154">
              <a:lnSpc>
                <a:spcPct val="140000"/>
              </a:lnSpc>
              <a:spcBef>
                <a:spcPts val="465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새로운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Malgun Gothic"/>
                <a:cs typeface="Malgun Gothic"/>
              </a:rPr>
              <a:t>Fi</a:t>
            </a:r>
            <a:r>
              <a:rPr dirty="0" sz="1700" spc="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7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700" spc="-5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1700" spc="50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Malgun Gothic"/>
                <a:cs typeface="Malgun Gothic"/>
              </a:rPr>
              <a:t>프로젝트를  만들고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필요한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35237" y="3240909"/>
            <a:ext cx="3321685" cy="2313940"/>
            <a:chOff x="4435237" y="3240909"/>
            <a:chExt cx="3321685" cy="2313940"/>
          </a:xfrm>
        </p:grpSpPr>
        <p:sp>
          <p:nvSpPr>
            <p:cNvPr id="9" name="object 9"/>
            <p:cNvSpPr/>
            <p:nvPr/>
          </p:nvSpPr>
          <p:spPr>
            <a:xfrm>
              <a:off x="4439999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59" h="2304415">
                  <a:moveTo>
                    <a:pt x="3224977" y="2303999"/>
                  </a:moveTo>
                  <a:lnTo>
                    <a:pt x="87022" y="2303999"/>
                  </a:lnTo>
                  <a:lnTo>
                    <a:pt x="53149" y="2297161"/>
                  </a:lnTo>
                  <a:lnTo>
                    <a:pt x="25488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lnTo>
                    <a:pt x="6838" y="53149"/>
                  </a:lnTo>
                  <a:lnTo>
                    <a:pt x="25488" y="25488"/>
                  </a:lnTo>
                  <a:lnTo>
                    <a:pt x="53149" y="6838"/>
                  </a:lnTo>
                  <a:lnTo>
                    <a:pt x="87022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9999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59" h="2304415">
                  <a:moveTo>
                    <a:pt x="0" y="87022"/>
                  </a:moveTo>
                  <a:lnTo>
                    <a:pt x="6838" y="53149"/>
                  </a:lnTo>
                  <a:lnTo>
                    <a:pt x="25488" y="25488"/>
                  </a:lnTo>
                  <a:lnTo>
                    <a:pt x="53149" y="6838"/>
                  </a:lnTo>
                  <a:lnTo>
                    <a:pt x="87022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lnTo>
                    <a:pt x="87022" y="2303999"/>
                  </a:lnTo>
                  <a:lnTo>
                    <a:pt x="53149" y="2297161"/>
                  </a:lnTo>
                  <a:lnTo>
                    <a:pt x="25488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23279" y="3572282"/>
              <a:ext cx="945515" cy="354330"/>
            </a:xfrm>
            <a:custGeom>
              <a:avLst/>
              <a:gdLst/>
              <a:ahLst/>
              <a:cxnLst/>
              <a:rect l="l" t="t" r="r" b="b"/>
              <a:pathLst>
                <a:path w="945515" h="354329">
                  <a:moveTo>
                    <a:pt x="768403" y="354071"/>
                  </a:moveTo>
                  <a:lnTo>
                    <a:pt x="177035" y="354071"/>
                  </a:lnTo>
                  <a:lnTo>
                    <a:pt x="129972" y="347748"/>
                  </a:lnTo>
                  <a:lnTo>
                    <a:pt x="87682" y="329901"/>
                  </a:lnTo>
                  <a:lnTo>
                    <a:pt x="51852" y="302219"/>
                  </a:lnTo>
                  <a:lnTo>
                    <a:pt x="24170" y="266389"/>
                  </a:lnTo>
                  <a:lnTo>
                    <a:pt x="6323" y="224099"/>
                  </a:lnTo>
                  <a:lnTo>
                    <a:pt x="0" y="177035"/>
                  </a:lnTo>
                  <a:lnTo>
                    <a:pt x="6323" y="129972"/>
                  </a:lnTo>
                  <a:lnTo>
                    <a:pt x="24170" y="87682"/>
                  </a:lnTo>
                  <a:lnTo>
                    <a:pt x="51852" y="51852"/>
                  </a:lnTo>
                  <a:lnTo>
                    <a:pt x="87682" y="24170"/>
                  </a:lnTo>
                  <a:lnTo>
                    <a:pt x="129972" y="6323"/>
                  </a:lnTo>
                  <a:lnTo>
                    <a:pt x="177035" y="0"/>
                  </a:lnTo>
                  <a:lnTo>
                    <a:pt x="768403" y="0"/>
                  </a:lnTo>
                  <a:lnTo>
                    <a:pt x="836152" y="13476"/>
                  </a:lnTo>
                  <a:lnTo>
                    <a:pt x="893587" y="51852"/>
                  </a:lnTo>
                  <a:lnTo>
                    <a:pt x="931963" y="109287"/>
                  </a:lnTo>
                  <a:lnTo>
                    <a:pt x="945439" y="177035"/>
                  </a:lnTo>
                  <a:lnTo>
                    <a:pt x="939116" y="224099"/>
                  </a:lnTo>
                  <a:lnTo>
                    <a:pt x="921269" y="266389"/>
                  </a:lnTo>
                  <a:lnTo>
                    <a:pt x="893587" y="302219"/>
                  </a:lnTo>
                  <a:lnTo>
                    <a:pt x="857757" y="329901"/>
                  </a:lnTo>
                  <a:lnTo>
                    <a:pt x="815467" y="347748"/>
                  </a:lnTo>
                  <a:lnTo>
                    <a:pt x="768403" y="354071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13747" y="3524349"/>
            <a:ext cx="2566035" cy="16262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Second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z="2200" spc="95" b="1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2200" spc="10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200" spc="25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200" spc="80" b="1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앱과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연결</a:t>
            </a:r>
            <a:endParaRPr sz="2200">
              <a:latin typeface="Malgun Gothic"/>
              <a:cs typeface="Malgun Gothic"/>
            </a:endParaRPr>
          </a:p>
          <a:p>
            <a:pPr algn="ctr" marL="12700" marR="5080">
              <a:lnSpc>
                <a:spcPct val="140000"/>
              </a:lnSpc>
              <a:spcBef>
                <a:spcPts val="58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앱에서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Malgun Gothic"/>
                <a:cs typeface="Malgun Gothic"/>
              </a:rPr>
              <a:t>Fi</a:t>
            </a:r>
            <a:r>
              <a:rPr dirty="0" sz="1700" spc="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700" spc="2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700" spc="-5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1700" spc="50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Malgun Gothic"/>
                <a:cs typeface="Malgun Gothic"/>
              </a:rPr>
              <a:t>프로젝트를  연동하고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01539" y="3240909"/>
            <a:ext cx="3321685" cy="2313940"/>
            <a:chOff x="8201539" y="3240909"/>
            <a:chExt cx="3321685" cy="2313940"/>
          </a:xfrm>
        </p:grpSpPr>
        <p:sp>
          <p:nvSpPr>
            <p:cNvPr id="14" name="object 14"/>
            <p:cNvSpPr/>
            <p:nvPr/>
          </p:nvSpPr>
          <p:spPr>
            <a:xfrm>
              <a:off x="8206302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59" h="2304415">
                  <a:moveTo>
                    <a:pt x="3224977" y="2303999"/>
                  </a:moveTo>
                  <a:lnTo>
                    <a:pt x="87021" y="2303999"/>
                  </a:lnTo>
                  <a:lnTo>
                    <a:pt x="53148" y="2297161"/>
                  </a:lnTo>
                  <a:lnTo>
                    <a:pt x="25487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lnTo>
                    <a:pt x="6838" y="53149"/>
                  </a:lnTo>
                  <a:lnTo>
                    <a:pt x="25487" y="25488"/>
                  </a:lnTo>
                  <a:lnTo>
                    <a:pt x="53148" y="6838"/>
                  </a:lnTo>
                  <a:lnTo>
                    <a:pt x="87021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06302" y="3245672"/>
              <a:ext cx="3312160" cy="2304415"/>
            </a:xfrm>
            <a:custGeom>
              <a:avLst/>
              <a:gdLst/>
              <a:ahLst/>
              <a:cxnLst/>
              <a:rect l="l" t="t" r="r" b="b"/>
              <a:pathLst>
                <a:path w="3312159" h="2304415">
                  <a:moveTo>
                    <a:pt x="0" y="87022"/>
                  </a:moveTo>
                  <a:lnTo>
                    <a:pt x="6838" y="53149"/>
                  </a:lnTo>
                  <a:lnTo>
                    <a:pt x="25487" y="25488"/>
                  </a:lnTo>
                  <a:lnTo>
                    <a:pt x="53148" y="6838"/>
                  </a:lnTo>
                  <a:lnTo>
                    <a:pt x="87021" y="0"/>
                  </a:lnTo>
                  <a:lnTo>
                    <a:pt x="3224977" y="0"/>
                  </a:lnTo>
                  <a:lnTo>
                    <a:pt x="3273257" y="14620"/>
                  </a:lnTo>
                  <a:lnTo>
                    <a:pt x="3305375" y="53720"/>
                  </a:lnTo>
                  <a:lnTo>
                    <a:pt x="3311999" y="87022"/>
                  </a:lnTo>
                  <a:lnTo>
                    <a:pt x="3311999" y="2216977"/>
                  </a:lnTo>
                  <a:lnTo>
                    <a:pt x="3305161" y="2250850"/>
                  </a:lnTo>
                  <a:lnTo>
                    <a:pt x="3286511" y="2278511"/>
                  </a:lnTo>
                  <a:lnTo>
                    <a:pt x="3258850" y="2297161"/>
                  </a:lnTo>
                  <a:lnTo>
                    <a:pt x="3224977" y="2303999"/>
                  </a:lnTo>
                  <a:lnTo>
                    <a:pt x="87021" y="2303999"/>
                  </a:lnTo>
                  <a:lnTo>
                    <a:pt x="53148" y="2297161"/>
                  </a:lnTo>
                  <a:lnTo>
                    <a:pt x="25487" y="2278511"/>
                  </a:lnTo>
                  <a:lnTo>
                    <a:pt x="6838" y="2250850"/>
                  </a:lnTo>
                  <a:lnTo>
                    <a:pt x="0" y="2216977"/>
                  </a:lnTo>
                  <a:lnTo>
                    <a:pt x="0" y="87022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40903" y="3572282"/>
              <a:ext cx="843280" cy="354330"/>
            </a:xfrm>
            <a:custGeom>
              <a:avLst/>
              <a:gdLst/>
              <a:ahLst/>
              <a:cxnLst/>
              <a:rect l="l" t="t" r="r" b="b"/>
              <a:pathLst>
                <a:path w="843279" h="354329">
                  <a:moveTo>
                    <a:pt x="665759" y="354071"/>
                  </a:moveTo>
                  <a:lnTo>
                    <a:pt x="177035" y="354071"/>
                  </a:lnTo>
                  <a:lnTo>
                    <a:pt x="129972" y="347748"/>
                  </a:lnTo>
                  <a:lnTo>
                    <a:pt x="87682" y="329901"/>
                  </a:lnTo>
                  <a:lnTo>
                    <a:pt x="51852" y="302219"/>
                  </a:lnTo>
                  <a:lnTo>
                    <a:pt x="24170" y="266389"/>
                  </a:lnTo>
                  <a:lnTo>
                    <a:pt x="6323" y="224099"/>
                  </a:lnTo>
                  <a:lnTo>
                    <a:pt x="0" y="177035"/>
                  </a:lnTo>
                  <a:lnTo>
                    <a:pt x="6323" y="129972"/>
                  </a:lnTo>
                  <a:lnTo>
                    <a:pt x="24170" y="87682"/>
                  </a:lnTo>
                  <a:lnTo>
                    <a:pt x="51852" y="51852"/>
                  </a:lnTo>
                  <a:lnTo>
                    <a:pt x="87682" y="24170"/>
                  </a:lnTo>
                  <a:lnTo>
                    <a:pt x="129972" y="6323"/>
                  </a:lnTo>
                  <a:lnTo>
                    <a:pt x="177035" y="0"/>
                  </a:lnTo>
                  <a:lnTo>
                    <a:pt x="665759" y="0"/>
                  </a:lnTo>
                  <a:lnTo>
                    <a:pt x="733509" y="13476"/>
                  </a:lnTo>
                  <a:lnTo>
                    <a:pt x="790943" y="51852"/>
                  </a:lnTo>
                  <a:lnTo>
                    <a:pt x="829319" y="109287"/>
                  </a:lnTo>
                  <a:lnTo>
                    <a:pt x="842795" y="177035"/>
                  </a:lnTo>
                  <a:lnTo>
                    <a:pt x="836472" y="224099"/>
                  </a:lnTo>
                  <a:lnTo>
                    <a:pt x="818625" y="266389"/>
                  </a:lnTo>
                  <a:lnTo>
                    <a:pt x="790943" y="302219"/>
                  </a:lnTo>
                  <a:lnTo>
                    <a:pt x="755113" y="329901"/>
                  </a:lnTo>
                  <a:lnTo>
                    <a:pt x="712823" y="347748"/>
                  </a:lnTo>
                  <a:lnTo>
                    <a:pt x="665759" y="354071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543631" y="3524349"/>
            <a:ext cx="2639060" cy="16262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Third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처리</a:t>
            </a:r>
            <a:endParaRPr sz="2200">
              <a:latin typeface="Malgun Gothic"/>
              <a:cs typeface="Malgun Gothic"/>
            </a:endParaRPr>
          </a:p>
          <a:p>
            <a:pPr algn="ctr" marL="12700" marR="5080">
              <a:lnSpc>
                <a:spcPct val="140000"/>
              </a:lnSpc>
              <a:spcBef>
                <a:spcPts val="58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수신/클릭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Malgun Gothic"/>
                <a:cs typeface="Malgun Gothic"/>
              </a:rPr>
              <a:t>핸들러를  </a:t>
            </a:r>
            <a:r>
              <a:rPr dirty="0" sz="1700" spc="-100">
                <a:solidFill>
                  <a:srgbClr val="FFFFFF"/>
                </a:solidFill>
                <a:latin typeface="Malgun Gothic"/>
                <a:cs typeface="Malgun Gothic"/>
              </a:rPr>
              <a:t>구현합니다.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883296" y="2118881"/>
            <a:ext cx="64782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02.</a:t>
            </a:r>
            <a:r>
              <a:rPr dirty="0" spc="-400"/>
              <a:t> </a:t>
            </a:r>
            <a:r>
              <a:rPr dirty="0" spc="135"/>
              <a:t>Flu</a:t>
            </a:r>
            <a:r>
              <a:rPr dirty="0" spc="20"/>
              <a:t>t</a:t>
            </a:r>
            <a:r>
              <a:rPr dirty="0" spc="35"/>
              <a:t>t</a:t>
            </a:r>
            <a:r>
              <a:rPr dirty="0" spc="114"/>
              <a:t>er</a:t>
            </a:r>
            <a:r>
              <a:rPr dirty="0" spc="-400"/>
              <a:t> </a:t>
            </a:r>
            <a:r>
              <a:rPr dirty="0" spc="-260"/>
              <a:t>앱</a:t>
            </a:r>
            <a:r>
              <a:rPr dirty="0" spc="-400"/>
              <a:t> </a:t>
            </a:r>
            <a:r>
              <a:rPr dirty="0" spc="-260"/>
              <a:t>구현</a:t>
            </a:r>
            <a:r>
              <a:rPr dirty="0" spc="-400"/>
              <a:t> </a:t>
            </a:r>
            <a:r>
              <a:rPr dirty="0" spc="-260"/>
              <a:t>및</a:t>
            </a:r>
            <a:r>
              <a:rPr dirty="0" spc="-400"/>
              <a:t> </a:t>
            </a:r>
            <a:r>
              <a:rPr dirty="0" spc="135"/>
              <a:t>F</a:t>
            </a:r>
            <a:r>
              <a:rPr dirty="0" spc="-155"/>
              <a:t>CM</a:t>
            </a:r>
            <a:r>
              <a:rPr dirty="0" spc="-400"/>
              <a:t> </a:t>
            </a:r>
            <a:r>
              <a:rPr dirty="0" spc="-260"/>
              <a:t>연동</a:t>
            </a:r>
            <a:r>
              <a:rPr dirty="0" spc="-400"/>
              <a:t> </a:t>
            </a:r>
            <a:r>
              <a:rPr dirty="0" spc="-260"/>
              <a:t>시연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98089" y="1640676"/>
            <a:ext cx="4196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개발자를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위한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실전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가이드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98" y="1150101"/>
            <a:ext cx="483002" cy="4086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5" y="1042518"/>
            <a:ext cx="32937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구현</a:t>
            </a:r>
            <a:r>
              <a:rPr dirty="0" spc="-400"/>
              <a:t> </a:t>
            </a:r>
            <a:r>
              <a:rPr dirty="0" spc="-260"/>
              <a:t>전략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858" y="1687605"/>
            <a:ext cx="5374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-25">
                <a:solidFill>
                  <a:srgbClr val="FFFFFF"/>
                </a:solidFill>
                <a:latin typeface="Malgun Gothic"/>
                <a:cs typeface="Malgun Gothic"/>
              </a:rPr>
              <a:t>ound에서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원격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사용할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방법을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Malgun Gothic"/>
                <a:cs typeface="Malgun Gothic"/>
              </a:rPr>
              <a:t>설명합니다.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6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650" y="3070449"/>
            <a:ext cx="1175424" cy="14844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555212" y="1716575"/>
            <a:ext cx="6570345" cy="4041140"/>
            <a:chOff x="4555212" y="1716575"/>
            <a:chExt cx="6570345" cy="40411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425" y="1716575"/>
              <a:ext cx="4019623" cy="40407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9500" y="3885475"/>
              <a:ext cx="2534285" cy="6350"/>
            </a:xfrm>
            <a:custGeom>
              <a:avLst/>
              <a:gdLst/>
              <a:ahLst/>
              <a:cxnLst/>
              <a:rect l="l" t="t" r="r" b="b"/>
              <a:pathLst>
                <a:path w="2534284" h="6350">
                  <a:moveTo>
                    <a:pt x="0" y="0"/>
                  </a:moveTo>
                  <a:lnTo>
                    <a:pt x="2533970" y="635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6968" y="3845326"/>
              <a:ext cx="116945" cy="928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13559" y="4760896"/>
            <a:ext cx="16122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Foreground </a:t>
            </a:r>
            <a:r>
              <a:rPr dirty="0" sz="1600" spc="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7165" y="3529263"/>
            <a:ext cx="14535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로컬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생성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7" y="1042518"/>
            <a:ext cx="4153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Fi</a:t>
            </a:r>
            <a:r>
              <a:rPr dirty="0" spc="85"/>
              <a:t>r</a:t>
            </a:r>
            <a:r>
              <a:rPr dirty="0" spc="70"/>
              <a:t>e</a:t>
            </a:r>
            <a:r>
              <a:rPr dirty="0" spc="15"/>
              <a:t>b</a:t>
            </a:r>
            <a:r>
              <a:rPr dirty="0" spc="114"/>
              <a:t>ase</a:t>
            </a:r>
            <a:r>
              <a:rPr dirty="0" spc="-400"/>
              <a:t> </a:t>
            </a:r>
            <a:r>
              <a:rPr dirty="0" spc="-260"/>
              <a:t>프로젝트</a:t>
            </a:r>
            <a:r>
              <a:rPr dirty="0" spc="-400"/>
              <a:t> </a:t>
            </a:r>
            <a:r>
              <a:rPr dirty="0" spc="-26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847" y="1680981"/>
            <a:ext cx="5924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새로운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Fi</a:t>
            </a: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1800" spc="55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프로젝트를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만들고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필요한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565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9835" y="2577297"/>
            <a:ext cx="1754505" cy="369570"/>
          </a:xfrm>
          <a:custGeom>
            <a:avLst/>
            <a:gdLst/>
            <a:ahLst/>
            <a:cxnLst/>
            <a:rect l="l" t="t" r="r" b="b"/>
            <a:pathLst>
              <a:path w="1754505" h="369569">
                <a:moveTo>
                  <a:pt x="1754354" y="369331"/>
                </a:moveTo>
                <a:lnTo>
                  <a:pt x="0" y="369331"/>
                </a:lnTo>
                <a:lnTo>
                  <a:pt x="0" y="0"/>
                </a:lnTo>
                <a:lnTo>
                  <a:pt x="1754354" y="0"/>
                </a:lnTo>
                <a:lnTo>
                  <a:pt x="1754354" y="36933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50010" y="2593554"/>
            <a:ext cx="1332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4751" y="2577297"/>
            <a:ext cx="1887855" cy="369570"/>
          </a:xfrm>
          <a:custGeom>
            <a:avLst/>
            <a:gdLst/>
            <a:ahLst/>
            <a:cxnLst/>
            <a:rect l="l" t="t" r="r" b="b"/>
            <a:pathLst>
              <a:path w="1887854" h="369569">
                <a:moveTo>
                  <a:pt x="1887402" y="369331"/>
                </a:moveTo>
                <a:lnTo>
                  <a:pt x="0" y="369331"/>
                </a:lnTo>
                <a:lnTo>
                  <a:pt x="0" y="0"/>
                </a:lnTo>
                <a:lnTo>
                  <a:pt x="1887402" y="0"/>
                </a:lnTo>
                <a:lnTo>
                  <a:pt x="1887402" y="36933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34925" y="2593554"/>
            <a:ext cx="1483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7634" y="2984387"/>
            <a:ext cx="10890250" cy="3347720"/>
            <a:chOff x="847634" y="2984387"/>
            <a:chExt cx="10890250" cy="33477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634" y="2984387"/>
              <a:ext cx="5469600" cy="33384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434" y="3162188"/>
              <a:ext cx="4859999" cy="27288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7034" y="3136787"/>
              <a:ext cx="4911090" cy="2780030"/>
            </a:xfrm>
            <a:custGeom>
              <a:avLst/>
              <a:gdLst/>
              <a:ahLst/>
              <a:cxnLst/>
              <a:rect l="l" t="t" r="r" b="b"/>
              <a:pathLst>
                <a:path w="4911090" h="2780029">
                  <a:moveTo>
                    <a:pt x="0" y="67795"/>
                  </a:moveTo>
                  <a:lnTo>
                    <a:pt x="5284" y="41406"/>
                  </a:lnTo>
                  <a:lnTo>
                    <a:pt x="19697" y="19856"/>
                  </a:lnTo>
                  <a:lnTo>
                    <a:pt x="41074" y="5327"/>
                  </a:lnTo>
                  <a:lnTo>
                    <a:pt x="67251" y="0"/>
                  </a:lnTo>
                  <a:lnTo>
                    <a:pt x="4843548" y="0"/>
                  </a:lnTo>
                  <a:lnTo>
                    <a:pt x="4880859" y="11390"/>
                  </a:lnTo>
                  <a:lnTo>
                    <a:pt x="4905680" y="41851"/>
                  </a:lnTo>
                  <a:lnTo>
                    <a:pt x="4910799" y="67795"/>
                  </a:lnTo>
                  <a:lnTo>
                    <a:pt x="4910799" y="2711837"/>
                  </a:lnTo>
                  <a:lnTo>
                    <a:pt x="4905515" y="2738226"/>
                  </a:lnTo>
                  <a:lnTo>
                    <a:pt x="4891102" y="2759776"/>
                  </a:lnTo>
                  <a:lnTo>
                    <a:pt x="4869725" y="2774305"/>
                  </a:lnTo>
                  <a:lnTo>
                    <a:pt x="4843548" y="2779632"/>
                  </a:lnTo>
                  <a:lnTo>
                    <a:pt x="67251" y="2779632"/>
                  </a:lnTo>
                  <a:lnTo>
                    <a:pt x="41074" y="2774305"/>
                  </a:lnTo>
                  <a:lnTo>
                    <a:pt x="19697" y="2759776"/>
                  </a:lnTo>
                  <a:lnTo>
                    <a:pt x="5284" y="2738226"/>
                  </a:lnTo>
                  <a:lnTo>
                    <a:pt x="0" y="2711837"/>
                  </a:lnTo>
                  <a:lnTo>
                    <a:pt x="0" y="67795"/>
                  </a:lnTo>
                  <a:close/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4141" y="2984387"/>
              <a:ext cx="5473200" cy="33475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8940" y="3162187"/>
              <a:ext cx="4863599" cy="273791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3540" y="3136787"/>
              <a:ext cx="4914900" cy="2788920"/>
            </a:xfrm>
            <a:custGeom>
              <a:avLst/>
              <a:gdLst/>
              <a:ahLst/>
              <a:cxnLst/>
              <a:rect l="l" t="t" r="r" b="b"/>
              <a:pathLst>
                <a:path w="4914900" h="2788920">
                  <a:moveTo>
                    <a:pt x="0" y="68016"/>
                  </a:moveTo>
                  <a:lnTo>
                    <a:pt x="5302" y="41541"/>
                  </a:lnTo>
                  <a:lnTo>
                    <a:pt x="19763" y="19921"/>
                  </a:lnTo>
                  <a:lnTo>
                    <a:pt x="41210" y="5345"/>
                  </a:lnTo>
                  <a:lnTo>
                    <a:pt x="67475" y="0"/>
                  </a:lnTo>
                  <a:lnTo>
                    <a:pt x="4846924" y="0"/>
                  </a:lnTo>
                  <a:lnTo>
                    <a:pt x="4884360" y="11427"/>
                  </a:lnTo>
                  <a:lnTo>
                    <a:pt x="4909263" y="41987"/>
                  </a:lnTo>
                  <a:lnTo>
                    <a:pt x="4914399" y="68016"/>
                  </a:lnTo>
                  <a:lnTo>
                    <a:pt x="4914399" y="2720700"/>
                  </a:lnTo>
                  <a:lnTo>
                    <a:pt x="4909097" y="2747176"/>
                  </a:lnTo>
                  <a:lnTo>
                    <a:pt x="4894636" y="2768796"/>
                  </a:lnTo>
                  <a:lnTo>
                    <a:pt x="4873188" y="2783372"/>
                  </a:lnTo>
                  <a:lnTo>
                    <a:pt x="4846924" y="2788717"/>
                  </a:lnTo>
                  <a:lnTo>
                    <a:pt x="67475" y="2788717"/>
                  </a:lnTo>
                  <a:lnTo>
                    <a:pt x="41210" y="2783372"/>
                  </a:lnTo>
                  <a:lnTo>
                    <a:pt x="19763" y="2768796"/>
                  </a:lnTo>
                  <a:lnTo>
                    <a:pt x="5302" y="2747176"/>
                  </a:lnTo>
                  <a:lnTo>
                    <a:pt x="0" y="2720700"/>
                  </a:lnTo>
                  <a:lnTo>
                    <a:pt x="0" y="68016"/>
                  </a:lnTo>
                  <a:close/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4" y="1042518"/>
            <a:ext cx="30651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Flu</a:t>
            </a:r>
            <a:r>
              <a:rPr dirty="0" spc="20"/>
              <a:t>t</a:t>
            </a:r>
            <a:r>
              <a:rPr dirty="0" spc="35"/>
              <a:t>t</a:t>
            </a:r>
            <a:r>
              <a:rPr dirty="0" spc="114"/>
              <a:t>er</a:t>
            </a:r>
            <a:r>
              <a:rPr dirty="0" spc="-400"/>
              <a:t> </a:t>
            </a:r>
            <a:r>
              <a:rPr dirty="0" spc="-260"/>
              <a:t>앱과</a:t>
            </a:r>
            <a:r>
              <a:rPr dirty="0" spc="-400"/>
              <a:t> </a:t>
            </a:r>
            <a:r>
              <a:rPr dirty="0" spc="-260"/>
              <a:t>연결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565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91877" y="2099971"/>
            <a:ext cx="6210300" cy="3224530"/>
            <a:chOff x="5891877" y="2099971"/>
            <a:chExt cx="6210300" cy="3224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1877" y="2099971"/>
              <a:ext cx="6210000" cy="2235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1877" y="3088630"/>
              <a:ext cx="6210000" cy="2235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92846" y="1680981"/>
            <a:ext cx="68237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8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프로젝트를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연결하고,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8585" y="2338081"/>
            <a:ext cx="1488440" cy="369570"/>
          </a:xfrm>
          <a:custGeom>
            <a:avLst/>
            <a:gdLst/>
            <a:ahLst/>
            <a:cxnLst/>
            <a:rect l="l" t="t" r="r" b="b"/>
            <a:pathLst>
              <a:path w="1488439" h="369569">
                <a:moveTo>
                  <a:pt x="1488255" y="369331"/>
                </a:moveTo>
                <a:lnTo>
                  <a:pt x="0" y="369331"/>
                </a:lnTo>
                <a:lnTo>
                  <a:pt x="0" y="0"/>
                </a:lnTo>
                <a:lnTo>
                  <a:pt x="1488255" y="0"/>
                </a:lnTo>
                <a:lnTo>
                  <a:pt x="1488255" y="36933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78760" y="2354338"/>
            <a:ext cx="1109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~/greybox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501" y="2338081"/>
            <a:ext cx="4548505" cy="36957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2857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~/greybox/notifly_flutter_sample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350" y="2143724"/>
            <a:ext cx="5587073" cy="2191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2" y="1042518"/>
            <a:ext cx="30651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Flu</a:t>
            </a:r>
            <a:r>
              <a:rPr dirty="0" spc="20"/>
              <a:t>t</a:t>
            </a:r>
            <a:r>
              <a:rPr dirty="0" spc="35"/>
              <a:t>t</a:t>
            </a:r>
            <a:r>
              <a:rPr dirty="0" spc="114"/>
              <a:t>er</a:t>
            </a:r>
            <a:r>
              <a:rPr dirty="0" spc="-400"/>
              <a:t> </a:t>
            </a:r>
            <a:r>
              <a:rPr dirty="0" spc="-260"/>
              <a:t>앱과</a:t>
            </a:r>
            <a:r>
              <a:rPr dirty="0" spc="-400"/>
              <a:t> </a:t>
            </a:r>
            <a:r>
              <a:rPr dirty="0" spc="-260"/>
              <a:t>연결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591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8434" y="2168903"/>
            <a:ext cx="11383645" cy="4689475"/>
            <a:chOff x="528434" y="2168903"/>
            <a:chExt cx="11383645" cy="468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434" y="2168903"/>
              <a:ext cx="11383199" cy="2048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434" y="3013658"/>
              <a:ext cx="11382337" cy="30922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434" y="4903567"/>
              <a:ext cx="11383199" cy="19544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92847" y="1680981"/>
            <a:ext cx="68237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8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프로젝트를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연결하고,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585" y="2338081"/>
            <a:ext cx="4548505" cy="36957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2857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~/greybox/notifly_flutter_sample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7" y="1042518"/>
            <a:ext cx="30651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Flu</a:t>
            </a:r>
            <a:r>
              <a:rPr dirty="0" spc="20"/>
              <a:t>t</a:t>
            </a:r>
            <a:r>
              <a:rPr dirty="0" spc="35"/>
              <a:t>t</a:t>
            </a:r>
            <a:r>
              <a:rPr dirty="0" spc="114"/>
              <a:t>er</a:t>
            </a:r>
            <a:r>
              <a:rPr dirty="0" spc="-400"/>
              <a:t> </a:t>
            </a:r>
            <a:r>
              <a:rPr dirty="0" spc="-260"/>
              <a:t>앱과</a:t>
            </a:r>
            <a:r>
              <a:rPr dirty="0" spc="-400"/>
              <a:t> </a:t>
            </a:r>
            <a:r>
              <a:rPr dirty="0" spc="-260"/>
              <a:t>연결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565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3352" y="2435449"/>
            <a:ext cx="8167370" cy="339090"/>
          </a:xfrm>
          <a:custGeom>
            <a:avLst/>
            <a:gdLst/>
            <a:ahLst/>
            <a:cxnLst/>
            <a:rect l="l" t="t" r="r" b="b"/>
            <a:pathLst>
              <a:path w="8167370" h="339089">
                <a:moveTo>
                  <a:pt x="8166900" y="338699"/>
                </a:moveTo>
                <a:lnTo>
                  <a:pt x="0" y="338699"/>
                </a:lnTo>
                <a:lnTo>
                  <a:pt x="0" y="0"/>
                </a:lnTo>
                <a:lnTo>
                  <a:pt x="8166900" y="0"/>
                </a:lnTo>
                <a:lnTo>
                  <a:pt x="8166900" y="3386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2850" y="1680981"/>
            <a:ext cx="7844790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애플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개발자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센터에서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발급받은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APNs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인증서를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Fi</a:t>
            </a: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1800" spc="55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프로젝트에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Malgun Gothic"/>
                <a:cs typeface="Malgun Gothic"/>
              </a:rPr>
              <a:t>업로드합니다.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Malgun Gothic"/>
              <a:cs typeface="Malgun Gothic"/>
            </a:endParaRPr>
          </a:p>
          <a:p>
            <a:pPr marL="105283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Firebas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Projec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Clou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Messaging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z="16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Malgun Gothic"/>
                <a:cs typeface="Malgun Gothic"/>
              </a:rPr>
              <a:t>생성된</a:t>
            </a:r>
            <a:r>
              <a:rPr dirty="0" sz="1600" spc="-19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 configuration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7002" y="2756250"/>
            <a:ext cx="8554085" cy="3870325"/>
            <a:chOff x="1827002" y="2756250"/>
            <a:chExt cx="8554085" cy="38703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002" y="2756250"/>
              <a:ext cx="8553900" cy="3870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1802" y="2934050"/>
              <a:ext cx="7944300" cy="3260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06402" y="2908650"/>
              <a:ext cx="7995284" cy="3311525"/>
            </a:xfrm>
            <a:custGeom>
              <a:avLst/>
              <a:gdLst/>
              <a:ahLst/>
              <a:cxnLst/>
              <a:rect l="l" t="t" r="r" b="b"/>
              <a:pathLst>
                <a:path w="7995284" h="3311525">
                  <a:moveTo>
                    <a:pt x="0" y="80760"/>
                  </a:moveTo>
                  <a:lnTo>
                    <a:pt x="6289" y="49324"/>
                  </a:lnTo>
                  <a:lnTo>
                    <a:pt x="23440" y="23654"/>
                  </a:lnTo>
                  <a:lnTo>
                    <a:pt x="48878" y="6346"/>
                  </a:lnTo>
                  <a:lnTo>
                    <a:pt x="80029" y="0"/>
                  </a:lnTo>
                  <a:lnTo>
                    <a:pt x="7915070" y="0"/>
                  </a:lnTo>
                  <a:lnTo>
                    <a:pt x="7959471" y="13568"/>
                  </a:lnTo>
                  <a:lnTo>
                    <a:pt x="7989008" y="49854"/>
                  </a:lnTo>
                  <a:lnTo>
                    <a:pt x="7995100" y="80760"/>
                  </a:lnTo>
                  <a:lnTo>
                    <a:pt x="7995100" y="3230439"/>
                  </a:lnTo>
                  <a:lnTo>
                    <a:pt x="7988811" y="3261875"/>
                  </a:lnTo>
                  <a:lnTo>
                    <a:pt x="7971660" y="3287545"/>
                  </a:lnTo>
                  <a:lnTo>
                    <a:pt x="7946221" y="3304853"/>
                  </a:lnTo>
                  <a:lnTo>
                    <a:pt x="7915070" y="3311199"/>
                  </a:lnTo>
                  <a:lnTo>
                    <a:pt x="80029" y="3311199"/>
                  </a:lnTo>
                  <a:lnTo>
                    <a:pt x="48878" y="3304853"/>
                  </a:lnTo>
                  <a:lnTo>
                    <a:pt x="23440" y="3287545"/>
                  </a:lnTo>
                  <a:lnTo>
                    <a:pt x="6289" y="3261875"/>
                  </a:lnTo>
                  <a:lnTo>
                    <a:pt x="0" y="3230439"/>
                  </a:lnTo>
                  <a:lnTo>
                    <a:pt x="0" y="80760"/>
                  </a:lnTo>
                  <a:close/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1877" y="2099971"/>
            <a:ext cx="6212442" cy="4758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17220"/>
            <a:chOff x="0" y="0"/>
            <a:chExt cx="12192000" cy="61722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12140"/>
            </a:xfrm>
            <a:custGeom>
              <a:avLst/>
              <a:gdLst/>
              <a:ahLst/>
              <a:cxnLst/>
              <a:rect l="l" t="t" r="r" b="b"/>
              <a:pathLst>
                <a:path w="12192000" h="612140">
                  <a:moveTo>
                    <a:pt x="12191999" y="611999"/>
                  </a:moveTo>
                  <a:lnTo>
                    <a:pt x="0" y="611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119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475" y="197331"/>
              <a:ext cx="850900" cy="2410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11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2838" y="1042518"/>
            <a:ext cx="30651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Flu</a:t>
            </a:r>
            <a:r>
              <a:rPr dirty="0" spc="20"/>
              <a:t>t</a:t>
            </a:r>
            <a:r>
              <a:rPr dirty="0" spc="35"/>
              <a:t>t</a:t>
            </a:r>
            <a:r>
              <a:rPr dirty="0" spc="114"/>
              <a:t>er</a:t>
            </a:r>
            <a:r>
              <a:rPr dirty="0" spc="-400"/>
              <a:t> </a:t>
            </a:r>
            <a:r>
              <a:rPr dirty="0" spc="-260"/>
              <a:t>앱과</a:t>
            </a:r>
            <a:r>
              <a:rPr dirty="0" spc="-400"/>
              <a:t> </a:t>
            </a:r>
            <a:r>
              <a:rPr dirty="0" spc="-260"/>
              <a:t>연결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2848" y="1680981"/>
            <a:ext cx="68237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8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7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프로젝트를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Malgun Gothic"/>
                <a:cs typeface="Malgun Gothic"/>
              </a:rPr>
              <a:t>연결하고,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설정을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Malgun Gothic"/>
                <a:cs typeface="Malgun Gothic"/>
              </a:rPr>
              <a:t>완료합니다.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8791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8585" y="2338081"/>
            <a:ext cx="1887855" cy="369570"/>
          </a:xfrm>
          <a:custGeom>
            <a:avLst/>
            <a:gdLst/>
            <a:ahLst/>
            <a:cxnLst/>
            <a:rect l="l" t="t" r="r" b="b"/>
            <a:pathLst>
              <a:path w="1887855" h="369569">
                <a:moveTo>
                  <a:pt x="1887402" y="369331"/>
                </a:moveTo>
                <a:lnTo>
                  <a:pt x="0" y="369331"/>
                </a:lnTo>
                <a:lnTo>
                  <a:pt x="0" y="0"/>
                </a:lnTo>
                <a:lnTo>
                  <a:pt x="1887402" y="0"/>
                </a:lnTo>
                <a:lnTo>
                  <a:pt x="1887402" y="36933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78760" y="2354338"/>
            <a:ext cx="1548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pubspec.yaml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3501" y="2338081"/>
            <a:ext cx="2020570" cy="36957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2857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lib/main.dart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500" y="2185675"/>
            <a:ext cx="5587073" cy="3642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947" y="2384038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90" h="324485">
                <a:moveTo>
                  <a:pt x="272098" y="323999"/>
                </a:moveTo>
                <a:lnTo>
                  <a:pt x="54000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0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0" y="0"/>
                </a:lnTo>
                <a:lnTo>
                  <a:pt x="272098" y="0"/>
                </a:lnTo>
                <a:lnTo>
                  <a:pt x="310283" y="15816"/>
                </a:lnTo>
                <a:lnTo>
                  <a:pt x="326099" y="54000"/>
                </a:lnTo>
                <a:lnTo>
                  <a:pt x="326099" y="269998"/>
                </a:lnTo>
                <a:lnTo>
                  <a:pt x="321856" y="291018"/>
                </a:lnTo>
                <a:lnTo>
                  <a:pt x="310283" y="308183"/>
                </a:lnTo>
                <a:lnTo>
                  <a:pt x="293118" y="319756"/>
                </a:lnTo>
                <a:lnTo>
                  <a:pt x="272098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3287" y="2314525"/>
            <a:ext cx="2405380" cy="20396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2400">
              <a:latin typeface="Malgun Gothic"/>
              <a:cs typeface="Malgun Gothic"/>
            </a:endParaRPr>
          </a:p>
          <a:p>
            <a:pPr algn="just" marL="12700" marR="5080">
              <a:lnSpc>
                <a:spcPct val="140000"/>
              </a:lnSpc>
              <a:spcBef>
                <a:spcPts val="99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메시지에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대해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Malgun Gothic"/>
                <a:cs typeface="Malgun Gothic"/>
              </a:rPr>
              <a:t>이해하고  구현에서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고려해야할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점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algun Gothic"/>
                <a:cs typeface="Malgun Gothic"/>
              </a:rPr>
              <a:t>등을  </a:t>
            </a:r>
            <a:r>
              <a:rPr dirty="0" sz="1600" spc="-95">
                <a:solidFill>
                  <a:srgbClr val="FFFFFF"/>
                </a:solidFill>
                <a:latin typeface="Malgun Gothic"/>
                <a:cs typeface="Malgun Gothic"/>
              </a:rPr>
              <a:t>알아봅니다.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1101" y="2384038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89" h="324485">
                <a:moveTo>
                  <a:pt x="272098" y="323999"/>
                </a:moveTo>
                <a:lnTo>
                  <a:pt x="54000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0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0" y="0"/>
                </a:lnTo>
                <a:lnTo>
                  <a:pt x="272098" y="0"/>
                </a:lnTo>
                <a:lnTo>
                  <a:pt x="310283" y="15816"/>
                </a:lnTo>
                <a:lnTo>
                  <a:pt x="326099" y="54000"/>
                </a:lnTo>
                <a:lnTo>
                  <a:pt x="326099" y="269998"/>
                </a:lnTo>
                <a:lnTo>
                  <a:pt x="321856" y="291018"/>
                </a:lnTo>
                <a:lnTo>
                  <a:pt x="310283" y="308183"/>
                </a:lnTo>
                <a:lnTo>
                  <a:pt x="293118" y="319756"/>
                </a:lnTo>
                <a:lnTo>
                  <a:pt x="272098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67442" y="2314525"/>
            <a:ext cx="2893060" cy="20396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endParaRPr sz="2400">
              <a:latin typeface="Malgun Gothic"/>
              <a:cs typeface="Malgun Gothic"/>
            </a:endParaRPr>
          </a:p>
          <a:p>
            <a:pPr marL="12700" marR="5080">
              <a:lnSpc>
                <a:spcPct val="140000"/>
              </a:lnSpc>
              <a:spcBef>
                <a:spcPts val="990"/>
              </a:spcBef>
            </a:pP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-15">
                <a:solidFill>
                  <a:srgbClr val="FFFFFF"/>
                </a:solidFill>
                <a:latin typeface="Malgun Gothic"/>
                <a:cs typeface="Malgun Gothic"/>
              </a:rPr>
              <a:t>er로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Malgun Gothic"/>
                <a:cs typeface="Malgun Gothic"/>
              </a:rPr>
              <a:t>개발하는  과정을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Malgun Gothic"/>
                <a:cs typeface="Malgun Gothic"/>
              </a:rPr>
              <a:t>살펴보고,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샘플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Malgun Gothic"/>
                <a:cs typeface="Malgun Gothic"/>
              </a:rPr>
              <a:t>통해  다양한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사례를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Malgun Gothic"/>
                <a:cs typeface="Malgun Gothic"/>
              </a:rPr>
              <a:t>시연합니다.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5255" y="2384038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90" h="324485">
                <a:moveTo>
                  <a:pt x="272098" y="323999"/>
                </a:moveTo>
                <a:lnTo>
                  <a:pt x="54001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0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1" y="0"/>
                </a:lnTo>
                <a:lnTo>
                  <a:pt x="272098" y="0"/>
                </a:lnTo>
                <a:lnTo>
                  <a:pt x="310283" y="15816"/>
                </a:lnTo>
                <a:lnTo>
                  <a:pt x="326099" y="54000"/>
                </a:lnTo>
                <a:lnTo>
                  <a:pt x="326099" y="269998"/>
                </a:lnTo>
                <a:lnTo>
                  <a:pt x="321856" y="291018"/>
                </a:lnTo>
                <a:lnTo>
                  <a:pt x="310283" y="308183"/>
                </a:lnTo>
                <a:lnTo>
                  <a:pt x="293118" y="319756"/>
                </a:lnTo>
                <a:lnTo>
                  <a:pt x="272098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1596" y="2314525"/>
            <a:ext cx="2870200" cy="20396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2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노티플라이</a:t>
            </a:r>
            <a:r>
              <a:rPr dirty="0" sz="2400" spc="-3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95" b="1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endParaRPr sz="2400">
              <a:latin typeface="Malgun Gothic"/>
              <a:cs typeface="Malgun Gothic"/>
            </a:endParaRPr>
          </a:p>
          <a:p>
            <a:pPr marL="12700" marR="5080">
              <a:lnSpc>
                <a:spcPct val="140000"/>
              </a:lnSpc>
              <a:spcBef>
                <a:spcPts val="99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직접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개발하는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Malgun Gothic"/>
                <a:cs typeface="Malgun Gothic"/>
              </a:rPr>
              <a:t>것과  노티플라이를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사용하는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algun Gothic"/>
                <a:cs typeface="Malgun Gothic"/>
              </a:rPr>
              <a:t>것을  </a:t>
            </a:r>
            <a:r>
              <a:rPr dirty="0" sz="1600" spc="-95">
                <a:solidFill>
                  <a:srgbClr val="FFFFFF"/>
                </a:solidFill>
                <a:latin typeface="Malgun Gothic"/>
                <a:cs typeface="Malgun Gothic"/>
              </a:rPr>
              <a:t>비교합니다.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45" y="1042518"/>
            <a:ext cx="2453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58" y="1680991"/>
            <a:ext cx="445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3-1.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허용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요청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발급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8375" y="2548675"/>
            <a:ext cx="3951604" cy="2771775"/>
            <a:chOff x="1288375" y="2548675"/>
            <a:chExt cx="3951604" cy="27717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8375" y="2548675"/>
              <a:ext cx="3951100" cy="2771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2375" y="2675674"/>
              <a:ext cx="3443099" cy="226349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6941" y="570250"/>
            <a:ext cx="5935599" cy="62877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45" y="1042518"/>
            <a:ext cx="2453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58" y="1680991"/>
            <a:ext cx="3240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3-2.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커스텀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Malgun Gothic"/>
                <a:cs typeface="Malgun Gothic"/>
              </a:rPr>
              <a:t>수신/클릭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25" y="750825"/>
            <a:ext cx="6467100" cy="61071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45" y="1042518"/>
            <a:ext cx="2453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58" y="1680991"/>
            <a:ext cx="3756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3-3.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커스텀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Malgun Gothic"/>
                <a:cs typeface="Malgun Gothic"/>
              </a:rPr>
              <a:t>(Bac</a:t>
            </a:r>
            <a:r>
              <a:rPr dirty="0" sz="1800" spc="6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ound)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950" y="794100"/>
            <a:ext cx="7110049" cy="58918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5" y="1042518"/>
            <a:ext cx="2453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셋업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858" y="1680991"/>
            <a:ext cx="5066030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3-4.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로컬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셋업(for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algun Gothic"/>
                <a:cs typeface="Malgun Gothic"/>
              </a:rPr>
              <a:t>Android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Malgun Gothic"/>
                <a:cs typeface="Malgun Gothic"/>
              </a:rPr>
              <a:t>Push)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300">
              <a:latin typeface="Malgun Gothic"/>
              <a:cs typeface="Malgun Gothic"/>
            </a:endParaRPr>
          </a:p>
          <a:p>
            <a:pPr marL="2446655">
              <a:lnSpc>
                <a:spcPct val="100000"/>
              </a:lnSpc>
            </a:pPr>
            <a:r>
              <a:rPr dirty="0" sz="1400" spc="6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dirty="0" sz="1400" spc="3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al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400" spc="-5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45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500" y="2021725"/>
            <a:ext cx="6496449" cy="48362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5" y="1042518"/>
            <a:ext cx="2453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셋업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324" y="1680991"/>
            <a:ext cx="5596255" cy="87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3-4.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로컬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셋업(for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algun Gothic"/>
                <a:cs typeface="Malgun Gothic"/>
              </a:rPr>
              <a:t>Android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Malgun Gothic"/>
                <a:cs typeface="Malgun Gothic"/>
              </a:rPr>
              <a:t>Push)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spc="6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dirty="0" sz="1400" spc="3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al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400" spc="-5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45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5700" y="1484638"/>
            <a:ext cx="11976735" cy="5107305"/>
            <a:chOff x="215700" y="1484638"/>
            <a:chExt cx="11976735" cy="51073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798" y="1484638"/>
              <a:ext cx="6597201" cy="510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700" y="2241450"/>
              <a:ext cx="5522451" cy="4183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5" y="1042518"/>
            <a:ext cx="2453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셋업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324" y="1680991"/>
            <a:ext cx="5596255" cy="87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3-4.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로컬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셋업(for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algun Gothic"/>
                <a:cs typeface="Malgun Gothic"/>
              </a:rPr>
              <a:t>Android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Foreground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Malgun Gothic"/>
                <a:cs typeface="Malgun Gothic"/>
              </a:rPr>
              <a:t>Push)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spc="6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dirty="0" sz="1400" spc="3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al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400" spc="-5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400" spc="45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5700" y="1541901"/>
            <a:ext cx="11976735" cy="4909185"/>
            <a:chOff x="215700" y="1541901"/>
            <a:chExt cx="11976735" cy="4909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00" y="2241450"/>
              <a:ext cx="5522451" cy="4183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3950" y="1541901"/>
              <a:ext cx="6538049" cy="4909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5" y="1042518"/>
            <a:ext cx="24536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셋업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858" y="1680991"/>
            <a:ext cx="407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3-5.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5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표시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8425" y="308376"/>
            <a:ext cx="6103900" cy="6549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36300" y="2838056"/>
            <a:ext cx="4456430" cy="1872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ep1.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algun Gothic"/>
                <a:cs typeface="Malgun Gothic"/>
              </a:rPr>
              <a:t>iOS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5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표시되도록</a:t>
            </a:r>
            <a:r>
              <a:rPr dirty="0" sz="1800" spc="-2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Malgun Gothic"/>
              <a:cs typeface="Malgun Gothic"/>
            </a:endParaRPr>
          </a:p>
          <a:p>
            <a:pPr marL="29209" marR="347980">
              <a:lnSpc>
                <a:spcPct val="100000"/>
              </a:lnSpc>
            </a:pP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ep2.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dirty="0" sz="1800" spc="-2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0">
                <a:solidFill>
                  <a:srgbClr val="FFFFFF"/>
                </a:solidFill>
                <a:latin typeface="Malgun Gothic"/>
                <a:cs typeface="Malgun Gothic"/>
              </a:rPr>
              <a:t>oid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800" spc="-3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800" spc="35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Malgun Gothic"/>
                <a:cs typeface="Malgun Gothic"/>
              </a:rPr>
              <a:t>시  로컬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생성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표시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Malgun Gothic"/>
              <a:cs typeface="Malgun Gothic"/>
            </a:endParaRPr>
          </a:p>
          <a:p>
            <a:pPr marL="29209">
              <a:lnSpc>
                <a:spcPct val="100000"/>
              </a:lnSpc>
            </a:pP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8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ep3.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수신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핸들러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연결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45" y="1042518"/>
            <a:ext cx="2453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58" y="1680991"/>
            <a:ext cx="3302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3-6.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algun Gothic"/>
                <a:cs typeface="Malgun Gothic"/>
              </a:rPr>
              <a:t>Cold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800" spc="65">
                <a:solidFill>
                  <a:srgbClr val="FFFFFF"/>
                </a:solidFill>
                <a:latin typeface="Malgun Gothic"/>
                <a:cs typeface="Malgun Gothic"/>
              </a:rPr>
              <a:t>art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800" spc="-7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800" spc="55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800" spc="4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1800" spc="-229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처리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467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325" y="796425"/>
            <a:ext cx="6919601" cy="5824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42" y="1042518"/>
            <a:ext cx="2453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8713" y="170388"/>
            <a:ext cx="2477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4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8585" y="2338081"/>
            <a:ext cx="1222375" cy="369570"/>
          </a:xfrm>
          <a:custGeom>
            <a:avLst/>
            <a:gdLst/>
            <a:ahLst/>
            <a:cxnLst/>
            <a:rect l="l" t="t" r="r" b="b"/>
            <a:pathLst>
              <a:path w="1222375" h="369569">
                <a:moveTo>
                  <a:pt x="1222157" y="369331"/>
                </a:moveTo>
                <a:lnTo>
                  <a:pt x="0" y="369331"/>
                </a:lnTo>
                <a:lnTo>
                  <a:pt x="0" y="0"/>
                </a:lnTo>
                <a:lnTo>
                  <a:pt x="1222157" y="0"/>
                </a:lnTo>
                <a:lnTo>
                  <a:pt x="1222157" y="36933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613149" y="2160275"/>
            <a:ext cx="7096759" cy="4636135"/>
            <a:chOff x="2613149" y="2160275"/>
            <a:chExt cx="7096759" cy="46361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149" y="2160275"/>
              <a:ext cx="7096200" cy="4635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7949" y="2338075"/>
              <a:ext cx="6486599" cy="4025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92549" y="2312675"/>
              <a:ext cx="6537959" cy="4077335"/>
            </a:xfrm>
            <a:custGeom>
              <a:avLst/>
              <a:gdLst/>
              <a:ahLst/>
              <a:cxnLst/>
              <a:rect l="l" t="t" r="r" b="b"/>
              <a:pathLst>
                <a:path w="6537959" h="4077335">
                  <a:moveTo>
                    <a:pt x="0" y="99433"/>
                  </a:moveTo>
                  <a:lnTo>
                    <a:pt x="7777" y="60729"/>
                  </a:lnTo>
                  <a:lnTo>
                    <a:pt x="28985" y="29123"/>
                  </a:lnTo>
                  <a:lnTo>
                    <a:pt x="60442" y="7813"/>
                  </a:lnTo>
                  <a:lnTo>
                    <a:pt x="98962" y="0"/>
                  </a:lnTo>
                  <a:lnTo>
                    <a:pt x="6438436" y="0"/>
                  </a:lnTo>
                  <a:lnTo>
                    <a:pt x="6476308" y="7568"/>
                  </a:lnTo>
                  <a:lnTo>
                    <a:pt x="6508413" y="29123"/>
                  </a:lnTo>
                  <a:lnTo>
                    <a:pt x="6529866" y="61381"/>
                  </a:lnTo>
                  <a:lnTo>
                    <a:pt x="6537399" y="99433"/>
                  </a:lnTo>
                  <a:lnTo>
                    <a:pt x="6537399" y="3977366"/>
                  </a:lnTo>
                  <a:lnTo>
                    <a:pt x="6529623" y="4016070"/>
                  </a:lnTo>
                  <a:lnTo>
                    <a:pt x="6508414" y="4047676"/>
                  </a:lnTo>
                  <a:lnTo>
                    <a:pt x="6476957" y="4068986"/>
                  </a:lnTo>
                  <a:lnTo>
                    <a:pt x="6438436" y="4076799"/>
                  </a:lnTo>
                  <a:lnTo>
                    <a:pt x="98962" y="4076799"/>
                  </a:lnTo>
                  <a:lnTo>
                    <a:pt x="60442" y="4068986"/>
                  </a:lnTo>
                  <a:lnTo>
                    <a:pt x="28985" y="4047676"/>
                  </a:lnTo>
                  <a:lnTo>
                    <a:pt x="7777" y="4016070"/>
                  </a:lnTo>
                  <a:lnTo>
                    <a:pt x="0" y="3977366"/>
                  </a:lnTo>
                  <a:lnTo>
                    <a:pt x="0" y="99433"/>
                  </a:lnTo>
                  <a:close/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2858" y="1680991"/>
            <a:ext cx="10391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algun Gothic"/>
                <a:cs typeface="Malgun Gothic"/>
              </a:rPr>
              <a:t>3-7.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Malgun Gothic"/>
                <a:cs typeface="Malgun Gothic"/>
              </a:rPr>
              <a:t>TEST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1800" spc="-22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Firebase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Malgun Gothic"/>
                <a:cs typeface="Malgun Gothic"/>
              </a:rPr>
              <a:t>Messaging에서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발급받은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algun Gothic"/>
                <a:cs typeface="Malgun Gothic"/>
              </a:rPr>
              <a:t>Token을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이용해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Firebase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콘솔에서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알림을</a:t>
            </a:r>
            <a:r>
              <a:rPr dirty="0" sz="1600" spc="-2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Malgun Gothic"/>
                <a:cs typeface="Malgun Gothic"/>
              </a:rPr>
              <a:t>전송합니다.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0460" y="3188807"/>
            <a:ext cx="3321685" cy="2637790"/>
            <a:chOff x="2320460" y="3188807"/>
            <a:chExt cx="3321685" cy="2637790"/>
          </a:xfrm>
        </p:grpSpPr>
        <p:sp>
          <p:nvSpPr>
            <p:cNvPr id="3" name="object 3"/>
            <p:cNvSpPr/>
            <p:nvPr/>
          </p:nvSpPr>
          <p:spPr>
            <a:xfrm>
              <a:off x="2325222" y="3193569"/>
              <a:ext cx="3312160" cy="2628265"/>
            </a:xfrm>
            <a:custGeom>
              <a:avLst/>
              <a:gdLst/>
              <a:ahLst/>
              <a:cxnLst/>
              <a:rect l="l" t="t" r="r" b="b"/>
              <a:pathLst>
                <a:path w="3312160" h="2628265">
                  <a:moveTo>
                    <a:pt x="3212740" y="2627999"/>
                  </a:moveTo>
                  <a:lnTo>
                    <a:pt x="99259" y="2627999"/>
                  </a:lnTo>
                  <a:lnTo>
                    <a:pt x="60623" y="2620199"/>
                  </a:lnTo>
                  <a:lnTo>
                    <a:pt x="29072" y="2598927"/>
                  </a:lnTo>
                  <a:lnTo>
                    <a:pt x="7800" y="2567376"/>
                  </a:lnTo>
                  <a:lnTo>
                    <a:pt x="0" y="2528740"/>
                  </a:lnTo>
                  <a:lnTo>
                    <a:pt x="0" y="99259"/>
                  </a:lnTo>
                  <a:lnTo>
                    <a:pt x="7800" y="60623"/>
                  </a:lnTo>
                  <a:lnTo>
                    <a:pt x="29072" y="29072"/>
                  </a:lnTo>
                  <a:lnTo>
                    <a:pt x="60623" y="7800"/>
                  </a:lnTo>
                  <a:lnTo>
                    <a:pt x="99259" y="0"/>
                  </a:lnTo>
                  <a:lnTo>
                    <a:pt x="3212740" y="0"/>
                  </a:lnTo>
                  <a:lnTo>
                    <a:pt x="3250725" y="7555"/>
                  </a:lnTo>
                  <a:lnTo>
                    <a:pt x="3282927" y="29072"/>
                  </a:lnTo>
                  <a:lnTo>
                    <a:pt x="3304444" y="61274"/>
                  </a:lnTo>
                  <a:lnTo>
                    <a:pt x="3311999" y="99259"/>
                  </a:lnTo>
                  <a:lnTo>
                    <a:pt x="3311999" y="2528740"/>
                  </a:lnTo>
                  <a:lnTo>
                    <a:pt x="3304199" y="2567376"/>
                  </a:lnTo>
                  <a:lnTo>
                    <a:pt x="3282927" y="2598927"/>
                  </a:lnTo>
                  <a:lnTo>
                    <a:pt x="3251376" y="2620199"/>
                  </a:lnTo>
                  <a:lnTo>
                    <a:pt x="3212740" y="2627999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5222" y="3193569"/>
              <a:ext cx="3312160" cy="2628265"/>
            </a:xfrm>
            <a:custGeom>
              <a:avLst/>
              <a:gdLst/>
              <a:ahLst/>
              <a:cxnLst/>
              <a:rect l="l" t="t" r="r" b="b"/>
              <a:pathLst>
                <a:path w="3312160" h="2628265">
                  <a:moveTo>
                    <a:pt x="0" y="99259"/>
                  </a:moveTo>
                  <a:lnTo>
                    <a:pt x="7800" y="60623"/>
                  </a:lnTo>
                  <a:lnTo>
                    <a:pt x="29072" y="29072"/>
                  </a:lnTo>
                  <a:lnTo>
                    <a:pt x="60623" y="7800"/>
                  </a:lnTo>
                  <a:lnTo>
                    <a:pt x="99259" y="0"/>
                  </a:lnTo>
                  <a:lnTo>
                    <a:pt x="3212740" y="0"/>
                  </a:lnTo>
                  <a:lnTo>
                    <a:pt x="3250725" y="7555"/>
                  </a:lnTo>
                  <a:lnTo>
                    <a:pt x="3282927" y="29072"/>
                  </a:lnTo>
                  <a:lnTo>
                    <a:pt x="3304444" y="61274"/>
                  </a:lnTo>
                  <a:lnTo>
                    <a:pt x="3311999" y="99259"/>
                  </a:lnTo>
                  <a:lnTo>
                    <a:pt x="3311999" y="2528740"/>
                  </a:lnTo>
                  <a:lnTo>
                    <a:pt x="3304199" y="2567376"/>
                  </a:lnTo>
                  <a:lnTo>
                    <a:pt x="3282927" y="2598927"/>
                  </a:lnTo>
                  <a:lnTo>
                    <a:pt x="3251376" y="2620199"/>
                  </a:lnTo>
                  <a:lnTo>
                    <a:pt x="3212740" y="2627999"/>
                  </a:lnTo>
                  <a:lnTo>
                    <a:pt x="99259" y="2627999"/>
                  </a:lnTo>
                  <a:lnTo>
                    <a:pt x="60623" y="2620199"/>
                  </a:lnTo>
                  <a:lnTo>
                    <a:pt x="29072" y="2598927"/>
                  </a:lnTo>
                  <a:lnTo>
                    <a:pt x="7800" y="2567376"/>
                  </a:lnTo>
                  <a:lnTo>
                    <a:pt x="0" y="2528740"/>
                  </a:lnTo>
                  <a:lnTo>
                    <a:pt x="0" y="99259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9826" y="3520179"/>
              <a:ext cx="843280" cy="354330"/>
            </a:xfrm>
            <a:custGeom>
              <a:avLst/>
              <a:gdLst/>
              <a:ahLst/>
              <a:cxnLst/>
              <a:rect l="l" t="t" r="r" b="b"/>
              <a:pathLst>
                <a:path w="843279" h="354329">
                  <a:moveTo>
                    <a:pt x="665699" y="353999"/>
                  </a:moveTo>
                  <a:lnTo>
                    <a:pt x="176999" y="353999"/>
                  </a:lnTo>
                  <a:lnTo>
                    <a:pt x="129946" y="347677"/>
                  </a:lnTo>
                  <a:lnTo>
                    <a:pt x="87664" y="329834"/>
                  </a:lnTo>
                  <a:lnTo>
                    <a:pt x="51841" y="302157"/>
                  </a:lnTo>
                  <a:lnTo>
                    <a:pt x="24165" y="266335"/>
                  </a:lnTo>
                  <a:lnTo>
                    <a:pt x="6322" y="224053"/>
                  </a:lnTo>
                  <a:lnTo>
                    <a:pt x="0" y="176999"/>
                  </a:lnTo>
                  <a:lnTo>
                    <a:pt x="6322" y="129946"/>
                  </a:lnTo>
                  <a:lnTo>
                    <a:pt x="24165" y="87664"/>
                  </a:lnTo>
                  <a:lnTo>
                    <a:pt x="51841" y="51842"/>
                  </a:lnTo>
                  <a:lnTo>
                    <a:pt x="87664" y="24165"/>
                  </a:lnTo>
                  <a:lnTo>
                    <a:pt x="129946" y="6322"/>
                  </a:lnTo>
                  <a:lnTo>
                    <a:pt x="176999" y="0"/>
                  </a:lnTo>
                  <a:lnTo>
                    <a:pt x="665699" y="0"/>
                  </a:lnTo>
                  <a:lnTo>
                    <a:pt x="733434" y="13473"/>
                  </a:lnTo>
                  <a:lnTo>
                    <a:pt x="790857" y="51842"/>
                  </a:lnTo>
                  <a:lnTo>
                    <a:pt x="829226" y="109265"/>
                  </a:lnTo>
                  <a:lnTo>
                    <a:pt x="842699" y="176999"/>
                  </a:lnTo>
                  <a:lnTo>
                    <a:pt x="836377" y="224053"/>
                  </a:lnTo>
                  <a:lnTo>
                    <a:pt x="818534" y="266335"/>
                  </a:lnTo>
                  <a:lnTo>
                    <a:pt x="790857" y="302157"/>
                  </a:lnTo>
                  <a:lnTo>
                    <a:pt x="755035" y="329834"/>
                  </a:lnTo>
                  <a:lnTo>
                    <a:pt x="712753" y="347677"/>
                  </a:lnTo>
                  <a:lnTo>
                    <a:pt x="665699" y="353999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27876" y="3472189"/>
            <a:ext cx="3108325" cy="16262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간단한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45" b="1">
                <a:solidFill>
                  <a:srgbClr val="FFFFFF"/>
                </a:solidFill>
                <a:latin typeface="Malgun Gothic"/>
                <a:cs typeface="Malgun Gothic"/>
              </a:rPr>
              <a:t>SDK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연동</a:t>
            </a:r>
            <a:endParaRPr sz="2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간편한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Malgun Gothic"/>
                <a:cs typeface="Malgun Gothic"/>
              </a:rPr>
              <a:t>SDK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연동으로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쉽게</a:t>
            </a:r>
            <a:endParaRPr sz="17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알림을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구현할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Malgun Gothic"/>
                <a:cs typeface="Malgun Gothic"/>
              </a:rPr>
              <a:t>있습니다.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16587" y="3188807"/>
            <a:ext cx="3321685" cy="2637790"/>
            <a:chOff x="6716587" y="3188807"/>
            <a:chExt cx="3321685" cy="2637790"/>
          </a:xfrm>
        </p:grpSpPr>
        <p:sp>
          <p:nvSpPr>
            <p:cNvPr id="8" name="object 8"/>
            <p:cNvSpPr/>
            <p:nvPr/>
          </p:nvSpPr>
          <p:spPr>
            <a:xfrm>
              <a:off x="6721350" y="3193569"/>
              <a:ext cx="3312160" cy="2628265"/>
            </a:xfrm>
            <a:custGeom>
              <a:avLst/>
              <a:gdLst/>
              <a:ahLst/>
              <a:cxnLst/>
              <a:rect l="l" t="t" r="r" b="b"/>
              <a:pathLst>
                <a:path w="3312159" h="2628265">
                  <a:moveTo>
                    <a:pt x="3212740" y="2627999"/>
                  </a:moveTo>
                  <a:lnTo>
                    <a:pt x="99259" y="2627999"/>
                  </a:lnTo>
                  <a:lnTo>
                    <a:pt x="60623" y="2620199"/>
                  </a:lnTo>
                  <a:lnTo>
                    <a:pt x="29072" y="2598927"/>
                  </a:lnTo>
                  <a:lnTo>
                    <a:pt x="7800" y="2567376"/>
                  </a:lnTo>
                  <a:lnTo>
                    <a:pt x="0" y="2528740"/>
                  </a:lnTo>
                  <a:lnTo>
                    <a:pt x="0" y="99259"/>
                  </a:lnTo>
                  <a:lnTo>
                    <a:pt x="7800" y="60623"/>
                  </a:lnTo>
                  <a:lnTo>
                    <a:pt x="29072" y="29072"/>
                  </a:lnTo>
                  <a:lnTo>
                    <a:pt x="60623" y="7800"/>
                  </a:lnTo>
                  <a:lnTo>
                    <a:pt x="99259" y="0"/>
                  </a:lnTo>
                  <a:lnTo>
                    <a:pt x="3212740" y="0"/>
                  </a:lnTo>
                  <a:lnTo>
                    <a:pt x="3250725" y="7555"/>
                  </a:lnTo>
                  <a:lnTo>
                    <a:pt x="3282927" y="29072"/>
                  </a:lnTo>
                  <a:lnTo>
                    <a:pt x="3304444" y="61274"/>
                  </a:lnTo>
                  <a:lnTo>
                    <a:pt x="3311999" y="99259"/>
                  </a:lnTo>
                  <a:lnTo>
                    <a:pt x="3311999" y="2528740"/>
                  </a:lnTo>
                  <a:lnTo>
                    <a:pt x="3304199" y="2567376"/>
                  </a:lnTo>
                  <a:lnTo>
                    <a:pt x="3282927" y="2598927"/>
                  </a:lnTo>
                  <a:lnTo>
                    <a:pt x="3251376" y="2620199"/>
                  </a:lnTo>
                  <a:lnTo>
                    <a:pt x="3212740" y="2627999"/>
                  </a:lnTo>
                  <a:close/>
                </a:path>
              </a:pathLst>
            </a:custGeom>
            <a:solidFill>
              <a:srgbClr val="25252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21350" y="3193569"/>
              <a:ext cx="3312160" cy="2628265"/>
            </a:xfrm>
            <a:custGeom>
              <a:avLst/>
              <a:gdLst/>
              <a:ahLst/>
              <a:cxnLst/>
              <a:rect l="l" t="t" r="r" b="b"/>
              <a:pathLst>
                <a:path w="3312159" h="2628265">
                  <a:moveTo>
                    <a:pt x="0" y="99259"/>
                  </a:moveTo>
                  <a:lnTo>
                    <a:pt x="7800" y="60623"/>
                  </a:lnTo>
                  <a:lnTo>
                    <a:pt x="29072" y="29072"/>
                  </a:lnTo>
                  <a:lnTo>
                    <a:pt x="60623" y="7800"/>
                  </a:lnTo>
                  <a:lnTo>
                    <a:pt x="99259" y="0"/>
                  </a:lnTo>
                  <a:lnTo>
                    <a:pt x="3212740" y="0"/>
                  </a:lnTo>
                  <a:lnTo>
                    <a:pt x="3250725" y="7555"/>
                  </a:lnTo>
                  <a:lnTo>
                    <a:pt x="3282927" y="29072"/>
                  </a:lnTo>
                  <a:lnTo>
                    <a:pt x="3304444" y="61274"/>
                  </a:lnTo>
                  <a:lnTo>
                    <a:pt x="3311999" y="99259"/>
                  </a:lnTo>
                  <a:lnTo>
                    <a:pt x="3311999" y="2528740"/>
                  </a:lnTo>
                  <a:lnTo>
                    <a:pt x="3304199" y="2567376"/>
                  </a:lnTo>
                  <a:lnTo>
                    <a:pt x="3282927" y="2598927"/>
                  </a:lnTo>
                  <a:lnTo>
                    <a:pt x="3251376" y="2620199"/>
                  </a:lnTo>
                  <a:lnTo>
                    <a:pt x="3212740" y="2627999"/>
                  </a:lnTo>
                  <a:lnTo>
                    <a:pt x="99259" y="2627999"/>
                  </a:lnTo>
                  <a:lnTo>
                    <a:pt x="60623" y="2620199"/>
                  </a:lnTo>
                  <a:lnTo>
                    <a:pt x="29072" y="2598927"/>
                  </a:lnTo>
                  <a:lnTo>
                    <a:pt x="7800" y="2567376"/>
                  </a:lnTo>
                  <a:lnTo>
                    <a:pt x="0" y="2528740"/>
                  </a:lnTo>
                  <a:lnTo>
                    <a:pt x="0" y="99259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04630" y="3520179"/>
              <a:ext cx="945515" cy="354330"/>
            </a:xfrm>
            <a:custGeom>
              <a:avLst/>
              <a:gdLst/>
              <a:ahLst/>
              <a:cxnLst/>
              <a:rect l="l" t="t" r="r" b="b"/>
              <a:pathLst>
                <a:path w="945515" h="354329">
                  <a:moveTo>
                    <a:pt x="768299" y="353999"/>
                  </a:moveTo>
                  <a:lnTo>
                    <a:pt x="176999" y="353999"/>
                  </a:lnTo>
                  <a:lnTo>
                    <a:pt x="129946" y="347677"/>
                  </a:lnTo>
                  <a:lnTo>
                    <a:pt x="87664" y="329834"/>
                  </a:lnTo>
                  <a:lnTo>
                    <a:pt x="51842" y="302157"/>
                  </a:lnTo>
                  <a:lnTo>
                    <a:pt x="24165" y="266335"/>
                  </a:lnTo>
                  <a:lnTo>
                    <a:pt x="6322" y="224053"/>
                  </a:lnTo>
                  <a:lnTo>
                    <a:pt x="0" y="176999"/>
                  </a:lnTo>
                  <a:lnTo>
                    <a:pt x="6322" y="129946"/>
                  </a:lnTo>
                  <a:lnTo>
                    <a:pt x="24165" y="87664"/>
                  </a:lnTo>
                  <a:lnTo>
                    <a:pt x="51842" y="51842"/>
                  </a:lnTo>
                  <a:lnTo>
                    <a:pt x="87664" y="24165"/>
                  </a:lnTo>
                  <a:lnTo>
                    <a:pt x="129946" y="6322"/>
                  </a:lnTo>
                  <a:lnTo>
                    <a:pt x="176999" y="0"/>
                  </a:lnTo>
                  <a:lnTo>
                    <a:pt x="768299" y="0"/>
                  </a:lnTo>
                  <a:lnTo>
                    <a:pt x="836034" y="13473"/>
                  </a:lnTo>
                  <a:lnTo>
                    <a:pt x="893458" y="51842"/>
                  </a:lnTo>
                  <a:lnTo>
                    <a:pt x="931826" y="109265"/>
                  </a:lnTo>
                  <a:lnTo>
                    <a:pt x="945299" y="176999"/>
                  </a:lnTo>
                  <a:lnTo>
                    <a:pt x="938977" y="224053"/>
                  </a:lnTo>
                  <a:lnTo>
                    <a:pt x="921134" y="266335"/>
                  </a:lnTo>
                  <a:lnTo>
                    <a:pt x="893457" y="302157"/>
                  </a:lnTo>
                  <a:lnTo>
                    <a:pt x="857635" y="329834"/>
                  </a:lnTo>
                  <a:lnTo>
                    <a:pt x="815353" y="347677"/>
                  </a:lnTo>
                  <a:lnTo>
                    <a:pt x="768299" y="353999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971617" y="3472189"/>
            <a:ext cx="2813050" cy="16262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Second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실시간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algn="ctr" marL="12700" marR="5080" indent="-635">
              <a:lnSpc>
                <a:spcPct val="140000"/>
              </a:lnSpc>
              <a:spcBef>
                <a:spcPts val="575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실시간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분석을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통해  캠페인을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최적화할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Malgun Gothic"/>
                <a:cs typeface="Malgun Gothic"/>
              </a:rPr>
              <a:t>있습니다.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5768" y="2007694"/>
            <a:ext cx="87610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03.</a:t>
            </a:r>
            <a:r>
              <a:rPr dirty="0" spc="-400"/>
              <a:t> </a:t>
            </a:r>
            <a:r>
              <a:rPr dirty="0" spc="-260"/>
              <a:t>노티플라이를</a:t>
            </a:r>
            <a:r>
              <a:rPr dirty="0" spc="-400"/>
              <a:t> </a:t>
            </a:r>
            <a:r>
              <a:rPr dirty="0" spc="-260"/>
              <a:t>활용한</a:t>
            </a:r>
            <a:r>
              <a:rPr dirty="0" spc="-400"/>
              <a:t> </a:t>
            </a:r>
            <a:r>
              <a:rPr dirty="0" spc="-260"/>
              <a:t>효율적인</a:t>
            </a:r>
            <a:r>
              <a:rPr dirty="0" spc="-400"/>
              <a:t> </a:t>
            </a:r>
            <a:r>
              <a:rPr dirty="0" spc="-260"/>
              <a:t>앱</a:t>
            </a:r>
            <a:r>
              <a:rPr dirty="0" spc="-400"/>
              <a:t> </a:t>
            </a: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알림</a:t>
            </a:r>
            <a:r>
              <a:rPr dirty="0" spc="-400"/>
              <a:t> </a:t>
            </a:r>
            <a:r>
              <a:rPr dirty="0" spc="-260"/>
              <a:t>구현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98157" y="1574575"/>
            <a:ext cx="4196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개발자를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위한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실전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가이드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98" y="1083999"/>
            <a:ext cx="483002" cy="4086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6582" y="628382"/>
            <a:ext cx="5537200" cy="1196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01040">
              <a:lnSpc>
                <a:spcPct val="120000"/>
              </a:lnSpc>
              <a:spcBef>
                <a:spcPts val="100"/>
              </a:spcBef>
            </a:pPr>
            <a:r>
              <a:rPr dirty="0" spc="-260">
                <a:solidFill>
                  <a:srgbClr val="0044CC"/>
                </a:solidFill>
              </a:rPr>
              <a:t>업계</a:t>
            </a:r>
            <a:r>
              <a:rPr dirty="0" spc="-400">
                <a:solidFill>
                  <a:srgbClr val="0044CC"/>
                </a:solidFill>
              </a:rPr>
              <a:t> </a:t>
            </a:r>
            <a:r>
              <a:rPr dirty="0" spc="-260">
                <a:solidFill>
                  <a:srgbClr val="0044CC"/>
                </a:solidFill>
              </a:rPr>
              <a:t>최</a:t>
            </a:r>
            <a:r>
              <a:rPr dirty="0" spc="-265">
                <a:solidFill>
                  <a:srgbClr val="0044CC"/>
                </a:solidFill>
              </a:rPr>
              <a:t>고</a:t>
            </a:r>
            <a:r>
              <a:rPr dirty="0" spc="-260"/>
              <a:t>의</a:t>
            </a:r>
            <a:r>
              <a:rPr dirty="0" spc="-400"/>
              <a:t> </a:t>
            </a:r>
            <a:r>
              <a:rPr dirty="0" spc="-260"/>
              <a:t>앱</a:t>
            </a:r>
            <a:r>
              <a:rPr dirty="0" spc="-400"/>
              <a:t> </a:t>
            </a: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15"/>
              <a:t>알림  솔루션을</a:t>
            </a:r>
            <a:r>
              <a:rPr dirty="0" spc="-400"/>
              <a:t> </a:t>
            </a:r>
            <a:r>
              <a:rPr dirty="0" spc="-260"/>
              <a:t>제공하는</a:t>
            </a:r>
            <a:r>
              <a:rPr dirty="0" spc="-400"/>
              <a:t> </a:t>
            </a:r>
            <a:r>
              <a:rPr dirty="0" spc="-260"/>
              <a:t>노티플라이</a:t>
            </a:r>
            <a:r>
              <a:rPr dirty="0" spc="-400"/>
              <a:t> </a:t>
            </a:r>
            <a:r>
              <a:rPr dirty="0" spc="-260"/>
              <a:t>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3525" y="4996562"/>
            <a:ext cx="4337685" cy="107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100"/>
              </a:spcBef>
            </a:pP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박준하</a:t>
            </a:r>
            <a:endParaRPr sz="2000">
              <a:latin typeface="Malgun Gothic"/>
              <a:cs typeface="Malgun Gothic"/>
            </a:endParaRPr>
          </a:p>
          <a:p>
            <a:pPr algn="ctr" marL="12700" marR="5080">
              <a:lnSpc>
                <a:spcPct val="140000"/>
              </a:lnSpc>
              <a:spcBef>
                <a:spcPts val="45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노티플라이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600" spc="25">
                <a:solidFill>
                  <a:srgbClr val="FFFFFF"/>
                </a:solidFill>
                <a:latin typeface="Malgun Gothic"/>
                <a:cs typeface="Malgun Gothic"/>
              </a:rPr>
              <a:t>oid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Malgun Gothic"/>
                <a:cs typeface="Malgun Gothic"/>
              </a:rPr>
              <a:t>SDK,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600" spc="6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6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600" spc="5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1600" spc="-3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dirty="0" sz="1600" spc="55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dirty="0" sz="1600" spc="3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SDK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algun Gothic"/>
                <a:cs typeface="Malgun Gothic"/>
              </a:rPr>
              <a:t>개발  </a:t>
            </a: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AI</a:t>
            </a:r>
            <a:r>
              <a:rPr dirty="0" sz="1600" spc="-25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600" spc="10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Malgun Gothic"/>
                <a:cs typeface="Malgun Gothic"/>
              </a:rPr>
              <a:t>전산학부/전기전자공학부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0652" y="4996562"/>
            <a:ext cx="3359785" cy="107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김대성</a:t>
            </a:r>
            <a:endParaRPr sz="2000">
              <a:latin typeface="Malgun Gothic"/>
              <a:cs typeface="Malgun Gothic"/>
            </a:endParaRPr>
          </a:p>
          <a:p>
            <a:pPr algn="ctr" marL="12700" marR="5080">
              <a:lnSpc>
                <a:spcPct val="140000"/>
              </a:lnSpc>
              <a:spcBef>
                <a:spcPts val="450"/>
              </a:spcBef>
            </a:pP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노티플라이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Malgun Gothic"/>
                <a:cs typeface="Malgun Gothic"/>
              </a:rPr>
              <a:t>iOS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Malgun Gothic"/>
                <a:cs typeface="Malgun Gothic"/>
              </a:rPr>
              <a:t>SDK,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SDK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algun Gothic"/>
                <a:cs typeface="Malgun Gothic"/>
              </a:rPr>
              <a:t>개발  </a:t>
            </a: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AI</a:t>
            </a:r>
            <a:r>
              <a:rPr dirty="0" sz="1600" spc="-25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600" spc="10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전산학부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1467" y="2375409"/>
            <a:ext cx="7387590" cy="2459990"/>
            <a:chOff x="2401467" y="2375409"/>
            <a:chExt cx="7387590" cy="2459990"/>
          </a:xfrm>
        </p:grpSpPr>
        <p:sp>
          <p:nvSpPr>
            <p:cNvPr id="7" name="object 7"/>
            <p:cNvSpPr/>
            <p:nvPr/>
          </p:nvSpPr>
          <p:spPr>
            <a:xfrm>
              <a:off x="7334169" y="2380171"/>
              <a:ext cx="2450465" cy="2450465"/>
            </a:xfrm>
            <a:custGeom>
              <a:avLst/>
              <a:gdLst/>
              <a:ahLst/>
              <a:cxnLst/>
              <a:rect l="l" t="t" r="r" b="b"/>
              <a:pathLst>
                <a:path w="2450465" h="2450465">
                  <a:moveTo>
                    <a:pt x="1225061" y="2450122"/>
                  </a:moveTo>
                  <a:lnTo>
                    <a:pt x="1176957" y="2449195"/>
                  </a:lnTo>
                  <a:lnTo>
                    <a:pt x="1129323" y="2446437"/>
                  </a:lnTo>
                  <a:lnTo>
                    <a:pt x="1082193" y="2441881"/>
                  </a:lnTo>
                  <a:lnTo>
                    <a:pt x="1035600" y="2435561"/>
                  </a:lnTo>
                  <a:lnTo>
                    <a:pt x="989580" y="2427512"/>
                  </a:lnTo>
                  <a:lnTo>
                    <a:pt x="944165" y="2417768"/>
                  </a:lnTo>
                  <a:lnTo>
                    <a:pt x="899391" y="2406362"/>
                  </a:lnTo>
                  <a:lnTo>
                    <a:pt x="855290" y="2393329"/>
                  </a:lnTo>
                  <a:lnTo>
                    <a:pt x="811898" y="2378703"/>
                  </a:lnTo>
                  <a:lnTo>
                    <a:pt x="769248" y="2362518"/>
                  </a:lnTo>
                  <a:lnTo>
                    <a:pt x="727374" y="2344807"/>
                  </a:lnTo>
                  <a:lnTo>
                    <a:pt x="686310" y="2325606"/>
                  </a:lnTo>
                  <a:lnTo>
                    <a:pt x="646090" y="2304947"/>
                  </a:lnTo>
                  <a:lnTo>
                    <a:pt x="606749" y="2282866"/>
                  </a:lnTo>
                  <a:lnTo>
                    <a:pt x="568320" y="2259395"/>
                  </a:lnTo>
                  <a:lnTo>
                    <a:pt x="530837" y="2234570"/>
                  </a:lnTo>
                  <a:lnTo>
                    <a:pt x="494335" y="2208423"/>
                  </a:lnTo>
                  <a:lnTo>
                    <a:pt x="458847" y="2180990"/>
                  </a:lnTo>
                  <a:lnTo>
                    <a:pt x="424408" y="2152304"/>
                  </a:lnTo>
                  <a:lnTo>
                    <a:pt x="391052" y="2122400"/>
                  </a:lnTo>
                  <a:lnTo>
                    <a:pt x="358812" y="2091310"/>
                  </a:lnTo>
                  <a:lnTo>
                    <a:pt x="327722" y="2059070"/>
                  </a:lnTo>
                  <a:lnTo>
                    <a:pt x="297818" y="2025714"/>
                  </a:lnTo>
                  <a:lnTo>
                    <a:pt x="269132" y="1991275"/>
                  </a:lnTo>
                  <a:lnTo>
                    <a:pt x="241699" y="1955787"/>
                  </a:lnTo>
                  <a:lnTo>
                    <a:pt x="215552" y="1919285"/>
                  </a:lnTo>
                  <a:lnTo>
                    <a:pt x="190727" y="1881802"/>
                  </a:lnTo>
                  <a:lnTo>
                    <a:pt x="167256" y="1843373"/>
                  </a:lnTo>
                  <a:lnTo>
                    <a:pt x="145175" y="1804032"/>
                  </a:lnTo>
                  <a:lnTo>
                    <a:pt x="124516" y="1763812"/>
                  </a:lnTo>
                  <a:lnTo>
                    <a:pt x="105315" y="1722748"/>
                  </a:lnTo>
                  <a:lnTo>
                    <a:pt x="87604" y="1680874"/>
                  </a:lnTo>
                  <a:lnTo>
                    <a:pt x="71419" y="1638224"/>
                  </a:lnTo>
                  <a:lnTo>
                    <a:pt x="56793" y="1594831"/>
                  </a:lnTo>
                  <a:lnTo>
                    <a:pt x="43760" y="1550731"/>
                  </a:lnTo>
                  <a:lnTo>
                    <a:pt x="32354" y="1505956"/>
                  </a:lnTo>
                  <a:lnTo>
                    <a:pt x="22610" y="1460542"/>
                  </a:lnTo>
                  <a:lnTo>
                    <a:pt x="14561" y="1414521"/>
                  </a:lnTo>
                  <a:lnTo>
                    <a:pt x="8241" y="1367929"/>
                  </a:lnTo>
                  <a:lnTo>
                    <a:pt x="3685" y="1320799"/>
                  </a:lnTo>
                  <a:lnTo>
                    <a:pt x="927" y="1273165"/>
                  </a:lnTo>
                  <a:lnTo>
                    <a:pt x="0" y="1225061"/>
                  </a:lnTo>
                  <a:lnTo>
                    <a:pt x="927" y="1176957"/>
                  </a:lnTo>
                  <a:lnTo>
                    <a:pt x="3685" y="1129323"/>
                  </a:lnTo>
                  <a:lnTo>
                    <a:pt x="8241" y="1082193"/>
                  </a:lnTo>
                  <a:lnTo>
                    <a:pt x="14561" y="1035601"/>
                  </a:lnTo>
                  <a:lnTo>
                    <a:pt x="22610" y="989580"/>
                  </a:lnTo>
                  <a:lnTo>
                    <a:pt x="32354" y="944166"/>
                  </a:lnTo>
                  <a:lnTo>
                    <a:pt x="43760" y="899391"/>
                  </a:lnTo>
                  <a:lnTo>
                    <a:pt x="56793" y="855291"/>
                  </a:lnTo>
                  <a:lnTo>
                    <a:pt x="71419" y="811898"/>
                  </a:lnTo>
                  <a:lnTo>
                    <a:pt x="87604" y="769248"/>
                  </a:lnTo>
                  <a:lnTo>
                    <a:pt x="105315" y="727374"/>
                  </a:lnTo>
                  <a:lnTo>
                    <a:pt x="124516" y="686310"/>
                  </a:lnTo>
                  <a:lnTo>
                    <a:pt x="145175" y="646090"/>
                  </a:lnTo>
                  <a:lnTo>
                    <a:pt x="167256" y="606749"/>
                  </a:lnTo>
                  <a:lnTo>
                    <a:pt x="190727" y="568320"/>
                  </a:lnTo>
                  <a:lnTo>
                    <a:pt x="215552" y="530837"/>
                  </a:lnTo>
                  <a:lnTo>
                    <a:pt x="241699" y="494335"/>
                  </a:lnTo>
                  <a:lnTo>
                    <a:pt x="269132" y="458848"/>
                  </a:lnTo>
                  <a:lnTo>
                    <a:pt x="297818" y="424408"/>
                  </a:lnTo>
                  <a:lnTo>
                    <a:pt x="327722" y="391052"/>
                  </a:lnTo>
                  <a:lnTo>
                    <a:pt x="358812" y="358812"/>
                  </a:lnTo>
                  <a:lnTo>
                    <a:pt x="391052" y="327722"/>
                  </a:lnTo>
                  <a:lnTo>
                    <a:pt x="424408" y="297818"/>
                  </a:lnTo>
                  <a:lnTo>
                    <a:pt x="458847" y="269132"/>
                  </a:lnTo>
                  <a:lnTo>
                    <a:pt x="494335" y="241699"/>
                  </a:lnTo>
                  <a:lnTo>
                    <a:pt x="530837" y="215552"/>
                  </a:lnTo>
                  <a:lnTo>
                    <a:pt x="568320" y="190727"/>
                  </a:lnTo>
                  <a:lnTo>
                    <a:pt x="606749" y="167256"/>
                  </a:lnTo>
                  <a:lnTo>
                    <a:pt x="646090" y="145175"/>
                  </a:lnTo>
                  <a:lnTo>
                    <a:pt x="686310" y="124516"/>
                  </a:lnTo>
                  <a:lnTo>
                    <a:pt x="727374" y="105315"/>
                  </a:lnTo>
                  <a:lnTo>
                    <a:pt x="769248" y="87604"/>
                  </a:lnTo>
                  <a:lnTo>
                    <a:pt x="811898" y="71419"/>
                  </a:lnTo>
                  <a:lnTo>
                    <a:pt x="855290" y="56793"/>
                  </a:lnTo>
                  <a:lnTo>
                    <a:pt x="899391" y="43760"/>
                  </a:lnTo>
                  <a:lnTo>
                    <a:pt x="944165" y="32354"/>
                  </a:lnTo>
                  <a:lnTo>
                    <a:pt x="989580" y="22610"/>
                  </a:lnTo>
                  <a:lnTo>
                    <a:pt x="1035600" y="14561"/>
                  </a:lnTo>
                  <a:lnTo>
                    <a:pt x="1082193" y="8241"/>
                  </a:lnTo>
                  <a:lnTo>
                    <a:pt x="1129323" y="3685"/>
                  </a:lnTo>
                  <a:lnTo>
                    <a:pt x="1176957" y="927"/>
                  </a:lnTo>
                  <a:lnTo>
                    <a:pt x="1225061" y="0"/>
                  </a:lnTo>
                  <a:lnTo>
                    <a:pt x="1276241" y="1068"/>
                  </a:lnTo>
                  <a:lnTo>
                    <a:pt x="1327141" y="4257"/>
                  </a:lnTo>
                  <a:lnTo>
                    <a:pt x="1377699" y="9541"/>
                  </a:lnTo>
                  <a:lnTo>
                    <a:pt x="1427856" y="16896"/>
                  </a:lnTo>
                  <a:lnTo>
                    <a:pt x="1477552" y="26297"/>
                  </a:lnTo>
                  <a:lnTo>
                    <a:pt x="1526727" y="37719"/>
                  </a:lnTo>
                  <a:lnTo>
                    <a:pt x="1575322" y="51137"/>
                  </a:lnTo>
                  <a:lnTo>
                    <a:pt x="1623275" y="66526"/>
                  </a:lnTo>
                  <a:lnTo>
                    <a:pt x="1670527" y="83862"/>
                  </a:lnTo>
                  <a:lnTo>
                    <a:pt x="1717019" y="103119"/>
                  </a:lnTo>
                  <a:lnTo>
                    <a:pt x="1762689" y="124273"/>
                  </a:lnTo>
                  <a:lnTo>
                    <a:pt x="1807479" y="147300"/>
                  </a:lnTo>
                  <a:lnTo>
                    <a:pt x="1851329" y="172173"/>
                  </a:lnTo>
                  <a:lnTo>
                    <a:pt x="1894177" y="198869"/>
                  </a:lnTo>
                  <a:lnTo>
                    <a:pt x="1935965" y="227362"/>
                  </a:lnTo>
                  <a:lnTo>
                    <a:pt x="1976632" y="257627"/>
                  </a:lnTo>
                  <a:lnTo>
                    <a:pt x="2016119" y="289641"/>
                  </a:lnTo>
                  <a:lnTo>
                    <a:pt x="2054365" y="323377"/>
                  </a:lnTo>
                  <a:lnTo>
                    <a:pt x="2091310" y="358812"/>
                  </a:lnTo>
                  <a:lnTo>
                    <a:pt x="2126745" y="395757"/>
                  </a:lnTo>
                  <a:lnTo>
                    <a:pt x="2160481" y="434003"/>
                  </a:lnTo>
                  <a:lnTo>
                    <a:pt x="2192494" y="473490"/>
                  </a:lnTo>
                  <a:lnTo>
                    <a:pt x="2222760" y="514157"/>
                  </a:lnTo>
                  <a:lnTo>
                    <a:pt x="2251253" y="555945"/>
                  </a:lnTo>
                  <a:lnTo>
                    <a:pt x="2277949" y="598793"/>
                  </a:lnTo>
                  <a:lnTo>
                    <a:pt x="2302822" y="642643"/>
                  </a:lnTo>
                  <a:lnTo>
                    <a:pt x="2325849" y="687433"/>
                  </a:lnTo>
                  <a:lnTo>
                    <a:pt x="2347003" y="733103"/>
                  </a:lnTo>
                  <a:lnTo>
                    <a:pt x="2366260" y="779595"/>
                  </a:lnTo>
                  <a:lnTo>
                    <a:pt x="2383596" y="826847"/>
                  </a:lnTo>
                  <a:lnTo>
                    <a:pt x="2398985" y="874800"/>
                  </a:lnTo>
                  <a:lnTo>
                    <a:pt x="2412403" y="923395"/>
                  </a:lnTo>
                  <a:lnTo>
                    <a:pt x="2423825" y="972570"/>
                  </a:lnTo>
                  <a:lnTo>
                    <a:pt x="2433226" y="1022266"/>
                  </a:lnTo>
                  <a:lnTo>
                    <a:pt x="2440581" y="1072423"/>
                  </a:lnTo>
                  <a:lnTo>
                    <a:pt x="2445865" y="1122981"/>
                  </a:lnTo>
                  <a:lnTo>
                    <a:pt x="2449054" y="1173881"/>
                  </a:lnTo>
                  <a:lnTo>
                    <a:pt x="2450122" y="1225061"/>
                  </a:lnTo>
                  <a:lnTo>
                    <a:pt x="2449195" y="1273165"/>
                  </a:lnTo>
                  <a:lnTo>
                    <a:pt x="2446437" y="1320799"/>
                  </a:lnTo>
                  <a:lnTo>
                    <a:pt x="2441881" y="1367929"/>
                  </a:lnTo>
                  <a:lnTo>
                    <a:pt x="2435561" y="1414521"/>
                  </a:lnTo>
                  <a:lnTo>
                    <a:pt x="2427512" y="1460542"/>
                  </a:lnTo>
                  <a:lnTo>
                    <a:pt x="2417768" y="1505956"/>
                  </a:lnTo>
                  <a:lnTo>
                    <a:pt x="2406362" y="1550731"/>
                  </a:lnTo>
                  <a:lnTo>
                    <a:pt x="2393329" y="1594831"/>
                  </a:lnTo>
                  <a:lnTo>
                    <a:pt x="2378703" y="1638224"/>
                  </a:lnTo>
                  <a:lnTo>
                    <a:pt x="2362518" y="1680874"/>
                  </a:lnTo>
                  <a:lnTo>
                    <a:pt x="2344807" y="1722748"/>
                  </a:lnTo>
                  <a:lnTo>
                    <a:pt x="2325606" y="1763812"/>
                  </a:lnTo>
                  <a:lnTo>
                    <a:pt x="2304947" y="1804032"/>
                  </a:lnTo>
                  <a:lnTo>
                    <a:pt x="2282866" y="1843373"/>
                  </a:lnTo>
                  <a:lnTo>
                    <a:pt x="2259395" y="1881802"/>
                  </a:lnTo>
                  <a:lnTo>
                    <a:pt x="2234570" y="1919285"/>
                  </a:lnTo>
                  <a:lnTo>
                    <a:pt x="2208423" y="1955787"/>
                  </a:lnTo>
                  <a:lnTo>
                    <a:pt x="2180990" y="1991275"/>
                  </a:lnTo>
                  <a:lnTo>
                    <a:pt x="2152304" y="2025714"/>
                  </a:lnTo>
                  <a:lnTo>
                    <a:pt x="2122400" y="2059070"/>
                  </a:lnTo>
                  <a:lnTo>
                    <a:pt x="2091310" y="2091310"/>
                  </a:lnTo>
                  <a:lnTo>
                    <a:pt x="2059070" y="2122400"/>
                  </a:lnTo>
                  <a:lnTo>
                    <a:pt x="2025713" y="2152304"/>
                  </a:lnTo>
                  <a:lnTo>
                    <a:pt x="1991274" y="2180990"/>
                  </a:lnTo>
                  <a:lnTo>
                    <a:pt x="1955787" y="2208423"/>
                  </a:lnTo>
                  <a:lnTo>
                    <a:pt x="1919284" y="2234570"/>
                  </a:lnTo>
                  <a:lnTo>
                    <a:pt x="1881802" y="2259395"/>
                  </a:lnTo>
                  <a:lnTo>
                    <a:pt x="1843373" y="2282866"/>
                  </a:lnTo>
                  <a:lnTo>
                    <a:pt x="1804031" y="2304947"/>
                  </a:lnTo>
                  <a:lnTo>
                    <a:pt x="1763812" y="2325606"/>
                  </a:lnTo>
                  <a:lnTo>
                    <a:pt x="1722748" y="2344807"/>
                  </a:lnTo>
                  <a:lnTo>
                    <a:pt x="1680874" y="2362518"/>
                  </a:lnTo>
                  <a:lnTo>
                    <a:pt x="1638224" y="2378703"/>
                  </a:lnTo>
                  <a:lnTo>
                    <a:pt x="1594831" y="2393329"/>
                  </a:lnTo>
                  <a:lnTo>
                    <a:pt x="1550731" y="2406362"/>
                  </a:lnTo>
                  <a:lnTo>
                    <a:pt x="1505956" y="2417768"/>
                  </a:lnTo>
                  <a:lnTo>
                    <a:pt x="1460542" y="2427512"/>
                  </a:lnTo>
                  <a:lnTo>
                    <a:pt x="1414521" y="2435561"/>
                  </a:lnTo>
                  <a:lnTo>
                    <a:pt x="1367929" y="2441881"/>
                  </a:lnTo>
                  <a:lnTo>
                    <a:pt x="1320799" y="2446437"/>
                  </a:lnTo>
                  <a:lnTo>
                    <a:pt x="1273165" y="2449195"/>
                  </a:lnTo>
                  <a:lnTo>
                    <a:pt x="1225061" y="245012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34169" y="2380171"/>
              <a:ext cx="2450465" cy="2450465"/>
            </a:xfrm>
            <a:custGeom>
              <a:avLst/>
              <a:gdLst/>
              <a:ahLst/>
              <a:cxnLst/>
              <a:rect l="l" t="t" r="r" b="b"/>
              <a:pathLst>
                <a:path w="2450465" h="2450465">
                  <a:moveTo>
                    <a:pt x="0" y="1225061"/>
                  </a:moveTo>
                  <a:lnTo>
                    <a:pt x="927" y="1176957"/>
                  </a:lnTo>
                  <a:lnTo>
                    <a:pt x="3685" y="1129323"/>
                  </a:lnTo>
                  <a:lnTo>
                    <a:pt x="8241" y="1082193"/>
                  </a:lnTo>
                  <a:lnTo>
                    <a:pt x="14561" y="1035601"/>
                  </a:lnTo>
                  <a:lnTo>
                    <a:pt x="22610" y="989580"/>
                  </a:lnTo>
                  <a:lnTo>
                    <a:pt x="32354" y="944166"/>
                  </a:lnTo>
                  <a:lnTo>
                    <a:pt x="43760" y="899391"/>
                  </a:lnTo>
                  <a:lnTo>
                    <a:pt x="56793" y="855291"/>
                  </a:lnTo>
                  <a:lnTo>
                    <a:pt x="71419" y="811898"/>
                  </a:lnTo>
                  <a:lnTo>
                    <a:pt x="87604" y="769248"/>
                  </a:lnTo>
                  <a:lnTo>
                    <a:pt x="105315" y="727374"/>
                  </a:lnTo>
                  <a:lnTo>
                    <a:pt x="124516" y="686310"/>
                  </a:lnTo>
                  <a:lnTo>
                    <a:pt x="145175" y="646090"/>
                  </a:lnTo>
                  <a:lnTo>
                    <a:pt x="167256" y="606749"/>
                  </a:lnTo>
                  <a:lnTo>
                    <a:pt x="190727" y="568320"/>
                  </a:lnTo>
                  <a:lnTo>
                    <a:pt x="215552" y="530837"/>
                  </a:lnTo>
                  <a:lnTo>
                    <a:pt x="241699" y="494335"/>
                  </a:lnTo>
                  <a:lnTo>
                    <a:pt x="269132" y="458848"/>
                  </a:lnTo>
                  <a:lnTo>
                    <a:pt x="297818" y="424408"/>
                  </a:lnTo>
                  <a:lnTo>
                    <a:pt x="327722" y="391052"/>
                  </a:lnTo>
                  <a:lnTo>
                    <a:pt x="358812" y="358812"/>
                  </a:lnTo>
                  <a:lnTo>
                    <a:pt x="391052" y="327722"/>
                  </a:lnTo>
                  <a:lnTo>
                    <a:pt x="424408" y="297818"/>
                  </a:lnTo>
                  <a:lnTo>
                    <a:pt x="458847" y="269132"/>
                  </a:lnTo>
                  <a:lnTo>
                    <a:pt x="494335" y="241699"/>
                  </a:lnTo>
                  <a:lnTo>
                    <a:pt x="530837" y="215552"/>
                  </a:lnTo>
                  <a:lnTo>
                    <a:pt x="568320" y="190727"/>
                  </a:lnTo>
                  <a:lnTo>
                    <a:pt x="606749" y="167256"/>
                  </a:lnTo>
                  <a:lnTo>
                    <a:pt x="646090" y="145175"/>
                  </a:lnTo>
                  <a:lnTo>
                    <a:pt x="686310" y="124516"/>
                  </a:lnTo>
                  <a:lnTo>
                    <a:pt x="727374" y="105315"/>
                  </a:lnTo>
                  <a:lnTo>
                    <a:pt x="769248" y="87604"/>
                  </a:lnTo>
                  <a:lnTo>
                    <a:pt x="811898" y="71419"/>
                  </a:lnTo>
                  <a:lnTo>
                    <a:pt x="855290" y="56793"/>
                  </a:lnTo>
                  <a:lnTo>
                    <a:pt x="899391" y="43760"/>
                  </a:lnTo>
                  <a:lnTo>
                    <a:pt x="944165" y="32354"/>
                  </a:lnTo>
                  <a:lnTo>
                    <a:pt x="989580" y="22610"/>
                  </a:lnTo>
                  <a:lnTo>
                    <a:pt x="1035600" y="14561"/>
                  </a:lnTo>
                  <a:lnTo>
                    <a:pt x="1082193" y="8241"/>
                  </a:lnTo>
                  <a:lnTo>
                    <a:pt x="1129323" y="3685"/>
                  </a:lnTo>
                  <a:lnTo>
                    <a:pt x="1176957" y="927"/>
                  </a:lnTo>
                  <a:lnTo>
                    <a:pt x="1225061" y="0"/>
                  </a:lnTo>
                  <a:lnTo>
                    <a:pt x="1276241" y="1068"/>
                  </a:lnTo>
                  <a:lnTo>
                    <a:pt x="1327141" y="4257"/>
                  </a:lnTo>
                  <a:lnTo>
                    <a:pt x="1377699" y="9541"/>
                  </a:lnTo>
                  <a:lnTo>
                    <a:pt x="1427856" y="16896"/>
                  </a:lnTo>
                  <a:lnTo>
                    <a:pt x="1477552" y="26297"/>
                  </a:lnTo>
                  <a:lnTo>
                    <a:pt x="1526727" y="37719"/>
                  </a:lnTo>
                  <a:lnTo>
                    <a:pt x="1575322" y="51137"/>
                  </a:lnTo>
                  <a:lnTo>
                    <a:pt x="1623275" y="66526"/>
                  </a:lnTo>
                  <a:lnTo>
                    <a:pt x="1670527" y="83862"/>
                  </a:lnTo>
                  <a:lnTo>
                    <a:pt x="1717019" y="103119"/>
                  </a:lnTo>
                  <a:lnTo>
                    <a:pt x="1762689" y="124273"/>
                  </a:lnTo>
                  <a:lnTo>
                    <a:pt x="1807479" y="147300"/>
                  </a:lnTo>
                  <a:lnTo>
                    <a:pt x="1851329" y="172173"/>
                  </a:lnTo>
                  <a:lnTo>
                    <a:pt x="1894177" y="198869"/>
                  </a:lnTo>
                  <a:lnTo>
                    <a:pt x="1935965" y="227362"/>
                  </a:lnTo>
                  <a:lnTo>
                    <a:pt x="1976632" y="257627"/>
                  </a:lnTo>
                  <a:lnTo>
                    <a:pt x="2016119" y="289641"/>
                  </a:lnTo>
                  <a:lnTo>
                    <a:pt x="2054365" y="323377"/>
                  </a:lnTo>
                  <a:lnTo>
                    <a:pt x="2091310" y="358812"/>
                  </a:lnTo>
                  <a:lnTo>
                    <a:pt x="2126745" y="395757"/>
                  </a:lnTo>
                  <a:lnTo>
                    <a:pt x="2160481" y="434003"/>
                  </a:lnTo>
                  <a:lnTo>
                    <a:pt x="2192494" y="473490"/>
                  </a:lnTo>
                  <a:lnTo>
                    <a:pt x="2222760" y="514157"/>
                  </a:lnTo>
                  <a:lnTo>
                    <a:pt x="2251253" y="555945"/>
                  </a:lnTo>
                  <a:lnTo>
                    <a:pt x="2277949" y="598793"/>
                  </a:lnTo>
                  <a:lnTo>
                    <a:pt x="2302822" y="642643"/>
                  </a:lnTo>
                  <a:lnTo>
                    <a:pt x="2325849" y="687433"/>
                  </a:lnTo>
                  <a:lnTo>
                    <a:pt x="2347003" y="733103"/>
                  </a:lnTo>
                  <a:lnTo>
                    <a:pt x="2366260" y="779595"/>
                  </a:lnTo>
                  <a:lnTo>
                    <a:pt x="2383596" y="826847"/>
                  </a:lnTo>
                  <a:lnTo>
                    <a:pt x="2398985" y="874800"/>
                  </a:lnTo>
                  <a:lnTo>
                    <a:pt x="2412403" y="923395"/>
                  </a:lnTo>
                  <a:lnTo>
                    <a:pt x="2423825" y="972570"/>
                  </a:lnTo>
                  <a:lnTo>
                    <a:pt x="2433226" y="1022266"/>
                  </a:lnTo>
                  <a:lnTo>
                    <a:pt x="2440581" y="1072423"/>
                  </a:lnTo>
                  <a:lnTo>
                    <a:pt x="2445865" y="1122981"/>
                  </a:lnTo>
                  <a:lnTo>
                    <a:pt x="2449054" y="1173881"/>
                  </a:lnTo>
                  <a:lnTo>
                    <a:pt x="2450122" y="1225061"/>
                  </a:lnTo>
                  <a:lnTo>
                    <a:pt x="2449195" y="1273165"/>
                  </a:lnTo>
                  <a:lnTo>
                    <a:pt x="2446437" y="1320799"/>
                  </a:lnTo>
                  <a:lnTo>
                    <a:pt x="2441881" y="1367929"/>
                  </a:lnTo>
                  <a:lnTo>
                    <a:pt x="2435561" y="1414521"/>
                  </a:lnTo>
                  <a:lnTo>
                    <a:pt x="2427512" y="1460542"/>
                  </a:lnTo>
                  <a:lnTo>
                    <a:pt x="2417768" y="1505956"/>
                  </a:lnTo>
                  <a:lnTo>
                    <a:pt x="2406362" y="1550731"/>
                  </a:lnTo>
                  <a:lnTo>
                    <a:pt x="2393329" y="1594831"/>
                  </a:lnTo>
                  <a:lnTo>
                    <a:pt x="2378703" y="1638224"/>
                  </a:lnTo>
                  <a:lnTo>
                    <a:pt x="2362518" y="1680874"/>
                  </a:lnTo>
                  <a:lnTo>
                    <a:pt x="2344807" y="1722748"/>
                  </a:lnTo>
                  <a:lnTo>
                    <a:pt x="2325606" y="1763812"/>
                  </a:lnTo>
                  <a:lnTo>
                    <a:pt x="2304947" y="1804032"/>
                  </a:lnTo>
                  <a:lnTo>
                    <a:pt x="2282866" y="1843373"/>
                  </a:lnTo>
                  <a:lnTo>
                    <a:pt x="2259395" y="1881802"/>
                  </a:lnTo>
                  <a:lnTo>
                    <a:pt x="2234570" y="1919285"/>
                  </a:lnTo>
                  <a:lnTo>
                    <a:pt x="2208423" y="1955787"/>
                  </a:lnTo>
                  <a:lnTo>
                    <a:pt x="2180990" y="1991275"/>
                  </a:lnTo>
                  <a:lnTo>
                    <a:pt x="2152304" y="2025714"/>
                  </a:lnTo>
                  <a:lnTo>
                    <a:pt x="2122400" y="2059070"/>
                  </a:lnTo>
                  <a:lnTo>
                    <a:pt x="2091310" y="2091310"/>
                  </a:lnTo>
                  <a:lnTo>
                    <a:pt x="2059070" y="2122400"/>
                  </a:lnTo>
                  <a:lnTo>
                    <a:pt x="2025713" y="2152304"/>
                  </a:lnTo>
                  <a:lnTo>
                    <a:pt x="1991274" y="2180990"/>
                  </a:lnTo>
                  <a:lnTo>
                    <a:pt x="1955787" y="2208423"/>
                  </a:lnTo>
                  <a:lnTo>
                    <a:pt x="1919284" y="2234570"/>
                  </a:lnTo>
                  <a:lnTo>
                    <a:pt x="1881802" y="2259395"/>
                  </a:lnTo>
                  <a:lnTo>
                    <a:pt x="1843373" y="2282866"/>
                  </a:lnTo>
                  <a:lnTo>
                    <a:pt x="1804031" y="2304947"/>
                  </a:lnTo>
                  <a:lnTo>
                    <a:pt x="1763812" y="2325606"/>
                  </a:lnTo>
                  <a:lnTo>
                    <a:pt x="1722748" y="2344807"/>
                  </a:lnTo>
                  <a:lnTo>
                    <a:pt x="1680874" y="2362518"/>
                  </a:lnTo>
                  <a:lnTo>
                    <a:pt x="1638224" y="2378703"/>
                  </a:lnTo>
                  <a:lnTo>
                    <a:pt x="1594831" y="2393329"/>
                  </a:lnTo>
                  <a:lnTo>
                    <a:pt x="1550731" y="2406362"/>
                  </a:lnTo>
                  <a:lnTo>
                    <a:pt x="1505956" y="2417768"/>
                  </a:lnTo>
                  <a:lnTo>
                    <a:pt x="1460542" y="2427512"/>
                  </a:lnTo>
                  <a:lnTo>
                    <a:pt x="1414521" y="2435561"/>
                  </a:lnTo>
                  <a:lnTo>
                    <a:pt x="1367929" y="2441881"/>
                  </a:lnTo>
                  <a:lnTo>
                    <a:pt x="1320799" y="2446437"/>
                  </a:lnTo>
                  <a:lnTo>
                    <a:pt x="1273165" y="2449195"/>
                  </a:lnTo>
                  <a:lnTo>
                    <a:pt x="1225061" y="2450122"/>
                  </a:lnTo>
                  <a:lnTo>
                    <a:pt x="1176957" y="2449195"/>
                  </a:lnTo>
                  <a:lnTo>
                    <a:pt x="1129323" y="2446437"/>
                  </a:lnTo>
                  <a:lnTo>
                    <a:pt x="1082193" y="2441881"/>
                  </a:lnTo>
                  <a:lnTo>
                    <a:pt x="1035600" y="2435561"/>
                  </a:lnTo>
                  <a:lnTo>
                    <a:pt x="989580" y="2427512"/>
                  </a:lnTo>
                  <a:lnTo>
                    <a:pt x="944165" y="2417768"/>
                  </a:lnTo>
                  <a:lnTo>
                    <a:pt x="899391" y="2406362"/>
                  </a:lnTo>
                  <a:lnTo>
                    <a:pt x="855290" y="2393329"/>
                  </a:lnTo>
                  <a:lnTo>
                    <a:pt x="811898" y="2378703"/>
                  </a:lnTo>
                  <a:lnTo>
                    <a:pt x="769248" y="2362518"/>
                  </a:lnTo>
                  <a:lnTo>
                    <a:pt x="727374" y="2344807"/>
                  </a:lnTo>
                  <a:lnTo>
                    <a:pt x="686310" y="2325606"/>
                  </a:lnTo>
                  <a:lnTo>
                    <a:pt x="646090" y="2304947"/>
                  </a:lnTo>
                  <a:lnTo>
                    <a:pt x="606749" y="2282866"/>
                  </a:lnTo>
                  <a:lnTo>
                    <a:pt x="568320" y="2259395"/>
                  </a:lnTo>
                  <a:lnTo>
                    <a:pt x="530837" y="2234570"/>
                  </a:lnTo>
                  <a:lnTo>
                    <a:pt x="494335" y="2208423"/>
                  </a:lnTo>
                  <a:lnTo>
                    <a:pt x="458847" y="2180990"/>
                  </a:lnTo>
                  <a:lnTo>
                    <a:pt x="424408" y="2152304"/>
                  </a:lnTo>
                  <a:lnTo>
                    <a:pt x="391052" y="2122400"/>
                  </a:lnTo>
                  <a:lnTo>
                    <a:pt x="358812" y="2091310"/>
                  </a:lnTo>
                  <a:lnTo>
                    <a:pt x="327722" y="2059070"/>
                  </a:lnTo>
                  <a:lnTo>
                    <a:pt x="297818" y="2025714"/>
                  </a:lnTo>
                  <a:lnTo>
                    <a:pt x="269132" y="1991275"/>
                  </a:lnTo>
                  <a:lnTo>
                    <a:pt x="241699" y="1955787"/>
                  </a:lnTo>
                  <a:lnTo>
                    <a:pt x="215552" y="1919285"/>
                  </a:lnTo>
                  <a:lnTo>
                    <a:pt x="190727" y="1881802"/>
                  </a:lnTo>
                  <a:lnTo>
                    <a:pt x="167256" y="1843373"/>
                  </a:lnTo>
                  <a:lnTo>
                    <a:pt x="145175" y="1804032"/>
                  </a:lnTo>
                  <a:lnTo>
                    <a:pt x="124516" y="1763812"/>
                  </a:lnTo>
                  <a:lnTo>
                    <a:pt x="105315" y="1722748"/>
                  </a:lnTo>
                  <a:lnTo>
                    <a:pt x="87604" y="1680874"/>
                  </a:lnTo>
                  <a:lnTo>
                    <a:pt x="71419" y="1638224"/>
                  </a:lnTo>
                  <a:lnTo>
                    <a:pt x="56793" y="1594831"/>
                  </a:lnTo>
                  <a:lnTo>
                    <a:pt x="43760" y="1550731"/>
                  </a:lnTo>
                  <a:lnTo>
                    <a:pt x="32354" y="1505956"/>
                  </a:lnTo>
                  <a:lnTo>
                    <a:pt x="22610" y="1460542"/>
                  </a:lnTo>
                  <a:lnTo>
                    <a:pt x="14561" y="1414521"/>
                  </a:lnTo>
                  <a:lnTo>
                    <a:pt x="8241" y="1367929"/>
                  </a:lnTo>
                  <a:lnTo>
                    <a:pt x="3685" y="1320799"/>
                  </a:lnTo>
                  <a:lnTo>
                    <a:pt x="927" y="1273165"/>
                  </a:lnTo>
                  <a:lnTo>
                    <a:pt x="0" y="1225061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707" y="2630925"/>
              <a:ext cx="2409062" cy="219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06230" y="2380171"/>
              <a:ext cx="2450465" cy="2450465"/>
            </a:xfrm>
            <a:custGeom>
              <a:avLst/>
              <a:gdLst/>
              <a:ahLst/>
              <a:cxnLst/>
              <a:rect l="l" t="t" r="r" b="b"/>
              <a:pathLst>
                <a:path w="2450465" h="2450465">
                  <a:moveTo>
                    <a:pt x="1225061" y="2450122"/>
                  </a:moveTo>
                  <a:lnTo>
                    <a:pt x="1176957" y="2449195"/>
                  </a:lnTo>
                  <a:lnTo>
                    <a:pt x="1129323" y="2446437"/>
                  </a:lnTo>
                  <a:lnTo>
                    <a:pt x="1082193" y="2441881"/>
                  </a:lnTo>
                  <a:lnTo>
                    <a:pt x="1035601" y="2435561"/>
                  </a:lnTo>
                  <a:lnTo>
                    <a:pt x="989580" y="2427512"/>
                  </a:lnTo>
                  <a:lnTo>
                    <a:pt x="944166" y="2417768"/>
                  </a:lnTo>
                  <a:lnTo>
                    <a:pt x="899391" y="2406362"/>
                  </a:lnTo>
                  <a:lnTo>
                    <a:pt x="855291" y="2393329"/>
                  </a:lnTo>
                  <a:lnTo>
                    <a:pt x="811898" y="2378703"/>
                  </a:lnTo>
                  <a:lnTo>
                    <a:pt x="769248" y="2362518"/>
                  </a:lnTo>
                  <a:lnTo>
                    <a:pt x="727374" y="2344807"/>
                  </a:lnTo>
                  <a:lnTo>
                    <a:pt x="686310" y="2325606"/>
                  </a:lnTo>
                  <a:lnTo>
                    <a:pt x="646090" y="2304947"/>
                  </a:lnTo>
                  <a:lnTo>
                    <a:pt x="606749" y="2282866"/>
                  </a:lnTo>
                  <a:lnTo>
                    <a:pt x="568320" y="2259395"/>
                  </a:lnTo>
                  <a:lnTo>
                    <a:pt x="530837" y="2234570"/>
                  </a:lnTo>
                  <a:lnTo>
                    <a:pt x="494335" y="2208423"/>
                  </a:lnTo>
                  <a:lnTo>
                    <a:pt x="458848" y="2180990"/>
                  </a:lnTo>
                  <a:lnTo>
                    <a:pt x="424408" y="2152304"/>
                  </a:lnTo>
                  <a:lnTo>
                    <a:pt x="391052" y="2122400"/>
                  </a:lnTo>
                  <a:lnTo>
                    <a:pt x="358812" y="2091310"/>
                  </a:lnTo>
                  <a:lnTo>
                    <a:pt x="327722" y="2059070"/>
                  </a:lnTo>
                  <a:lnTo>
                    <a:pt x="297818" y="2025714"/>
                  </a:lnTo>
                  <a:lnTo>
                    <a:pt x="269132" y="1991275"/>
                  </a:lnTo>
                  <a:lnTo>
                    <a:pt x="241699" y="1955787"/>
                  </a:lnTo>
                  <a:lnTo>
                    <a:pt x="215552" y="1919285"/>
                  </a:lnTo>
                  <a:lnTo>
                    <a:pt x="190727" y="1881802"/>
                  </a:lnTo>
                  <a:lnTo>
                    <a:pt x="167256" y="1843373"/>
                  </a:lnTo>
                  <a:lnTo>
                    <a:pt x="145175" y="1804032"/>
                  </a:lnTo>
                  <a:lnTo>
                    <a:pt x="124516" y="1763812"/>
                  </a:lnTo>
                  <a:lnTo>
                    <a:pt x="105315" y="1722748"/>
                  </a:lnTo>
                  <a:lnTo>
                    <a:pt x="87604" y="1680874"/>
                  </a:lnTo>
                  <a:lnTo>
                    <a:pt x="71419" y="1638224"/>
                  </a:lnTo>
                  <a:lnTo>
                    <a:pt x="56793" y="1594831"/>
                  </a:lnTo>
                  <a:lnTo>
                    <a:pt x="43760" y="1550731"/>
                  </a:lnTo>
                  <a:lnTo>
                    <a:pt x="32354" y="1505956"/>
                  </a:lnTo>
                  <a:lnTo>
                    <a:pt x="22610" y="1460542"/>
                  </a:lnTo>
                  <a:lnTo>
                    <a:pt x="14561" y="1414521"/>
                  </a:lnTo>
                  <a:lnTo>
                    <a:pt x="8241" y="1367929"/>
                  </a:lnTo>
                  <a:lnTo>
                    <a:pt x="3685" y="1320799"/>
                  </a:lnTo>
                  <a:lnTo>
                    <a:pt x="927" y="1273165"/>
                  </a:lnTo>
                  <a:lnTo>
                    <a:pt x="0" y="1225061"/>
                  </a:lnTo>
                  <a:lnTo>
                    <a:pt x="927" y="1176957"/>
                  </a:lnTo>
                  <a:lnTo>
                    <a:pt x="3685" y="1129323"/>
                  </a:lnTo>
                  <a:lnTo>
                    <a:pt x="8241" y="1082193"/>
                  </a:lnTo>
                  <a:lnTo>
                    <a:pt x="14561" y="1035601"/>
                  </a:lnTo>
                  <a:lnTo>
                    <a:pt x="22610" y="989580"/>
                  </a:lnTo>
                  <a:lnTo>
                    <a:pt x="32354" y="944166"/>
                  </a:lnTo>
                  <a:lnTo>
                    <a:pt x="43760" y="899391"/>
                  </a:lnTo>
                  <a:lnTo>
                    <a:pt x="56793" y="855291"/>
                  </a:lnTo>
                  <a:lnTo>
                    <a:pt x="71419" y="811898"/>
                  </a:lnTo>
                  <a:lnTo>
                    <a:pt x="87604" y="769248"/>
                  </a:lnTo>
                  <a:lnTo>
                    <a:pt x="105315" y="727374"/>
                  </a:lnTo>
                  <a:lnTo>
                    <a:pt x="124516" y="686310"/>
                  </a:lnTo>
                  <a:lnTo>
                    <a:pt x="145175" y="646090"/>
                  </a:lnTo>
                  <a:lnTo>
                    <a:pt x="167256" y="606749"/>
                  </a:lnTo>
                  <a:lnTo>
                    <a:pt x="190727" y="568320"/>
                  </a:lnTo>
                  <a:lnTo>
                    <a:pt x="215552" y="530837"/>
                  </a:lnTo>
                  <a:lnTo>
                    <a:pt x="241699" y="494335"/>
                  </a:lnTo>
                  <a:lnTo>
                    <a:pt x="269132" y="458848"/>
                  </a:lnTo>
                  <a:lnTo>
                    <a:pt x="297818" y="424408"/>
                  </a:lnTo>
                  <a:lnTo>
                    <a:pt x="327722" y="391052"/>
                  </a:lnTo>
                  <a:lnTo>
                    <a:pt x="358812" y="358812"/>
                  </a:lnTo>
                  <a:lnTo>
                    <a:pt x="391052" y="327722"/>
                  </a:lnTo>
                  <a:lnTo>
                    <a:pt x="424408" y="297818"/>
                  </a:lnTo>
                  <a:lnTo>
                    <a:pt x="458848" y="269132"/>
                  </a:lnTo>
                  <a:lnTo>
                    <a:pt x="494335" y="241699"/>
                  </a:lnTo>
                  <a:lnTo>
                    <a:pt x="530837" y="215552"/>
                  </a:lnTo>
                  <a:lnTo>
                    <a:pt x="568320" y="190727"/>
                  </a:lnTo>
                  <a:lnTo>
                    <a:pt x="606749" y="167256"/>
                  </a:lnTo>
                  <a:lnTo>
                    <a:pt x="646090" y="145175"/>
                  </a:lnTo>
                  <a:lnTo>
                    <a:pt x="686310" y="124516"/>
                  </a:lnTo>
                  <a:lnTo>
                    <a:pt x="727374" y="105315"/>
                  </a:lnTo>
                  <a:lnTo>
                    <a:pt x="769248" y="87604"/>
                  </a:lnTo>
                  <a:lnTo>
                    <a:pt x="811898" y="71419"/>
                  </a:lnTo>
                  <a:lnTo>
                    <a:pt x="855291" y="56793"/>
                  </a:lnTo>
                  <a:lnTo>
                    <a:pt x="899391" y="43760"/>
                  </a:lnTo>
                  <a:lnTo>
                    <a:pt x="944166" y="32354"/>
                  </a:lnTo>
                  <a:lnTo>
                    <a:pt x="989580" y="22610"/>
                  </a:lnTo>
                  <a:lnTo>
                    <a:pt x="1035601" y="14561"/>
                  </a:lnTo>
                  <a:lnTo>
                    <a:pt x="1082193" y="8241"/>
                  </a:lnTo>
                  <a:lnTo>
                    <a:pt x="1129323" y="3685"/>
                  </a:lnTo>
                  <a:lnTo>
                    <a:pt x="1176957" y="927"/>
                  </a:lnTo>
                  <a:lnTo>
                    <a:pt x="1225061" y="0"/>
                  </a:lnTo>
                  <a:lnTo>
                    <a:pt x="1276241" y="1068"/>
                  </a:lnTo>
                  <a:lnTo>
                    <a:pt x="1327141" y="4257"/>
                  </a:lnTo>
                  <a:lnTo>
                    <a:pt x="1377699" y="9541"/>
                  </a:lnTo>
                  <a:lnTo>
                    <a:pt x="1427856" y="16896"/>
                  </a:lnTo>
                  <a:lnTo>
                    <a:pt x="1477552" y="26297"/>
                  </a:lnTo>
                  <a:lnTo>
                    <a:pt x="1526727" y="37719"/>
                  </a:lnTo>
                  <a:lnTo>
                    <a:pt x="1575321" y="51137"/>
                  </a:lnTo>
                  <a:lnTo>
                    <a:pt x="1623275" y="66526"/>
                  </a:lnTo>
                  <a:lnTo>
                    <a:pt x="1670527" y="83862"/>
                  </a:lnTo>
                  <a:lnTo>
                    <a:pt x="1717019" y="103119"/>
                  </a:lnTo>
                  <a:lnTo>
                    <a:pt x="1762689" y="124273"/>
                  </a:lnTo>
                  <a:lnTo>
                    <a:pt x="1807479" y="147300"/>
                  </a:lnTo>
                  <a:lnTo>
                    <a:pt x="1851328" y="172173"/>
                  </a:lnTo>
                  <a:lnTo>
                    <a:pt x="1894177" y="198869"/>
                  </a:lnTo>
                  <a:lnTo>
                    <a:pt x="1935965" y="227362"/>
                  </a:lnTo>
                  <a:lnTo>
                    <a:pt x="1976632" y="257627"/>
                  </a:lnTo>
                  <a:lnTo>
                    <a:pt x="2016118" y="289641"/>
                  </a:lnTo>
                  <a:lnTo>
                    <a:pt x="2054364" y="323377"/>
                  </a:lnTo>
                  <a:lnTo>
                    <a:pt x="2091310" y="358812"/>
                  </a:lnTo>
                  <a:lnTo>
                    <a:pt x="2126745" y="395757"/>
                  </a:lnTo>
                  <a:lnTo>
                    <a:pt x="2160481" y="434003"/>
                  </a:lnTo>
                  <a:lnTo>
                    <a:pt x="2192495" y="473490"/>
                  </a:lnTo>
                  <a:lnTo>
                    <a:pt x="2222760" y="514157"/>
                  </a:lnTo>
                  <a:lnTo>
                    <a:pt x="2251253" y="555945"/>
                  </a:lnTo>
                  <a:lnTo>
                    <a:pt x="2277949" y="598793"/>
                  </a:lnTo>
                  <a:lnTo>
                    <a:pt x="2302822" y="642643"/>
                  </a:lnTo>
                  <a:lnTo>
                    <a:pt x="2325849" y="687433"/>
                  </a:lnTo>
                  <a:lnTo>
                    <a:pt x="2347003" y="733103"/>
                  </a:lnTo>
                  <a:lnTo>
                    <a:pt x="2366260" y="779595"/>
                  </a:lnTo>
                  <a:lnTo>
                    <a:pt x="2383596" y="826847"/>
                  </a:lnTo>
                  <a:lnTo>
                    <a:pt x="2398985" y="874800"/>
                  </a:lnTo>
                  <a:lnTo>
                    <a:pt x="2412403" y="923395"/>
                  </a:lnTo>
                  <a:lnTo>
                    <a:pt x="2423825" y="972570"/>
                  </a:lnTo>
                  <a:lnTo>
                    <a:pt x="2433226" y="1022266"/>
                  </a:lnTo>
                  <a:lnTo>
                    <a:pt x="2440581" y="1072423"/>
                  </a:lnTo>
                  <a:lnTo>
                    <a:pt x="2445865" y="1122981"/>
                  </a:lnTo>
                  <a:lnTo>
                    <a:pt x="2449054" y="1173881"/>
                  </a:lnTo>
                  <a:lnTo>
                    <a:pt x="2450122" y="1225061"/>
                  </a:lnTo>
                  <a:lnTo>
                    <a:pt x="2449195" y="1273165"/>
                  </a:lnTo>
                  <a:lnTo>
                    <a:pt x="2446437" y="1320799"/>
                  </a:lnTo>
                  <a:lnTo>
                    <a:pt x="2441881" y="1367929"/>
                  </a:lnTo>
                  <a:lnTo>
                    <a:pt x="2435561" y="1414521"/>
                  </a:lnTo>
                  <a:lnTo>
                    <a:pt x="2427512" y="1460542"/>
                  </a:lnTo>
                  <a:lnTo>
                    <a:pt x="2417768" y="1505956"/>
                  </a:lnTo>
                  <a:lnTo>
                    <a:pt x="2406362" y="1550731"/>
                  </a:lnTo>
                  <a:lnTo>
                    <a:pt x="2393329" y="1594831"/>
                  </a:lnTo>
                  <a:lnTo>
                    <a:pt x="2378703" y="1638224"/>
                  </a:lnTo>
                  <a:lnTo>
                    <a:pt x="2362518" y="1680874"/>
                  </a:lnTo>
                  <a:lnTo>
                    <a:pt x="2344807" y="1722748"/>
                  </a:lnTo>
                  <a:lnTo>
                    <a:pt x="2325606" y="1763812"/>
                  </a:lnTo>
                  <a:lnTo>
                    <a:pt x="2304947" y="1804032"/>
                  </a:lnTo>
                  <a:lnTo>
                    <a:pt x="2282866" y="1843373"/>
                  </a:lnTo>
                  <a:lnTo>
                    <a:pt x="2259395" y="1881802"/>
                  </a:lnTo>
                  <a:lnTo>
                    <a:pt x="2234570" y="1919285"/>
                  </a:lnTo>
                  <a:lnTo>
                    <a:pt x="2208423" y="1955787"/>
                  </a:lnTo>
                  <a:lnTo>
                    <a:pt x="2180990" y="1991275"/>
                  </a:lnTo>
                  <a:lnTo>
                    <a:pt x="2152304" y="2025714"/>
                  </a:lnTo>
                  <a:lnTo>
                    <a:pt x="2122400" y="2059070"/>
                  </a:lnTo>
                  <a:lnTo>
                    <a:pt x="2091310" y="2091310"/>
                  </a:lnTo>
                  <a:lnTo>
                    <a:pt x="2059070" y="2122400"/>
                  </a:lnTo>
                  <a:lnTo>
                    <a:pt x="2025714" y="2152304"/>
                  </a:lnTo>
                  <a:lnTo>
                    <a:pt x="1991274" y="2180990"/>
                  </a:lnTo>
                  <a:lnTo>
                    <a:pt x="1955787" y="2208423"/>
                  </a:lnTo>
                  <a:lnTo>
                    <a:pt x="1919285" y="2234570"/>
                  </a:lnTo>
                  <a:lnTo>
                    <a:pt x="1881802" y="2259395"/>
                  </a:lnTo>
                  <a:lnTo>
                    <a:pt x="1843373" y="2282866"/>
                  </a:lnTo>
                  <a:lnTo>
                    <a:pt x="1804032" y="2304947"/>
                  </a:lnTo>
                  <a:lnTo>
                    <a:pt x="1763812" y="2325606"/>
                  </a:lnTo>
                  <a:lnTo>
                    <a:pt x="1722748" y="2344807"/>
                  </a:lnTo>
                  <a:lnTo>
                    <a:pt x="1680874" y="2362518"/>
                  </a:lnTo>
                  <a:lnTo>
                    <a:pt x="1638224" y="2378703"/>
                  </a:lnTo>
                  <a:lnTo>
                    <a:pt x="1594831" y="2393329"/>
                  </a:lnTo>
                  <a:lnTo>
                    <a:pt x="1550731" y="2406362"/>
                  </a:lnTo>
                  <a:lnTo>
                    <a:pt x="1505956" y="2417768"/>
                  </a:lnTo>
                  <a:lnTo>
                    <a:pt x="1460542" y="2427512"/>
                  </a:lnTo>
                  <a:lnTo>
                    <a:pt x="1414521" y="2435561"/>
                  </a:lnTo>
                  <a:lnTo>
                    <a:pt x="1367929" y="2441881"/>
                  </a:lnTo>
                  <a:lnTo>
                    <a:pt x="1320799" y="2446437"/>
                  </a:lnTo>
                  <a:lnTo>
                    <a:pt x="1273165" y="2449195"/>
                  </a:lnTo>
                  <a:lnTo>
                    <a:pt x="1225061" y="245012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6230" y="2380171"/>
              <a:ext cx="2450465" cy="2450465"/>
            </a:xfrm>
            <a:custGeom>
              <a:avLst/>
              <a:gdLst/>
              <a:ahLst/>
              <a:cxnLst/>
              <a:rect l="l" t="t" r="r" b="b"/>
              <a:pathLst>
                <a:path w="2450465" h="2450465">
                  <a:moveTo>
                    <a:pt x="0" y="1225061"/>
                  </a:moveTo>
                  <a:lnTo>
                    <a:pt x="927" y="1176957"/>
                  </a:lnTo>
                  <a:lnTo>
                    <a:pt x="3685" y="1129323"/>
                  </a:lnTo>
                  <a:lnTo>
                    <a:pt x="8241" y="1082193"/>
                  </a:lnTo>
                  <a:lnTo>
                    <a:pt x="14561" y="1035601"/>
                  </a:lnTo>
                  <a:lnTo>
                    <a:pt x="22610" y="989580"/>
                  </a:lnTo>
                  <a:lnTo>
                    <a:pt x="32354" y="944166"/>
                  </a:lnTo>
                  <a:lnTo>
                    <a:pt x="43760" y="899391"/>
                  </a:lnTo>
                  <a:lnTo>
                    <a:pt x="56793" y="855291"/>
                  </a:lnTo>
                  <a:lnTo>
                    <a:pt x="71419" y="811898"/>
                  </a:lnTo>
                  <a:lnTo>
                    <a:pt x="87604" y="769248"/>
                  </a:lnTo>
                  <a:lnTo>
                    <a:pt x="105315" y="727374"/>
                  </a:lnTo>
                  <a:lnTo>
                    <a:pt x="124516" y="686310"/>
                  </a:lnTo>
                  <a:lnTo>
                    <a:pt x="145175" y="646090"/>
                  </a:lnTo>
                  <a:lnTo>
                    <a:pt x="167256" y="606749"/>
                  </a:lnTo>
                  <a:lnTo>
                    <a:pt x="190727" y="568320"/>
                  </a:lnTo>
                  <a:lnTo>
                    <a:pt x="215552" y="530837"/>
                  </a:lnTo>
                  <a:lnTo>
                    <a:pt x="241699" y="494335"/>
                  </a:lnTo>
                  <a:lnTo>
                    <a:pt x="269132" y="458848"/>
                  </a:lnTo>
                  <a:lnTo>
                    <a:pt x="297818" y="424408"/>
                  </a:lnTo>
                  <a:lnTo>
                    <a:pt x="327722" y="391052"/>
                  </a:lnTo>
                  <a:lnTo>
                    <a:pt x="358812" y="358812"/>
                  </a:lnTo>
                  <a:lnTo>
                    <a:pt x="391052" y="327722"/>
                  </a:lnTo>
                  <a:lnTo>
                    <a:pt x="424408" y="297818"/>
                  </a:lnTo>
                  <a:lnTo>
                    <a:pt x="458848" y="269132"/>
                  </a:lnTo>
                  <a:lnTo>
                    <a:pt x="494335" y="241699"/>
                  </a:lnTo>
                  <a:lnTo>
                    <a:pt x="530837" y="215552"/>
                  </a:lnTo>
                  <a:lnTo>
                    <a:pt x="568320" y="190727"/>
                  </a:lnTo>
                  <a:lnTo>
                    <a:pt x="606749" y="167256"/>
                  </a:lnTo>
                  <a:lnTo>
                    <a:pt x="646090" y="145175"/>
                  </a:lnTo>
                  <a:lnTo>
                    <a:pt x="686310" y="124516"/>
                  </a:lnTo>
                  <a:lnTo>
                    <a:pt x="727374" y="105315"/>
                  </a:lnTo>
                  <a:lnTo>
                    <a:pt x="769248" y="87604"/>
                  </a:lnTo>
                  <a:lnTo>
                    <a:pt x="811898" y="71419"/>
                  </a:lnTo>
                  <a:lnTo>
                    <a:pt x="855291" y="56793"/>
                  </a:lnTo>
                  <a:lnTo>
                    <a:pt x="899391" y="43760"/>
                  </a:lnTo>
                  <a:lnTo>
                    <a:pt x="944166" y="32354"/>
                  </a:lnTo>
                  <a:lnTo>
                    <a:pt x="989580" y="22610"/>
                  </a:lnTo>
                  <a:lnTo>
                    <a:pt x="1035601" y="14561"/>
                  </a:lnTo>
                  <a:lnTo>
                    <a:pt x="1082193" y="8241"/>
                  </a:lnTo>
                  <a:lnTo>
                    <a:pt x="1129323" y="3685"/>
                  </a:lnTo>
                  <a:lnTo>
                    <a:pt x="1176957" y="927"/>
                  </a:lnTo>
                  <a:lnTo>
                    <a:pt x="1225061" y="0"/>
                  </a:lnTo>
                  <a:lnTo>
                    <a:pt x="1276241" y="1068"/>
                  </a:lnTo>
                  <a:lnTo>
                    <a:pt x="1327141" y="4257"/>
                  </a:lnTo>
                  <a:lnTo>
                    <a:pt x="1377699" y="9541"/>
                  </a:lnTo>
                  <a:lnTo>
                    <a:pt x="1427856" y="16896"/>
                  </a:lnTo>
                  <a:lnTo>
                    <a:pt x="1477552" y="26297"/>
                  </a:lnTo>
                  <a:lnTo>
                    <a:pt x="1526727" y="37719"/>
                  </a:lnTo>
                  <a:lnTo>
                    <a:pt x="1575321" y="51137"/>
                  </a:lnTo>
                  <a:lnTo>
                    <a:pt x="1623275" y="66526"/>
                  </a:lnTo>
                  <a:lnTo>
                    <a:pt x="1670527" y="83862"/>
                  </a:lnTo>
                  <a:lnTo>
                    <a:pt x="1717019" y="103119"/>
                  </a:lnTo>
                  <a:lnTo>
                    <a:pt x="1762689" y="124273"/>
                  </a:lnTo>
                  <a:lnTo>
                    <a:pt x="1807479" y="147300"/>
                  </a:lnTo>
                  <a:lnTo>
                    <a:pt x="1851328" y="172173"/>
                  </a:lnTo>
                  <a:lnTo>
                    <a:pt x="1894177" y="198869"/>
                  </a:lnTo>
                  <a:lnTo>
                    <a:pt x="1935965" y="227362"/>
                  </a:lnTo>
                  <a:lnTo>
                    <a:pt x="1976632" y="257627"/>
                  </a:lnTo>
                  <a:lnTo>
                    <a:pt x="2016118" y="289641"/>
                  </a:lnTo>
                  <a:lnTo>
                    <a:pt x="2054364" y="323377"/>
                  </a:lnTo>
                  <a:lnTo>
                    <a:pt x="2091310" y="358812"/>
                  </a:lnTo>
                  <a:lnTo>
                    <a:pt x="2126745" y="395757"/>
                  </a:lnTo>
                  <a:lnTo>
                    <a:pt x="2160481" y="434003"/>
                  </a:lnTo>
                  <a:lnTo>
                    <a:pt x="2192495" y="473490"/>
                  </a:lnTo>
                  <a:lnTo>
                    <a:pt x="2222760" y="514157"/>
                  </a:lnTo>
                  <a:lnTo>
                    <a:pt x="2251253" y="555945"/>
                  </a:lnTo>
                  <a:lnTo>
                    <a:pt x="2277949" y="598793"/>
                  </a:lnTo>
                  <a:lnTo>
                    <a:pt x="2302822" y="642643"/>
                  </a:lnTo>
                  <a:lnTo>
                    <a:pt x="2325849" y="687433"/>
                  </a:lnTo>
                  <a:lnTo>
                    <a:pt x="2347003" y="733103"/>
                  </a:lnTo>
                  <a:lnTo>
                    <a:pt x="2366260" y="779595"/>
                  </a:lnTo>
                  <a:lnTo>
                    <a:pt x="2383596" y="826847"/>
                  </a:lnTo>
                  <a:lnTo>
                    <a:pt x="2398985" y="874800"/>
                  </a:lnTo>
                  <a:lnTo>
                    <a:pt x="2412403" y="923395"/>
                  </a:lnTo>
                  <a:lnTo>
                    <a:pt x="2423825" y="972570"/>
                  </a:lnTo>
                  <a:lnTo>
                    <a:pt x="2433226" y="1022266"/>
                  </a:lnTo>
                  <a:lnTo>
                    <a:pt x="2440581" y="1072423"/>
                  </a:lnTo>
                  <a:lnTo>
                    <a:pt x="2445865" y="1122981"/>
                  </a:lnTo>
                  <a:lnTo>
                    <a:pt x="2449054" y="1173881"/>
                  </a:lnTo>
                  <a:lnTo>
                    <a:pt x="2450122" y="1225061"/>
                  </a:lnTo>
                  <a:lnTo>
                    <a:pt x="2449195" y="1273165"/>
                  </a:lnTo>
                  <a:lnTo>
                    <a:pt x="2446437" y="1320799"/>
                  </a:lnTo>
                  <a:lnTo>
                    <a:pt x="2441881" y="1367929"/>
                  </a:lnTo>
                  <a:lnTo>
                    <a:pt x="2435561" y="1414521"/>
                  </a:lnTo>
                  <a:lnTo>
                    <a:pt x="2427512" y="1460542"/>
                  </a:lnTo>
                  <a:lnTo>
                    <a:pt x="2417768" y="1505956"/>
                  </a:lnTo>
                  <a:lnTo>
                    <a:pt x="2406362" y="1550731"/>
                  </a:lnTo>
                  <a:lnTo>
                    <a:pt x="2393329" y="1594831"/>
                  </a:lnTo>
                  <a:lnTo>
                    <a:pt x="2378703" y="1638224"/>
                  </a:lnTo>
                  <a:lnTo>
                    <a:pt x="2362518" y="1680874"/>
                  </a:lnTo>
                  <a:lnTo>
                    <a:pt x="2344807" y="1722748"/>
                  </a:lnTo>
                  <a:lnTo>
                    <a:pt x="2325606" y="1763812"/>
                  </a:lnTo>
                  <a:lnTo>
                    <a:pt x="2304947" y="1804032"/>
                  </a:lnTo>
                  <a:lnTo>
                    <a:pt x="2282866" y="1843373"/>
                  </a:lnTo>
                  <a:lnTo>
                    <a:pt x="2259395" y="1881802"/>
                  </a:lnTo>
                  <a:lnTo>
                    <a:pt x="2234570" y="1919285"/>
                  </a:lnTo>
                  <a:lnTo>
                    <a:pt x="2208423" y="1955787"/>
                  </a:lnTo>
                  <a:lnTo>
                    <a:pt x="2180990" y="1991275"/>
                  </a:lnTo>
                  <a:lnTo>
                    <a:pt x="2152304" y="2025714"/>
                  </a:lnTo>
                  <a:lnTo>
                    <a:pt x="2122400" y="2059070"/>
                  </a:lnTo>
                  <a:lnTo>
                    <a:pt x="2091310" y="2091310"/>
                  </a:lnTo>
                  <a:lnTo>
                    <a:pt x="2059070" y="2122400"/>
                  </a:lnTo>
                  <a:lnTo>
                    <a:pt x="2025714" y="2152304"/>
                  </a:lnTo>
                  <a:lnTo>
                    <a:pt x="1991274" y="2180990"/>
                  </a:lnTo>
                  <a:lnTo>
                    <a:pt x="1955787" y="2208423"/>
                  </a:lnTo>
                  <a:lnTo>
                    <a:pt x="1919285" y="2234570"/>
                  </a:lnTo>
                  <a:lnTo>
                    <a:pt x="1881802" y="2259395"/>
                  </a:lnTo>
                  <a:lnTo>
                    <a:pt x="1843373" y="2282866"/>
                  </a:lnTo>
                  <a:lnTo>
                    <a:pt x="1804032" y="2304947"/>
                  </a:lnTo>
                  <a:lnTo>
                    <a:pt x="1763812" y="2325606"/>
                  </a:lnTo>
                  <a:lnTo>
                    <a:pt x="1722748" y="2344807"/>
                  </a:lnTo>
                  <a:lnTo>
                    <a:pt x="1680874" y="2362518"/>
                  </a:lnTo>
                  <a:lnTo>
                    <a:pt x="1638224" y="2378703"/>
                  </a:lnTo>
                  <a:lnTo>
                    <a:pt x="1594831" y="2393329"/>
                  </a:lnTo>
                  <a:lnTo>
                    <a:pt x="1550731" y="2406362"/>
                  </a:lnTo>
                  <a:lnTo>
                    <a:pt x="1505956" y="2417768"/>
                  </a:lnTo>
                  <a:lnTo>
                    <a:pt x="1460542" y="2427512"/>
                  </a:lnTo>
                  <a:lnTo>
                    <a:pt x="1414521" y="2435561"/>
                  </a:lnTo>
                  <a:lnTo>
                    <a:pt x="1367929" y="2441881"/>
                  </a:lnTo>
                  <a:lnTo>
                    <a:pt x="1320799" y="2446437"/>
                  </a:lnTo>
                  <a:lnTo>
                    <a:pt x="1273165" y="2449195"/>
                  </a:lnTo>
                  <a:lnTo>
                    <a:pt x="1225061" y="2450122"/>
                  </a:lnTo>
                  <a:lnTo>
                    <a:pt x="1176957" y="2449195"/>
                  </a:lnTo>
                  <a:lnTo>
                    <a:pt x="1129323" y="2446437"/>
                  </a:lnTo>
                  <a:lnTo>
                    <a:pt x="1082193" y="2441881"/>
                  </a:lnTo>
                  <a:lnTo>
                    <a:pt x="1035601" y="2435561"/>
                  </a:lnTo>
                  <a:lnTo>
                    <a:pt x="989580" y="2427512"/>
                  </a:lnTo>
                  <a:lnTo>
                    <a:pt x="944166" y="2417768"/>
                  </a:lnTo>
                  <a:lnTo>
                    <a:pt x="899391" y="2406362"/>
                  </a:lnTo>
                  <a:lnTo>
                    <a:pt x="855291" y="2393329"/>
                  </a:lnTo>
                  <a:lnTo>
                    <a:pt x="811898" y="2378703"/>
                  </a:lnTo>
                  <a:lnTo>
                    <a:pt x="769248" y="2362518"/>
                  </a:lnTo>
                  <a:lnTo>
                    <a:pt x="727374" y="2344807"/>
                  </a:lnTo>
                  <a:lnTo>
                    <a:pt x="686310" y="2325606"/>
                  </a:lnTo>
                  <a:lnTo>
                    <a:pt x="646090" y="2304947"/>
                  </a:lnTo>
                  <a:lnTo>
                    <a:pt x="606749" y="2282866"/>
                  </a:lnTo>
                  <a:lnTo>
                    <a:pt x="568320" y="2259395"/>
                  </a:lnTo>
                  <a:lnTo>
                    <a:pt x="530837" y="2234570"/>
                  </a:lnTo>
                  <a:lnTo>
                    <a:pt x="494335" y="2208423"/>
                  </a:lnTo>
                  <a:lnTo>
                    <a:pt x="458848" y="2180990"/>
                  </a:lnTo>
                  <a:lnTo>
                    <a:pt x="424408" y="2152304"/>
                  </a:lnTo>
                  <a:lnTo>
                    <a:pt x="391052" y="2122400"/>
                  </a:lnTo>
                  <a:lnTo>
                    <a:pt x="358812" y="2091310"/>
                  </a:lnTo>
                  <a:lnTo>
                    <a:pt x="327722" y="2059070"/>
                  </a:lnTo>
                  <a:lnTo>
                    <a:pt x="297818" y="2025714"/>
                  </a:lnTo>
                  <a:lnTo>
                    <a:pt x="269132" y="1991275"/>
                  </a:lnTo>
                  <a:lnTo>
                    <a:pt x="241699" y="1955787"/>
                  </a:lnTo>
                  <a:lnTo>
                    <a:pt x="215552" y="1919285"/>
                  </a:lnTo>
                  <a:lnTo>
                    <a:pt x="190727" y="1881802"/>
                  </a:lnTo>
                  <a:lnTo>
                    <a:pt x="167256" y="1843373"/>
                  </a:lnTo>
                  <a:lnTo>
                    <a:pt x="145175" y="1804032"/>
                  </a:lnTo>
                  <a:lnTo>
                    <a:pt x="124516" y="1763812"/>
                  </a:lnTo>
                  <a:lnTo>
                    <a:pt x="105315" y="1722748"/>
                  </a:lnTo>
                  <a:lnTo>
                    <a:pt x="87604" y="1680874"/>
                  </a:lnTo>
                  <a:lnTo>
                    <a:pt x="71419" y="1638224"/>
                  </a:lnTo>
                  <a:lnTo>
                    <a:pt x="56793" y="1594831"/>
                  </a:lnTo>
                  <a:lnTo>
                    <a:pt x="43760" y="1550731"/>
                  </a:lnTo>
                  <a:lnTo>
                    <a:pt x="32354" y="1505956"/>
                  </a:lnTo>
                  <a:lnTo>
                    <a:pt x="22610" y="1460542"/>
                  </a:lnTo>
                  <a:lnTo>
                    <a:pt x="14561" y="1414521"/>
                  </a:lnTo>
                  <a:lnTo>
                    <a:pt x="8241" y="1367929"/>
                  </a:lnTo>
                  <a:lnTo>
                    <a:pt x="3685" y="1320799"/>
                  </a:lnTo>
                  <a:lnTo>
                    <a:pt x="927" y="1273165"/>
                  </a:lnTo>
                  <a:lnTo>
                    <a:pt x="0" y="1225061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6095" y="2600903"/>
              <a:ext cx="2356469" cy="2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7220"/>
            <a:chOff x="0" y="0"/>
            <a:chExt cx="12192000" cy="6172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12140"/>
            </a:xfrm>
            <a:custGeom>
              <a:avLst/>
              <a:gdLst/>
              <a:ahLst/>
              <a:cxnLst/>
              <a:rect l="l" t="t" r="r" b="b"/>
              <a:pathLst>
                <a:path w="12192000" h="612140">
                  <a:moveTo>
                    <a:pt x="12191999" y="611999"/>
                  </a:moveTo>
                  <a:lnTo>
                    <a:pt x="0" y="611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119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75" y="197331"/>
              <a:ext cx="850900" cy="2410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1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2844" y="1042518"/>
            <a:ext cx="364997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노티플라이</a:t>
            </a:r>
            <a:r>
              <a:rPr dirty="0" spc="-400"/>
              <a:t> </a:t>
            </a:r>
            <a:r>
              <a:rPr dirty="0" spc="70"/>
              <a:t>SDK</a:t>
            </a:r>
            <a:r>
              <a:rPr dirty="0" spc="-400"/>
              <a:t> </a:t>
            </a:r>
            <a:r>
              <a:rPr dirty="0" spc="-260"/>
              <a:t>설정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0281" y="170400"/>
            <a:ext cx="35363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노티플라이를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활용한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효율적인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14" y="359999"/>
                </a:moveTo>
                <a:lnTo>
                  <a:pt x="59744" y="359999"/>
                </a:lnTo>
                <a:lnTo>
                  <a:pt x="36489" y="355304"/>
                </a:lnTo>
                <a:lnTo>
                  <a:pt x="17498" y="342501"/>
                </a:lnTo>
                <a:lnTo>
                  <a:pt x="4695" y="323510"/>
                </a:lnTo>
                <a:lnTo>
                  <a:pt x="0" y="300255"/>
                </a:lnTo>
                <a:lnTo>
                  <a:pt x="0" y="59744"/>
                </a:lnTo>
                <a:lnTo>
                  <a:pt x="4695" y="36489"/>
                </a:lnTo>
                <a:lnTo>
                  <a:pt x="17498" y="17498"/>
                </a:lnTo>
                <a:lnTo>
                  <a:pt x="36489" y="4695"/>
                </a:lnTo>
                <a:lnTo>
                  <a:pt x="59744" y="0"/>
                </a:lnTo>
                <a:lnTo>
                  <a:pt x="298714" y="0"/>
                </a:lnTo>
                <a:lnTo>
                  <a:pt x="340960" y="17498"/>
                </a:lnTo>
                <a:lnTo>
                  <a:pt x="358458" y="59744"/>
                </a:lnTo>
                <a:lnTo>
                  <a:pt x="358458" y="300255"/>
                </a:lnTo>
                <a:lnTo>
                  <a:pt x="353763" y="323510"/>
                </a:lnTo>
                <a:lnTo>
                  <a:pt x="340960" y="342501"/>
                </a:lnTo>
                <a:lnTo>
                  <a:pt x="321969" y="355304"/>
                </a:lnTo>
                <a:lnTo>
                  <a:pt x="298714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3865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8585" y="2338081"/>
            <a:ext cx="1887855" cy="369570"/>
          </a:xfrm>
          <a:custGeom>
            <a:avLst/>
            <a:gdLst/>
            <a:ahLst/>
            <a:cxnLst/>
            <a:rect l="l" t="t" r="r" b="b"/>
            <a:pathLst>
              <a:path w="1887855" h="369569">
                <a:moveTo>
                  <a:pt x="1887299" y="369299"/>
                </a:moveTo>
                <a:lnTo>
                  <a:pt x="0" y="369299"/>
                </a:lnTo>
                <a:lnTo>
                  <a:pt x="0" y="0"/>
                </a:lnTo>
                <a:lnTo>
                  <a:pt x="1887299" y="0"/>
                </a:lnTo>
                <a:lnTo>
                  <a:pt x="1887299" y="3692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78760" y="2354338"/>
            <a:ext cx="1548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pubspec.yaml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3501" y="2338081"/>
            <a:ext cx="2020570" cy="369570"/>
          </a:xfrm>
          <a:custGeom>
            <a:avLst/>
            <a:gdLst/>
            <a:ahLst/>
            <a:cxnLst/>
            <a:rect l="l" t="t" r="r" b="b"/>
            <a:pathLst>
              <a:path w="2020570" h="369569">
                <a:moveTo>
                  <a:pt x="2020499" y="369299"/>
                </a:moveTo>
                <a:lnTo>
                  <a:pt x="0" y="369299"/>
                </a:lnTo>
                <a:lnTo>
                  <a:pt x="0" y="0"/>
                </a:lnTo>
                <a:lnTo>
                  <a:pt x="2020499" y="0"/>
                </a:lnTo>
                <a:lnTo>
                  <a:pt x="2020499" y="3692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63676" y="2354338"/>
            <a:ext cx="1382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lib/main/dart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925" y="1925813"/>
            <a:ext cx="5546609" cy="38458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6474" y="2269325"/>
            <a:ext cx="5546600" cy="384582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9" y="1042518"/>
            <a:ext cx="73094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노티플라이를</a:t>
            </a:r>
            <a:r>
              <a:rPr dirty="0" spc="-400"/>
              <a:t> </a:t>
            </a:r>
            <a:r>
              <a:rPr dirty="0" spc="-260"/>
              <a:t>통한</a:t>
            </a:r>
            <a:r>
              <a:rPr dirty="0" spc="-400"/>
              <a:t> </a:t>
            </a:r>
            <a:r>
              <a:rPr dirty="0" spc="-260"/>
              <a:t>쉽고</a:t>
            </a:r>
            <a:r>
              <a:rPr dirty="0" spc="-400"/>
              <a:t> </a:t>
            </a:r>
            <a:r>
              <a:rPr dirty="0" spc="-260"/>
              <a:t>간편한</a:t>
            </a:r>
            <a:r>
              <a:rPr dirty="0" spc="-400"/>
              <a:t> </a:t>
            </a:r>
            <a:r>
              <a:rPr dirty="0" spc="-260"/>
              <a:t>발송</a:t>
            </a:r>
            <a:r>
              <a:rPr dirty="0" spc="-400"/>
              <a:t> </a:t>
            </a:r>
            <a:r>
              <a:rPr dirty="0" spc="-260"/>
              <a:t>및</a:t>
            </a:r>
            <a:r>
              <a:rPr dirty="0" spc="-400"/>
              <a:t> </a:t>
            </a:r>
            <a:r>
              <a:rPr dirty="0" spc="-260"/>
              <a:t>분석</a:t>
            </a:r>
          </a:p>
        </p:txBody>
      </p:sp>
      <p:sp>
        <p:nvSpPr>
          <p:cNvPr id="3" name="object 3"/>
          <p:cNvSpPr/>
          <p:nvPr/>
        </p:nvSpPr>
        <p:spPr>
          <a:xfrm>
            <a:off x="540309" y="1147939"/>
            <a:ext cx="358775" cy="360045"/>
          </a:xfrm>
          <a:custGeom>
            <a:avLst/>
            <a:gdLst/>
            <a:ahLst/>
            <a:cxnLst/>
            <a:rect l="l" t="t" r="r" b="b"/>
            <a:pathLst>
              <a:path w="358775" h="360044">
                <a:moveTo>
                  <a:pt x="298748" y="359999"/>
                </a:moveTo>
                <a:lnTo>
                  <a:pt x="59751" y="359999"/>
                </a:lnTo>
                <a:lnTo>
                  <a:pt x="36493" y="355304"/>
                </a:lnTo>
                <a:lnTo>
                  <a:pt x="17500" y="342499"/>
                </a:lnTo>
                <a:lnTo>
                  <a:pt x="4695" y="323506"/>
                </a:lnTo>
                <a:lnTo>
                  <a:pt x="0" y="300248"/>
                </a:lnTo>
                <a:lnTo>
                  <a:pt x="0" y="59751"/>
                </a:lnTo>
                <a:lnTo>
                  <a:pt x="4695" y="36493"/>
                </a:lnTo>
                <a:lnTo>
                  <a:pt x="17500" y="17500"/>
                </a:lnTo>
                <a:lnTo>
                  <a:pt x="36493" y="4695"/>
                </a:lnTo>
                <a:lnTo>
                  <a:pt x="59751" y="0"/>
                </a:lnTo>
                <a:lnTo>
                  <a:pt x="298748" y="0"/>
                </a:lnTo>
                <a:lnTo>
                  <a:pt x="340999" y="17500"/>
                </a:lnTo>
                <a:lnTo>
                  <a:pt x="358499" y="59751"/>
                </a:lnTo>
                <a:lnTo>
                  <a:pt x="358499" y="300248"/>
                </a:lnTo>
                <a:lnTo>
                  <a:pt x="353804" y="323506"/>
                </a:lnTo>
                <a:lnTo>
                  <a:pt x="340999" y="342499"/>
                </a:lnTo>
                <a:lnTo>
                  <a:pt x="322006" y="355304"/>
                </a:lnTo>
                <a:lnTo>
                  <a:pt x="29874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3886" y="119331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333" y="170400"/>
            <a:ext cx="35363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노티플라이를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활용한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효율적인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831" y="2034452"/>
            <a:ext cx="3018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 b="1">
                <a:solidFill>
                  <a:srgbClr val="FFFFFF"/>
                </a:solidFill>
                <a:latin typeface="Malgun Gothic"/>
                <a:cs typeface="Malgun Gothic"/>
              </a:rPr>
              <a:t>1.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실시간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캠페인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셋업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9999" y="2574699"/>
            <a:ext cx="5168900" cy="3876675"/>
            <a:chOff x="869999" y="2574699"/>
            <a:chExt cx="5168900" cy="38766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999" y="2574699"/>
              <a:ext cx="5168500" cy="3876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999" y="2701699"/>
              <a:ext cx="4660499" cy="33680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35282" y="2005727"/>
            <a:ext cx="233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 b="1">
                <a:solidFill>
                  <a:srgbClr val="FFFFFF"/>
                </a:solidFill>
                <a:latin typeface="Malgun Gothic"/>
                <a:cs typeface="Malgun Gothic"/>
              </a:rPr>
              <a:t>2.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다양한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성과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지표</a:t>
            </a:r>
            <a:r>
              <a:rPr dirty="0" sz="18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4594" y="2552619"/>
            <a:ext cx="5168900" cy="3876675"/>
            <a:chOff x="6584594" y="2552619"/>
            <a:chExt cx="5168900" cy="38766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4594" y="2552619"/>
              <a:ext cx="5168500" cy="3876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8594" y="2679619"/>
              <a:ext cx="4660499" cy="33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노티플라이</a:t>
            </a:r>
            <a:r>
              <a:rPr dirty="0" spc="-400"/>
              <a:t> </a:t>
            </a:r>
            <a:r>
              <a:rPr dirty="0" spc="-260"/>
              <a:t>도입</a:t>
            </a:r>
            <a:r>
              <a:rPr dirty="0" spc="-400"/>
              <a:t> </a:t>
            </a:r>
            <a:r>
              <a:rPr dirty="0" spc="-260"/>
              <a:t>시</a:t>
            </a:r>
            <a:r>
              <a:rPr dirty="0" spc="-405"/>
              <a:t> </a:t>
            </a:r>
            <a:r>
              <a:rPr dirty="0" spc="-260">
                <a:solidFill>
                  <a:srgbClr val="0044CC"/>
                </a:solidFill>
              </a:rPr>
              <a:t>기대효과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83719" y="2006469"/>
            <a:ext cx="4322445" cy="1758950"/>
            <a:chOff x="1583719" y="2006469"/>
            <a:chExt cx="4322445" cy="1758950"/>
          </a:xfrm>
        </p:grpSpPr>
        <p:sp>
          <p:nvSpPr>
            <p:cNvPr id="5" name="object 5"/>
            <p:cNvSpPr/>
            <p:nvPr/>
          </p:nvSpPr>
          <p:spPr>
            <a:xfrm>
              <a:off x="1588482" y="201123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4246673" y="1749237"/>
                  </a:moveTo>
                  <a:lnTo>
                    <a:pt x="66068" y="1749237"/>
                  </a:lnTo>
                  <a:lnTo>
                    <a:pt x="40351" y="1744045"/>
                  </a:lnTo>
                  <a:lnTo>
                    <a:pt x="19351" y="1729886"/>
                  </a:lnTo>
                  <a:lnTo>
                    <a:pt x="5192" y="1708886"/>
                  </a:lnTo>
                  <a:lnTo>
                    <a:pt x="0" y="1683169"/>
                  </a:lnTo>
                  <a:lnTo>
                    <a:pt x="0" y="66068"/>
                  </a:lnTo>
                  <a:lnTo>
                    <a:pt x="5192" y="40351"/>
                  </a:lnTo>
                  <a:lnTo>
                    <a:pt x="19351" y="19351"/>
                  </a:lnTo>
                  <a:lnTo>
                    <a:pt x="40351" y="5192"/>
                  </a:lnTo>
                  <a:lnTo>
                    <a:pt x="66068" y="0"/>
                  </a:lnTo>
                  <a:lnTo>
                    <a:pt x="4246673" y="0"/>
                  </a:lnTo>
                  <a:lnTo>
                    <a:pt x="4283328" y="11100"/>
                  </a:lnTo>
                  <a:lnTo>
                    <a:pt x="4307712" y="40785"/>
                  </a:lnTo>
                  <a:lnTo>
                    <a:pt x="4312741" y="66068"/>
                  </a:lnTo>
                  <a:lnTo>
                    <a:pt x="4312741" y="1683169"/>
                  </a:lnTo>
                  <a:lnTo>
                    <a:pt x="4307549" y="1708886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3" y="1749237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8482" y="201123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0" y="66068"/>
                  </a:moveTo>
                  <a:lnTo>
                    <a:pt x="5192" y="40351"/>
                  </a:lnTo>
                  <a:lnTo>
                    <a:pt x="19351" y="19351"/>
                  </a:lnTo>
                  <a:lnTo>
                    <a:pt x="40351" y="5192"/>
                  </a:lnTo>
                  <a:lnTo>
                    <a:pt x="66068" y="0"/>
                  </a:lnTo>
                  <a:lnTo>
                    <a:pt x="4246673" y="0"/>
                  </a:lnTo>
                  <a:lnTo>
                    <a:pt x="4283328" y="11100"/>
                  </a:lnTo>
                  <a:lnTo>
                    <a:pt x="4307712" y="40785"/>
                  </a:lnTo>
                  <a:lnTo>
                    <a:pt x="4312741" y="66068"/>
                  </a:lnTo>
                  <a:lnTo>
                    <a:pt x="4312741" y="1683169"/>
                  </a:lnTo>
                  <a:lnTo>
                    <a:pt x="4307549" y="1708886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3" y="1749237"/>
                  </a:lnTo>
                  <a:lnTo>
                    <a:pt x="66068" y="1749237"/>
                  </a:lnTo>
                  <a:lnTo>
                    <a:pt x="40351" y="1744045"/>
                  </a:lnTo>
                  <a:lnTo>
                    <a:pt x="19351" y="1729886"/>
                  </a:lnTo>
                  <a:lnTo>
                    <a:pt x="5192" y="1708886"/>
                  </a:lnTo>
                  <a:lnTo>
                    <a:pt x="0" y="1683169"/>
                  </a:lnTo>
                  <a:lnTo>
                    <a:pt x="0" y="66068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97487" y="2650223"/>
            <a:ext cx="305816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노티플라이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도입으로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개발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시간이  기존의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FFFFFF"/>
                </a:solidFill>
                <a:latin typeface="Malgun Gothic"/>
                <a:cs typeface="Malgun Gothic"/>
              </a:rPr>
              <a:t>1/10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수준으로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Malgun Gothic"/>
                <a:cs typeface="Malgun Gothic"/>
              </a:rPr>
              <a:t>단축됩니다.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527" y="2304799"/>
            <a:ext cx="195198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개발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리소스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절약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8125" y="2332802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89" h="324485">
                <a:moveTo>
                  <a:pt x="272196" y="323999"/>
                </a:moveTo>
                <a:lnTo>
                  <a:pt x="54001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1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1" y="0"/>
                </a:lnTo>
                <a:lnTo>
                  <a:pt x="272196" y="0"/>
                </a:lnTo>
                <a:lnTo>
                  <a:pt x="310381" y="15816"/>
                </a:lnTo>
                <a:lnTo>
                  <a:pt x="326197" y="54001"/>
                </a:lnTo>
                <a:lnTo>
                  <a:pt x="326197" y="269998"/>
                </a:lnTo>
                <a:lnTo>
                  <a:pt x="321954" y="291018"/>
                </a:lnTo>
                <a:lnTo>
                  <a:pt x="310381" y="308183"/>
                </a:lnTo>
                <a:lnTo>
                  <a:pt x="293216" y="319756"/>
                </a:lnTo>
                <a:lnTo>
                  <a:pt x="272196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19110" y="2368311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86013" y="2006469"/>
            <a:ext cx="4322445" cy="1758950"/>
            <a:chOff x="6286013" y="2006469"/>
            <a:chExt cx="4322445" cy="1758950"/>
          </a:xfrm>
        </p:grpSpPr>
        <p:sp>
          <p:nvSpPr>
            <p:cNvPr id="12" name="object 12"/>
            <p:cNvSpPr/>
            <p:nvPr/>
          </p:nvSpPr>
          <p:spPr>
            <a:xfrm>
              <a:off x="6290776" y="201123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4246672" y="1749237"/>
                  </a:moveTo>
                  <a:lnTo>
                    <a:pt x="66068" y="1749237"/>
                  </a:lnTo>
                  <a:lnTo>
                    <a:pt x="40351" y="1744045"/>
                  </a:lnTo>
                  <a:lnTo>
                    <a:pt x="19350" y="1729886"/>
                  </a:lnTo>
                  <a:lnTo>
                    <a:pt x="5191" y="1708886"/>
                  </a:lnTo>
                  <a:lnTo>
                    <a:pt x="0" y="1683169"/>
                  </a:lnTo>
                  <a:lnTo>
                    <a:pt x="0" y="66068"/>
                  </a:lnTo>
                  <a:lnTo>
                    <a:pt x="5191" y="40351"/>
                  </a:lnTo>
                  <a:lnTo>
                    <a:pt x="19350" y="19351"/>
                  </a:lnTo>
                  <a:lnTo>
                    <a:pt x="40351" y="5192"/>
                  </a:lnTo>
                  <a:lnTo>
                    <a:pt x="66068" y="0"/>
                  </a:lnTo>
                  <a:lnTo>
                    <a:pt x="4246672" y="0"/>
                  </a:lnTo>
                  <a:lnTo>
                    <a:pt x="4283328" y="11100"/>
                  </a:lnTo>
                  <a:lnTo>
                    <a:pt x="4307712" y="40785"/>
                  </a:lnTo>
                  <a:lnTo>
                    <a:pt x="4312741" y="66068"/>
                  </a:lnTo>
                  <a:lnTo>
                    <a:pt x="4312741" y="1683169"/>
                  </a:lnTo>
                  <a:lnTo>
                    <a:pt x="4307549" y="1708886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2" y="1749237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90776" y="201123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0" y="66068"/>
                  </a:moveTo>
                  <a:lnTo>
                    <a:pt x="5191" y="40351"/>
                  </a:lnTo>
                  <a:lnTo>
                    <a:pt x="19350" y="19351"/>
                  </a:lnTo>
                  <a:lnTo>
                    <a:pt x="40351" y="5192"/>
                  </a:lnTo>
                  <a:lnTo>
                    <a:pt x="66068" y="0"/>
                  </a:lnTo>
                  <a:lnTo>
                    <a:pt x="4246672" y="0"/>
                  </a:lnTo>
                  <a:lnTo>
                    <a:pt x="4283328" y="11100"/>
                  </a:lnTo>
                  <a:lnTo>
                    <a:pt x="4307712" y="40785"/>
                  </a:lnTo>
                  <a:lnTo>
                    <a:pt x="4312741" y="66068"/>
                  </a:lnTo>
                  <a:lnTo>
                    <a:pt x="4312741" y="1683169"/>
                  </a:lnTo>
                  <a:lnTo>
                    <a:pt x="4307549" y="1708886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2" y="1749237"/>
                  </a:lnTo>
                  <a:lnTo>
                    <a:pt x="66068" y="1749237"/>
                  </a:lnTo>
                  <a:lnTo>
                    <a:pt x="40351" y="1744045"/>
                  </a:lnTo>
                  <a:lnTo>
                    <a:pt x="19350" y="1729886"/>
                  </a:lnTo>
                  <a:lnTo>
                    <a:pt x="5191" y="1708886"/>
                  </a:lnTo>
                  <a:lnTo>
                    <a:pt x="0" y="1683169"/>
                  </a:lnTo>
                  <a:lnTo>
                    <a:pt x="0" y="66068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599781" y="2157558"/>
            <a:ext cx="3764915" cy="124396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126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메시징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채널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확장성</a:t>
            </a:r>
            <a:endParaRPr sz="2200">
              <a:latin typeface="Malgun Gothic"/>
              <a:cs typeface="Malgun Gothic"/>
            </a:endParaRPr>
          </a:p>
          <a:p>
            <a:pPr marL="12700" marR="5080">
              <a:lnSpc>
                <a:spcPct val="140000"/>
              </a:lnSpc>
              <a:spcBef>
                <a:spcPts val="8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이외에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카카오톡/문자/이메일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등의  메시징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채널을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손쉽게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확장할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Malgun Gothic"/>
                <a:cs typeface="Malgun Gothic"/>
              </a:rPr>
              <a:t>있습니다.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20419" y="2332802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90" h="324485">
                <a:moveTo>
                  <a:pt x="272197" y="323999"/>
                </a:moveTo>
                <a:lnTo>
                  <a:pt x="54000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1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0" y="0"/>
                </a:lnTo>
                <a:lnTo>
                  <a:pt x="272197" y="0"/>
                </a:lnTo>
                <a:lnTo>
                  <a:pt x="310381" y="15816"/>
                </a:lnTo>
                <a:lnTo>
                  <a:pt x="326197" y="54001"/>
                </a:lnTo>
                <a:lnTo>
                  <a:pt x="326197" y="269998"/>
                </a:lnTo>
                <a:lnTo>
                  <a:pt x="321954" y="291018"/>
                </a:lnTo>
                <a:lnTo>
                  <a:pt x="310381" y="308183"/>
                </a:lnTo>
                <a:lnTo>
                  <a:pt x="293216" y="319756"/>
                </a:lnTo>
                <a:lnTo>
                  <a:pt x="272197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21404" y="2368311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83719" y="4143879"/>
            <a:ext cx="4322445" cy="1758950"/>
            <a:chOff x="1583719" y="4143879"/>
            <a:chExt cx="4322445" cy="1758950"/>
          </a:xfrm>
        </p:grpSpPr>
        <p:sp>
          <p:nvSpPr>
            <p:cNvPr id="18" name="object 18"/>
            <p:cNvSpPr/>
            <p:nvPr/>
          </p:nvSpPr>
          <p:spPr>
            <a:xfrm>
              <a:off x="1588482" y="414864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4246673" y="1749237"/>
                  </a:moveTo>
                  <a:lnTo>
                    <a:pt x="66068" y="1749237"/>
                  </a:lnTo>
                  <a:lnTo>
                    <a:pt x="40351" y="1744045"/>
                  </a:lnTo>
                  <a:lnTo>
                    <a:pt x="19351" y="1729886"/>
                  </a:lnTo>
                  <a:lnTo>
                    <a:pt x="5192" y="1708885"/>
                  </a:lnTo>
                  <a:lnTo>
                    <a:pt x="0" y="1683168"/>
                  </a:lnTo>
                  <a:lnTo>
                    <a:pt x="0" y="66068"/>
                  </a:lnTo>
                  <a:lnTo>
                    <a:pt x="5192" y="40351"/>
                  </a:lnTo>
                  <a:lnTo>
                    <a:pt x="19351" y="19350"/>
                  </a:lnTo>
                  <a:lnTo>
                    <a:pt x="40351" y="5191"/>
                  </a:lnTo>
                  <a:lnTo>
                    <a:pt x="66068" y="0"/>
                  </a:lnTo>
                  <a:lnTo>
                    <a:pt x="4246673" y="0"/>
                  </a:lnTo>
                  <a:lnTo>
                    <a:pt x="4283328" y="11100"/>
                  </a:lnTo>
                  <a:lnTo>
                    <a:pt x="4307712" y="40784"/>
                  </a:lnTo>
                  <a:lnTo>
                    <a:pt x="4312741" y="66068"/>
                  </a:lnTo>
                  <a:lnTo>
                    <a:pt x="4312741" y="1683168"/>
                  </a:lnTo>
                  <a:lnTo>
                    <a:pt x="4307549" y="1708885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3" y="1749237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88482" y="414864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0" y="66068"/>
                  </a:moveTo>
                  <a:lnTo>
                    <a:pt x="5192" y="40351"/>
                  </a:lnTo>
                  <a:lnTo>
                    <a:pt x="19351" y="19350"/>
                  </a:lnTo>
                  <a:lnTo>
                    <a:pt x="40351" y="5191"/>
                  </a:lnTo>
                  <a:lnTo>
                    <a:pt x="66068" y="0"/>
                  </a:lnTo>
                  <a:lnTo>
                    <a:pt x="4246673" y="0"/>
                  </a:lnTo>
                  <a:lnTo>
                    <a:pt x="4283328" y="11100"/>
                  </a:lnTo>
                  <a:lnTo>
                    <a:pt x="4307712" y="40784"/>
                  </a:lnTo>
                  <a:lnTo>
                    <a:pt x="4312741" y="66068"/>
                  </a:lnTo>
                  <a:lnTo>
                    <a:pt x="4312741" y="1683168"/>
                  </a:lnTo>
                  <a:lnTo>
                    <a:pt x="4307549" y="1708885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3" y="1749237"/>
                  </a:lnTo>
                  <a:lnTo>
                    <a:pt x="66068" y="1749237"/>
                  </a:lnTo>
                  <a:lnTo>
                    <a:pt x="40351" y="1744045"/>
                  </a:lnTo>
                  <a:lnTo>
                    <a:pt x="19351" y="1729886"/>
                  </a:lnTo>
                  <a:lnTo>
                    <a:pt x="5192" y="1708885"/>
                  </a:lnTo>
                  <a:lnTo>
                    <a:pt x="0" y="1683168"/>
                  </a:lnTo>
                  <a:lnTo>
                    <a:pt x="0" y="66068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897487" y="4787633"/>
            <a:ext cx="3408679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노티플라이를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통해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개인화된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Malgun Gothic"/>
                <a:cs typeface="Malgun Gothic"/>
              </a:rPr>
              <a:t>메시지를  활용하여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사용자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경험을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Malgun Gothic"/>
                <a:cs typeface="Malgun Gothic"/>
              </a:rPr>
              <a:t>향상시킵니다.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7527" y="4442199"/>
            <a:ext cx="188848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개인화된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18125" y="4470212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89" h="324485">
                <a:moveTo>
                  <a:pt x="272196" y="323999"/>
                </a:moveTo>
                <a:lnTo>
                  <a:pt x="54001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0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1" y="0"/>
                </a:lnTo>
                <a:lnTo>
                  <a:pt x="272196" y="0"/>
                </a:lnTo>
                <a:lnTo>
                  <a:pt x="310381" y="15816"/>
                </a:lnTo>
                <a:lnTo>
                  <a:pt x="326197" y="54000"/>
                </a:lnTo>
                <a:lnTo>
                  <a:pt x="326197" y="269998"/>
                </a:lnTo>
                <a:lnTo>
                  <a:pt x="321954" y="291018"/>
                </a:lnTo>
                <a:lnTo>
                  <a:pt x="310381" y="308183"/>
                </a:lnTo>
                <a:lnTo>
                  <a:pt x="293216" y="319756"/>
                </a:lnTo>
                <a:lnTo>
                  <a:pt x="272196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19110" y="4505721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013" y="4143879"/>
            <a:ext cx="4322445" cy="1758950"/>
            <a:chOff x="6286013" y="4143879"/>
            <a:chExt cx="4322445" cy="1758950"/>
          </a:xfrm>
        </p:grpSpPr>
        <p:sp>
          <p:nvSpPr>
            <p:cNvPr id="25" name="object 25"/>
            <p:cNvSpPr/>
            <p:nvPr/>
          </p:nvSpPr>
          <p:spPr>
            <a:xfrm>
              <a:off x="6290776" y="414864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4246672" y="1749237"/>
                  </a:moveTo>
                  <a:lnTo>
                    <a:pt x="66068" y="1749237"/>
                  </a:lnTo>
                  <a:lnTo>
                    <a:pt x="40351" y="1744045"/>
                  </a:lnTo>
                  <a:lnTo>
                    <a:pt x="19350" y="1729886"/>
                  </a:lnTo>
                  <a:lnTo>
                    <a:pt x="5191" y="1708885"/>
                  </a:lnTo>
                  <a:lnTo>
                    <a:pt x="0" y="1683168"/>
                  </a:lnTo>
                  <a:lnTo>
                    <a:pt x="0" y="66068"/>
                  </a:lnTo>
                  <a:lnTo>
                    <a:pt x="5191" y="40351"/>
                  </a:lnTo>
                  <a:lnTo>
                    <a:pt x="19350" y="19350"/>
                  </a:lnTo>
                  <a:lnTo>
                    <a:pt x="40351" y="5191"/>
                  </a:lnTo>
                  <a:lnTo>
                    <a:pt x="66068" y="0"/>
                  </a:lnTo>
                  <a:lnTo>
                    <a:pt x="4246672" y="0"/>
                  </a:lnTo>
                  <a:lnTo>
                    <a:pt x="4283328" y="11100"/>
                  </a:lnTo>
                  <a:lnTo>
                    <a:pt x="4307712" y="40784"/>
                  </a:lnTo>
                  <a:lnTo>
                    <a:pt x="4312741" y="66068"/>
                  </a:lnTo>
                  <a:lnTo>
                    <a:pt x="4312741" y="1683168"/>
                  </a:lnTo>
                  <a:lnTo>
                    <a:pt x="4307549" y="1708885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2" y="1749237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90776" y="4148642"/>
              <a:ext cx="4312920" cy="1749425"/>
            </a:xfrm>
            <a:custGeom>
              <a:avLst/>
              <a:gdLst/>
              <a:ahLst/>
              <a:cxnLst/>
              <a:rect l="l" t="t" r="r" b="b"/>
              <a:pathLst>
                <a:path w="4312920" h="1749425">
                  <a:moveTo>
                    <a:pt x="0" y="66068"/>
                  </a:moveTo>
                  <a:lnTo>
                    <a:pt x="5191" y="40351"/>
                  </a:lnTo>
                  <a:lnTo>
                    <a:pt x="19350" y="19350"/>
                  </a:lnTo>
                  <a:lnTo>
                    <a:pt x="40351" y="5191"/>
                  </a:lnTo>
                  <a:lnTo>
                    <a:pt x="66068" y="0"/>
                  </a:lnTo>
                  <a:lnTo>
                    <a:pt x="4246672" y="0"/>
                  </a:lnTo>
                  <a:lnTo>
                    <a:pt x="4283328" y="11100"/>
                  </a:lnTo>
                  <a:lnTo>
                    <a:pt x="4307712" y="40784"/>
                  </a:lnTo>
                  <a:lnTo>
                    <a:pt x="4312741" y="66068"/>
                  </a:lnTo>
                  <a:lnTo>
                    <a:pt x="4312741" y="1683168"/>
                  </a:lnTo>
                  <a:lnTo>
                    <a:pt x="4307549" y="1708885"/>
                  </a:lnTo>
                  <a:lnTo>
                    <a:pt x="4293390" y="1729886"/>
                  </a:lnTo>
                  <a:lnTo>
                    <a:pt x="4272390" y="1744045"/>
                  </a:lnTo>
                  <a:lnTo>
                    <a:pt x="4246672" y="1749237"/>
                  </a:lnTo>
                  <a:lnTo>
                    <a:pt x="66068" y="1749237"/>
                  </a:lnTo>
                  <a:lnTo>
                    <a:pt x="40351" y="1744045"/>
                  </a:lnTo>
                  <a:lnTo>
                    <a:pt x="19350" y="1729886"/>
                  </a:lnTo>
                  <a:lnTo>
                    <a:pt x="5191" y="1708885"/>
                  </a:lnTo>
                  <a:lnTo>
                    <a:pt x="0" y="1683168"/>
                  </a:lnTo>
                  <a:lnTo>
                    <a:pt x="0" y="66068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580650" y="4252905"/>
            <a:ext cx="3854450" cy="131826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59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캠페인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성과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측정</a:t>
            </a:r>
            <a:endParaRPr sz="2200">
              <a:latin typeface="Malgun Gothic"/>
              <a:cs typeface="Malgun Gothic"/>
            </a:endParaRPr>
          </a:p>
          <a:p>
            <a:pPr marL="12700" marR="5080">
              <a:lnSpc>
                <a:spcPct val="140000"/>
              </a:lnSpc>
              <a:spcBef>
                <a:spcPts val="335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실시간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분석으로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캠페인의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Malgun Gothic"/>
                <a:cs typeface="Malgun Gothic"/>
              </a:rPr>
              <a:t>성과를  측정하고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효율적으로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최적화할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Malgun Gothic"/>
                <a:cs typeface="Malgun Gothic"/>
              </a:rPr>
              <a:t>있습니다.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20419" y="4470212"/>
            <a:ext cx="326390" cy="324485"/>
          </a:xfrm>
          <a:custGeom>
            <a:avLst/>
            <a:gdLst/>
            <a:ahLst/>
            <a:cxnLst/>
            <a:rect l="l" t="t" r="r" b="b"/>
            <a:pathLst>
              <a:path w="326390" h="324485">
                <a:moveTo>
                  <a:pt x="272197" y="323999"/>
                </a:moveTo>
                <a:lnTo>
                  <a:pt x="54000" y="323999"/>
                </a:lnTo>
                <a:lnTo>
                  <a:pt x="32981" y="319756"/>
                </a:lnTo>
                <a:lnTo>
                  <a:pt x="15816" y="308183"/>
                </a:lnTo>
                <a:lnTo>
                  <a:pt x="4243" y="291018"/>
                </a:lnTo>
                <a:lnTo>
                  <a:pt x="0" y="269998"/>
                </a:lnTo>
                <a:lnTo>
                  <a:pt x="0" y="54000"/>
                </a:lnTo>
                <a:lnTo>
                  <a:pt x="4243" y="32981"/>
                </a:lnTo>
                <a:lnTo>
                  <a:pt x="15816" y="15816"/>
                </a:lnTo>
                <a:lnTo>
                  <a:pt x="32981" y="4243"/>
                </a:lnTo>
                <a:lnTo>
                  <a:pt x="54000" y="0"/>
                </a:lnTo>
                <a:lnTo>
                  <a:pt x="272197" y="0"/>
                </a:lnTo>
                <a:lnTo>
                  <a:pt x="310381" y="15816"/>
                </a:lnTo>
                <a:lnTo>
                  <a:pt x="326197" y="54000"/>
                </a:lnTo>
                <a:lnTo>
                  <a:pt x="326197" y="269998"/>
                </a:lnTo>
                <a:lnTo>
                  <a:pt x="321954" y="291018"/>
                </a:lnTo>
                <a:lnTo>
                  <a:pt x="310381" y="308183"/>
                </a:lnTo>
                <a:lnTo>
                  <a:pt x="293216" y="319756"/>
                </a:lnTo>
                <a:lnTo>
                  <a:pt x="272197" y="323999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721404" y="4505721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8764" y="958938"/>
              <a:ext cx="4675505" cy="5092700"/>
            </a:xfrm>
            <a:custGeom>
              <a:avLst/>
              <a:gdLst/>
              <a:ahLst/>
              <a:cxnLst/>
              <a:rect l="l" t="t" r="r" b="b"/>
              <a:pathLst>
                <a:path w="4675505" h="5092700">
                  <a:moveTo>
                    <a:pt x="4597857" y="5092499"/>
                  </a:moveTo>
                  <a:lnTo>
                    <a:pt x="77042" y="5092499"/>
                  </a:lnTo>
                  <a:lnTo>
                    <a:pt x="47053" y="5086445"/>
                  </a:lnTo>
                  <a:lnTo>
                    <a:pt x="22565" y="5069934"/>
                  </a:lnTo>
                  <a:lnTo>
                    <a:pt x="6054" y="5045445"/>
                  </a:lnTo>
                  <a:lnTo>
                    <a:pt x="0" y="5015457"/>
                  </a:lnTo>
                  <a:lnTo>
                    <a:pt x="0" y="77042"/>
                  </a:lnTo>
                  <a:lnTo>
                    <a:pt x="6054" y="47053"/>
                  </a:lnTo>
                  <a:lnTo>
                    <a:pt x="22565" y="22565"/>
                  </a:lnTo>
                  <a:lnTo>
                    <a:pt x="47053" y="6054"/>
                  </a:lnTo>
                  <a:lnTo>
                    <a:pt x="77042" y="0"/>
                  </a:lnTo>
                  <a:lnTo>
                    <a:pt x="4597857" y="0"/>
                  </a:lnTo>
                  <a:lnTo>
                    <a:pt x="4640600" y="12944"/>
                  </a:lnTo>
                  <a:lnTo>
                    <a:pt x="4669035" y="47559"/>
                  </a:lnTo>
                  <a:lnTo>
                    <a:pt x="4674899" y="77042"/>
                  </a:lnTo>
                  <a:lnTo>
                    <a:pt x="4674899" y="5015457"/>
                  </a:lnTo>
                  <a:lnTo>
                    <a:pt x="4668845" y="5045445"/>
                  </a:lnTo>
                  <a:lnTo>
                    <a:pt x="4652334" y="5069934"/>
                  </a:lnTo>
                  <a:lnTo>
                    <a:pt x="4627845" y="5086445"/>
                  </a:lnTo>
                  <a:lnTo>
                    <a:pt x="4597857" y="5092499"/>
                  </a:lnTo>
                  <a:close/>
                </a:path>
              </a:pathLst>
            </a:custGeom>
            <a:solidFill>
              <a:srgbClr val="252525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8764" y="958938"/>
              <a:ext cx="4675505" cy="5092700"/>
            </a:xfrm>
            <a:custGeom>
              <a:avLst/>
              <a:gdLst/>
              <a:ahLst/>
              <a:cxnLst/>
              <a:rect l="l" t="t" r="r" b="b"/>
              <a:pathLst>
                <a:path w="4675505" h="5092700">
                  <a:moveTo>
                    <a:pt x="0" y="77042"/>
                  </a:moveTo>
                  <a:lnTo>
                    <a:pt x="6054" y="47053"/>
                  </a:lnTo>
                  <a:lnTo>
                    <a:pt x="22565" y="22565"/>
                  </a:lnTo>
                  <a:lnTo>
                    <a:pt x="47053" y="6054"/>
                  </a:lnTo>
                  <a:lnTo>
                    <a:pt x="77042" y="0"/>
                  </a:lnTo>
                  <a:lnTo>
                    <a:pt x="4597857" y="0"/>
                  </a:lnTo>
                  <a:lnTo>
                    <a:pt x="4640600" y="12944"/>
                  </a:lnTo>
                  <a:lnTo>
                    <a:pt x="4669035" y="47559"/>
                  </a:lnTo>
                  <a:lnTo>
                    <a:pt x="4674899" y="77042"/>
                  </a:lnTo>
                  <a:lnTo>
                    <a:pt x="4674899" y="5015457"/>
                  </a:lnTo>
                  <a:lnTo>
                    <a:pt x="4668845" y="5045445"/>
                  </a:lnTo>
                  <a:lnTo>
                    <a:pt x="4652334" y="5069934"/>
                  </a:lnTo>
                  <a:lnTo>
                    <a:pt x="4627845" y="5086445"/>
                  </a:lnTo>
                  <a:lnTo>
                    <a:pt x="4597857" y="5092499"/>
                  </a:lnTo>
                  <a:lnTo>
                    <a:pt x="77042" y="5092499"/>
                  </a:lnTo>
                  <a:lnTo>
                    <a:pt x="47053" y="5086445"/>
                  </a:lnTo>
                  <a:lnTo>
                    <a:pt x="22565" y="5069934"/>
                  </a:lnTo>
                  <a:lnTo>
                    <a:pt x="6054" y="5045445"/>
                  </a:lnTo>
                  <a:lnTo>
                    <a:pt x="0" y="5015457"/>
                  </a:lnTo>
                  <a:lnTo>
                    <a:pt x="0" y="77042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6768" y="2085433"/>
              <a:ext cx="2698799" cy="26987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05796" y="5055218"/>
            <a:ext cx="304800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marR="5080" indent="-241300">
              <a:lnSpc>
                <a:spcPct val="140000"/>
              </a:lnSpc>
              <a:spcBef>
                <a:spcPts val="100"/>
              </a:spcBef>
            </a:pP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설문조사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제출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시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샘플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코드와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Malgun Gothic"/>
                <a:cs typeface="Malgun Gothic"/>
              </a:rPr>
              <a:t>함께  세미나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Malgun Gothic"/>
                <a:cs typeface="Malgun Gothic"/>
              </a:rPr>
              <a:t>자료를</a:t>
            </a:r>
            <a:r>
              <a:rPr dirty="0" sz="1700" spc="-22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Malgun Gothic"/>
                <a:cs typeface="Malgun Gothic"/>
              </a:rPr>
              <a:t>보내드립니다.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9098" y="1273893"/>
            <a:ext cx="27349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웨비나</a:t>
            </a:r>
            <a:r>
              <a:rPr dirty="0" spc="-400"/>
              <a:t> </a:t>
            </a:r>
            <a:r>
              <a:rPr dirty="0" spc="-260"/>
              <a:t>설문조사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166528" y="440678"/>
            <a:ext cx="4658995" cy="4339590"/>
            <a:chOff x="5166528" y="440678"/>
            <a:chExt cx="4658995" cy="4339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6528" y="440678"/>
              <a:ext cx="1525151" cy="12868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21462" y="2076549"/>
              <a:ext cx="2699385" cy="2699385"/>
            </a:xfrm>
            <a:custGeom>
              <a:avLst/>
              <a:gdLst/>
              <a:ahLst/>
              <a:cxnLst/>
              <a:rect l="l" t="t" r="r" b="b"/>
              <a:pathLst>
                <a:path w="2699384" h="2699385">
                  <a:moveTo>
                    <a:pt x="2543430" y="2698799"/>
                  </a:moveTo>
                  <a:lnTo>
                    <a:pt x="155369" y="2698799"/>
                  </a:lnTo>
                  <a:lnTo>
                    <a:pt x="106260" y="2690879"/>
                  </a:lnTo>
                  <a:lnTo>
                    <a:pt x="63610" y="2668822"/>
                  </a:lnTo>
                  <a:lnTo>
                    <a:pt x="29977" y="2635189"/>
                  </a:lnTo>
                  <a:lnTo>
                    <a:pt x="7920" y="2592539"/>
                  </a:lnTo>
                  <a:lnTo>
                    <a:pt x="0" y="2543429"/>
                  </a:lnTo>
                  <a:lnTo>
                    <a:pt x="0" y="155369"/>
                  </a:lnTo>
                  <a:lnTo>
                    <a:pt x="7920" y="106261"/>
                  </a:lnTo>
                  <a:lnTo>
                    <a:pt x="29977" y="63610"/>
                  </a:lnTo>
                  <a:lnTo>
                    <a:pt x="63610" y="29977"/>
                  </a:lnTo>
                  <a:lnTo>
                    <a:pt x="106260" y="7920"/>
                  </a:lnTo>
                  <a:lnTo>
                    <a:pt x="155369" y="0"/>
                  </a:lnTo>
                  <a:lnTo>
                    <a:pt x="2543430" y="0"/>
                  </a:lnTo>
                  <a:lnTo>
                    <a:pt x="2602887" y="11826"/>
                  </a:lnTo>
                  <a:lnTo>
                    <a:pt x="2653292" y="45506"/>
                  </a:lnTo>
                  <a:lnTo>
                    <a:pt x="2686973" y="95912"/>
                  </a:lnTo>
                  <a:lnTo>
                    <a:pt x="2698799" y="155369"/>
                  </a:lnTo>
                  <a:lnTo>
                    <a:pt x="2698799" y="2543429"/>
                  </a:lnTo>
                  <a:lnTo>
                    <a:pt x="2690879" y="2592539"/>
                  </a:lnTo>
                  <a:lnTo>
                    <a:pt x="2668822" y="2635189"/>
                  </a:lnTo>
                  <a:lnTo>
                    <a:pt x="2635189" y="2668822"/>
                  </a:lnTo>
                  <a:lnTo>
                    <a:pt x="2592539" y="2690879"/>
                  </a:lnTo>
                  <a:lnTo>
                    <a:pt x="2543430" y="26987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21462" y="2076549"/>
              <a:ext cx="2699385" cy="2699385"/>
            </a:xfrm>
            <a:custGeom>
              <a:avLst/>
              <a:gdLst/>
              <a:ahLst/>
              <a:cxnLst/>
              <a:rect l="l" t="t" r="r" b="b"/>
              <a:pathLst>
                <a:path w="2699384" h="2699385">
                  <a:moveTo>
                    <a:pt x="0" y="155369"/>
                  </a:moveTo>
                  <a:lnTo>
                    <a:pt x="7920" y="106261"/>
                  </a:lnTo>
                  <a:lnTo>
                    <a:pt x="29977" y="63610"/>
                  </a:lnTo>
                  <a:lnTo>
                    <a:pt x="63610" y="29977"/>
                  </a:lnTo>
                  <a:lnTo>
                    <a:pt x="106260" y="7920"/>
                  </a:lnTo>
                  <a:lnTo>
                    <a:pt x="155369" y="0"/>
                  </a:lnTo>
                  <a:lnTo>
                    <a:pt x="2543430" y="0"/>
                  </a:lnTo>
                  <a:lnTo>
                    <a:pt x="2602887" y="11826"/>
                  </a:lnTo>
                  <a:lnTo>
                    <a:pt x="2653292" y="45506"/>
                  </a:lnTo>
                  <a:lnTo>
                    <a:pt x="2686973" y="95912"/>
                  </a:lnTo>
                  <a:lnTo>
                    <a:pt x="2698799" y="155369"/>
                  </a:lnTo>
                  <a:lnTo>
                    <a:pt x="2698799" y="2543429"/>
                  </a:lnTo>
                  <a:lnTo>
                    <a:pt x="2690879" y="2592539"/>
                  </a:lnTo>
                  <a:lnTo>
                    <a:pt x="2668822" y="2635189"/>
                  </a:lnTo>
                  <a:lnTo>
                    <a:pt x="2635189" y="2668822"/>
                  </a:lnTo>
                  <a:lnTo>
                    <a:pt x="2592539" y="2690879"/>
                  </a:lnTo>
                  <a:lnTo>
                    <a:pt x="2543430" y="2698799"/>
                  </a:lnTo>
                  <a:lnTo>
                    <a:pt x="155369" y="2698799"/>
                  </a:lnTo>
                  <a:lnTo>
                    <a:pt x="106260" y="2690879"/>
                  </a:lnTo>
                  <a:lnTo>
                    <a:pt x="63610" y="2668822"/>
                  </a:lnTo>
                  <a:lnTo>
                    <a:pt x="29977" y="2635189"/>
                  </a:lnTo>
                  <a:lnTo>
                    <a:pt x="7920" y="2592539"/>
                  </a:lnTo>
                  <a:lnTo>
                    <a:pt x="0" y="2543429"/>
                  </a:lnTo>
                  <a:lnTo>
                    <a:pt x="0" y="15536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2014" y="2228220"/>
              <a:ext cx="2377719" cy="23777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77688" y="1273893"/>
            <a:ext cx="17399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0" b="1">
                <a:solidFill>
                  <a:srgbClr val="FFFFFF"/>
                </a:solidFill>
                <a:latin typeface="Malgun Gothic"/>
                <a:cs typeface="Malgun Gothic"/>
              </a:rPr>
              <a:t>Q&amp;A</a:t>
            </a:r>
            <a:r>
              <a:rPr dirty="0" sz="3200" spc="-40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200" spc="-260" b="1">
                <a:solidFill>
                  <a:srgbClr val="FFFFFF"/>
                </a:solidFill>
                <a:latin typeface="Malgun Gothic"/>
                <a:cs typeface="Malgun Gothic"/>
              </a:rPr>
              <a:t>링크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411" y="1104894"/>
            <a:ext cx="3895090" cy="1797685"/>
          </a:xfrm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400" spc="-275"/>
              <a:t>지금까지</a:t>
            </a:r>
            <a:endParaRPr sz="3400"/>
          </a:p>
          <a:p>
            <a:pPr marL="12700" marR="5080">
              <a:lnSpc>
                <a:spcPct val="113999"/>
              </a:lnSpc>
            </a:pPr>
            <a:r>
              <a:rPr dirty="0" sz="3400" spc="-275"/>
              <a:t>돈</a:t>
            </a:r>
            <a:r>
              <a:rPr dirty="0" sz="3400" spc="-425"/>
              <a:t> </a:t>
            </a:r>
            <a:r>
              <a:rPr dirty="0" sz="3400" spc="-275"/>
              <a:t>벌어주는</a:t>
            </a:r>
            <a:r>
              <a:rPr dirty="0" sz="3400" spc="-425"/>
              <a:t> </a:t>
            </a:r>
            <a:r>
              <a:rPr dirty="0" sz="3400" spc="-275"/>
              <a:t>푸시</a:t>
            </a:r>
            <a:r>
              <a:rPr dirty="0" sz="3400" spc="-425"/>
              <a:t> </a:t>
            </a:r>
            <a:r>
              <a:rPr dirty="0" sz="3400" spc="-185"/>
              <a:t>알림  </a:t>
            </a:r>
            <a:r>
              <a:rPr dirty="0" sz="3400" spc="-275">
                <a:solidFill>
                  <a:srgbClr val="0044CC"/>
                </a:solidFill>
              </a:rPr>
              <a:t>노티플라이</a:t>
            </a:r>
            <a:r>
              <a:rPr dirty="0" sz="3400" spc="-275"/>
              <a:t>였습니다</a:t>
            </a:r>
            <a:endParaRPr sz="3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25" y="678769"/>
            <a:ext cx="495299" cy="419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1411" y="5893259"/>
            <a:ext cx="1617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5">
                <a:solidFill>
                  <a:srgbClr val="FFFFFF"/>
                </a:solidFill>
                <a:latin typeface="Malgun Gothic"/>
                <a:cs typeface="Malgun Gothic"/>
              </a:rPr>
              <a:t>ww</a:t>
            </a:r>
            <a:r>
              <a:rPr dirty="0" sz="1600" spc="30">
                <a:solidFill>
                  <a:srgbClr val="FFFFFF"/>
                </a:solidFill>
                <a:latin typeface="Malgun Gothic"/>
                <a:cs typeface="Malgun Gothic"/>
              </a:rPr>
              <a:t>w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.n</a:t>
            </a:r>
            <a:r>
              <a:rPr dirty="0" sz="1600" spc="3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1600" spc="50">
                <a:solidFill>
                  <a:srgbClr val="FFFFFF"/>
                </a:solidFill>
                <a:latin typeface="Malgun Gothic"/>
                <a:cs typeface="Malgun Gothic"/>
              </a:rPr>
              <a:t>tiﬂ</a:t>
            </a:r>
            <a:r>
              <a:rPr dirty="0" sz="160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r>
              <a:rPr dirty="0" sz="1600" spc="5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5">
                <a:solidFill>
                  <a:srgbClr val="FFFFFF"/>
                </a:solidFill>
                <a:latin typeface="Malgun Gothic"/>
                <a:cs typeface="Malgun Gothic"/>
              </a:rPr>
              <a:t>ech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0360" y="5992258"/>
            <a:ext cx="757927" cy="21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77062" y="3412524"/>
            <a:ext cx="3624579" cy="3075940"/>
            <a:chOff x="377062" y="3412524"/>
            <a:chExt cx="3624579" cy="3075940"/>
          </a:xfrm>
        </p:grpSpPr>
        <p:sp>
          <p:nvSpPr>
            <p:cNvPr id="4" name="object 4"/>
            <p:cNvSpPr/>
            <p:nvPr/>
          </p:nvSpPr>
          <p:spPr>
            <a:xfrm>
              <a:off x="381824" y="3417287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3498899" y="3065932"/>
                  </a:moveTo>
                  <a:lnTo>
                    <a:pt x="115800" y="3065932"/>
                  </a:lnTo>
                  <a:lnTo>
                    <a:pt x="70725" y="3056832"/>
                  </a:lnTo>
                  <a:lnTo>
                    <a:pt x="33917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lnTo>
                    <a:pt x="9100" y="70725"/>
                  </a:lnTo>
                  <a:lnTo>
                    <a:pt x="33917" y="33916"/>
                  </a:lnTo>
                  <a:lnTo>
                    <a:pt x="70725" y="9100"/>
                  </a:lnTo>
                  <a:lnTo>
                    <a:pt x="115800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7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2" y="3032015"/>
                  </a:lnTo>
                  <a:lnTo>
                    <a:pt x="3543974" y="3056832"/>
                  </a:lnTo>
                  <a:lnTo>
                    <a:pt x="3498899" y="3065932"/>
                  </a:lnTo>
                  <a:close/>
                </a:path>
              </a:pathLst>
            </a:custGeom>
            <a:solidFill>
              <a:srgbClr val="25252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824" y="3417287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0" y="115799"/>
                  </a:moveTo>
                  <a:lnTo>
                    <a:pt x="9100" y="70725"/>
                  </a:lnTo>
                  <a:lnTo>
                    <a:pt x="33917" y="33917"/>
                  </a:lnTo>
                  <a:lnTo>
                    <a:pt x="70725" y="9100"/>
                  </a:lnTo>
                  <a:lnTo>
                    <a:pt x="115800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6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2" y="3032015"/>
                  </a:lnTo>
                  <a:lnTo>
                    <a:pt x="3543974" y="3056832"/>
                  </a:lnTo>
                  <a:lnTo>
                    <a:pt x="3498899" y="3065932"/>
                  </a:lnTo>
                  <a:lnTo>
                    <a:pt x="115800" y="3065932"/>
                  </a:lnTo>
                  <a:lnTo>
                    <a:pt x="70725" y="3056832"/>
                  </a:lnTo>
                  <a:lnTo>
                    <a:pt x="33917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29446" y="4494563"/>
            <a:ext cx="232092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14" b="1">
                <a:solidFill>
                  <a:srgbClr val="FFFFFF"/>
                </a:solidFill>
                <a:latin typeface="Malgun Gothic"/>
                <a:cs typeface="Malgun Gothic"/>
              </a:rPr>
              <a:t>메시지란?</a:t>
            </a:r>
            <a:endParaRPr sz="2200">
              <a:latin typeface="Malgun Gothic"/>
              <a:cs typeface="Malgun Gothic"/>
            </a:endParaRPr>
          </a:p>
          <a:p>
            <a:pPr algn="ctr" marL="12700" marR="5080">
              <a:lnSpc>
                <a:spcPct val="130000"/>
              </a:lnSpc>
              <a:spcBef>
                <a:spcPts val="1515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메시지가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무엇이고,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Malgun Gothic"/>
                <a:cs typeface="Malgun Gothic"/>
              </a:rPr>
              <a:t>어떻게  작동하는지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algun Gothic"/>
                <a:cs typeface="Malgun Gothic"/>
              </a:rPr>
              <a:t>알아봅니다.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7796" y="3851907"/>
            <a:ext cx="843280" cy="471170"/>
          </a:xfrm>
          <a:custGeom>
            <a:avLst/>
            <a:gdLst/>
            <a:ahLst/>
            <a:cxnLst/>
            <a:rect l="l" t="t" r="r" b="b"/>
            <a:pathLst>
              <a:path w="843280" h="471170">
                <a:moveTo>
                  <a:pt x="607165" y="471067"/>
                </a:moveTo>
                <a:lnTo>
                  <a:pt x="235533" y="471067"/>
                </a:lnTo>
                <a:lnTo>
                  <a:pt x="188065" y="466282"/>
                </a:lnTo>
                <a:lnTo>
                  <a:pt x="143853" y="452558"/>
                </a:lnTo>
                <a:lnTo>
                  <a:pt x="103844" y="430842"/>
                </a:lnTo>
                <a:lnTo>
                  <a:pt x="68986" y="402081"/>
                </a:lnTo>
                <a:lnTo>
                  <a:pt x="40225" y="367222"/>
                </a:lnTo>
                <a:lnTo>
                  <a:pt x="18509" y="327214"/>
                </a:lnTo>
                <a:lnTo>
                  <a:pt x="4785" y="283001"/>
                </a:lnTo>
                <a:lnTo>
                  <a:pt x="0" y="235533"/>
                </a:lnTo>
                <a:lnTo>
                  <a:pt x="4785" y="188065"/>
                </a:lnTo>
                <a:lnTo>
                  <a:pt x="18509" y="143853"/>
                </a:lnTo>
                <a:lnTo>
                  <a:pt x="40225" y="103844"/>
                </a:lnTo>
                <a:lnTo>
                  <a:pt x="68986" y="68986"/>
                </a:lnTo>
                <a:lnTo>
                  <a:pt x="103844" y="40225"/>
                </a:lnTo>
                <a:lnTo>
                  <a:pt x="143853" y="18509"/>
                </a:lnTo>
                <a:lnTo>
                  <a:pt x="188065" y="4785"/>
                </a:lnTo>
                <a:lnTo>
                  <a:pt x="235533" y="0"/>
                </a:lnTo>
                <a:lnTo>
                  <a:pt x="607165" y="0"/>
                </a:lnTo>
                <a:lnTo>
                  <a:pt x="653331" y="4567"/>
                </a:lnTo>
                <a:lnTo>
                  <a:pt x="697301" y="17928"/>
                </a:lnTo>
                <a:lnTo>
                  <a:pt x="737840" y="39572"/>
                </a:lnTo>
                <a:lnTo>
                  <a:pt x="773713" y="68986"/>
                </a:lnTo>
                <a:lnTo>
                  <a:pt x="803127" y="104859"/>
                </a:lnTo>
                <a:lnTo>
                  <a:pt x="824770" y="145398"/>
                </a:lnTo>
                <a:lnTo>
                  <a:pt x="838132" y="189368"/>
                </a:lnTo>
                <a:lnTo>
                  <a:pt x="842699" y="235533"/>
                </a:lnTo>
                <a:lnTo>
                  <a:pt x="837914" y="283001"/>
                </a:lnTo>
                <a:lnTo>
                  <a:pt x="824190" y="327214"/>
                </a:lnTo>
                <a:lnTo>
                  <a:pt x="802474" y="367222"/>
                </a:lnTo>
                <a:lnTo>
                  <a:pt x="773713" y="402081"/>
                </a:lnTo>
                <a:lnTo>
                  <a:pt x="738855" y="430842"/>
                </a:lnTo>
                <a:lnTo>
                  <a:pt x="698846" y="452558"/>
                </a:lnTo>
                <a:lnTo>
                  <a:pt x="654634" y="466282"/>
                </a:lnTo>
                <a:lnTo>
                  <a:pt x="607165" y="471067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03735" y="3960948"/>
            <a:ext cx="370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4648" y="2118881"/>
            <a:ext cx="27838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01.</a:t>
            </a:r>
            <a:r>
              <a:rPr dirty="0" spc="-400"/>
              <a:t> </a:t>
            </a:r>
            <a:r>
              <a:rPr dirty="0" spc="-260"/>
              <a:t>앱</a:t>
            </a:r>
            <a:r>
              <a:rPr dirty="0" spc="-400"/>
              <a:t> </a:t>
            </a: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개요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98089" y="1640676"/>
            <a:ext cx="4196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FFFFFF"/>
                </a:solidFill>
                <a:latin typeface="Malgun Gothic"/>
                <a:cs typeface="Malgun Gothic"/>
              </a:rPr>
              <a:t>Flu</a:t>
            </a:r>
            <a:r>
              <a:rPr dirty="0" sz="1600" spc="1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2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600" spc="4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개발자를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위한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실전</a:t>
            </a:r>
            <a:r>
              <a:rPr dirty="0" sz="1600" spc="-204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Malgun Gothic"/>
                <a:cs typeface="Malgun Gothic"/>
              </a:rPr>
              <a:t>가이드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4498" y="1150101"/>
            <a:ext cx="483002" cy="40869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83887" y="3412339"/>
            <a:ext cx="3624579" cy="3075940"/>
            <a:chOff x="4283887" y="3412339"/>
            <a:chExt cx="3624579" cy="3075940"/>
          </a:xfrm>
        </p:grpSpPr>
        <p:sp>
          <p:nvSpPr>
            <p:cNvPr id="13" name="object 13"/>
            <p:cNvSpPr/>
            <p:nvPr/>
          </p:nvSpPr>
          <p:spPr>
            <a:xfrm>
              <a:off x="4288649" y="3417101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3498899" y="3065932"/>
                  </a:moveTo>
                  <a:lnTo>
                    <a:pt x="115800" y="3065932"/>
                  </a:lnTo>
                  <a:lnTo>
                    <a:pt x="70725" y="3056832"/>
                  </a:lnTo>
                  <a:lnTo>
                    <a:pt x="33917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lnTo>
                    <a:pt x="9100" y="70725"/>
                  </a:lnTo>
                  <a:lnTo>
                    <a:pt x="33917" y="33916"/>
                  </a:lnTo>
                  <a:lnTo>
                    <a:pt x="70725" y="9100"/>
                  </a:lnTo>
                  <a:lnTo>
                    <a:pt x="115800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7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3" y="3032015"/>
                  </a:lnTo>
                  <a:lnTo>
                    <a:pt x="3543974" y="3056832"/>
                  </a:lnTo>
                  <a:lnTo>
                    <a:pt x="3498899" y="3065932"/>
                  </a:lnTo>
                  <a:close/>
                </a:path>
              </a:pathLst>
            </a:custGeom>
            <a:solidFill>
              <a:srgbClr val="25252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8649" y="3417101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0" y="115799"/>
                  </a:moveTo>
                  <a:lnTo>
                    <a:pt x="9100" y="70725"/>
                  </a:lnTo>
                  <a:lnTo>
                    <a:pt x="33917" y="33917"/>
                  </a:lnTo>
                  <a:lnTo>
                    <a:pt x="70725" y="9100"/>
                  </a:lnTo>
                  <a:lnTo>
                    <a:pt x="115800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6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3" y="3032015"/>
                  </a:lnTo>
                  <a:lnTo>
                    <a:pt x="3543974" y="3056832"/>
                  </a:lnTo>
                  <a:lnTo>
                    <a:pt x="3498899" y="3065932"/>
                  </a:lnTo>
                  <a:lnTo>
                    <a:pt x="115800" y="3065932"/>
                  </a:lnTo>
                  <a:lnTo>
                    <a:pt x="70725" y="3056832"/>
                  </a:lnTo>
                  <a:lnTo>
                    <a:pt x="33917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51238" y="4408752"/>
            <a:ext cx="2891790" cy="162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67335" marR="260985">
              <a:lnSpc>
                <a:spcPct val="100000"/>
              </a:lnSpc>
              <a:spcBef>
                <a:spcPts val="10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00" b="1">
                <a:solidFill>
                  <a:srgbClr val="FFFFFF"/>
                </a:solidFill>
                <a:latin typeface="Malgun Gothic"/>
                <a:cs typeface="Malgun Gothic"/>
              </a:rPr>
              <a:t>/ 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종류</a:t>
            </a:r>
            <a:endParaRPr sz="2200">
              <a:latin typeface="Malgun Gothic"/>
              <a:cs typeface="Malgun Gothic"/>
            </a:endParaRPr>
          </a:p>
          <a:p>
            <a:pPr algn="ctr" marL="12700" marR="5080" indent="-635">
              <a:lnSpc>
                <a:spcPct val="130000"/>
              </a:lnSpc>
              <a:spcBef>
                <a:spcPts val="75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토큰을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관리하는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가장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algun Gothic"/>
                <a:cs typeface="Malgun Gothic"/>
              </a:rPr>
              <a:t>좋은  방법과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메시지의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종류에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따른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Malgun Gothic"/>
                <a:cs typeface="Malgun Gothic"/>
              </a:rPr>
              <a:t>특징, 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활용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방안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등에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대해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algun Gothic"/>
                <a:cs typeface="Malgun Gothic"/>
              </a:rPr>
              <a:t>알아봅니다.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91102" y="3823002"/>
            <a:ext cx="1010285" cy="471170"/>
          </a:xfrm>
          <a:custGeom>
            <a:avLst/>
            <a:gdLst/>
            <a:ahLst/>
            <a:cxnLst/>
            <a:rect l="l" t="t" r="r" b="b"/>
            <a:pathLst>
              <a:path w="1010284" h="471170">
                <a:moveTo>
                  <a:pt x="774265" y="471067"/>
                </a:moveTo>
                <a:lnTo>
                  <a:pt x="235533" y="471067"/>
                </a:lnTo>
                <a:lnTo>
                  <a:pt x="188065" y="466282"/>
                </a:lnTo>
                <a:lnTo>
                  <a:pt x="143853" y="452558"/>
                </a:lnTo>
                <a:lnTo>
                  <a:pt x="103844" y="430842"/>
                </a:lnTo>
                <a:lnTo>
                  <a:pt x="68986" y="402081"/>
                </a:lnTo>
                <a:lnTo>
                  <a:pt x="40225" y="367222"/>
                </a:lnTo>
                <a:lnTo>
                  <a:pt x="18509" y="327214"/>
                </a:lnTo>
                <a:lnTo>
                  <a:pt x="4785" y="283001"/>
                </a:lnTo>
                <a:lnTo>
                  <a:pt x="0" y="235533"/>
                </a:lnTo>
                <a:lnTo>
                  <a:pt x="4785" y="188065"/>
                </a:lnTo>
                <a:lnTo>
                  <a:pt x="18509" y="143853"/>
                </a:lnTo>
                <a:lnTo>
                  <a:pt x="40225" y="103844"/>
                </a:lnTo>
                <a:lnTo>
                  <a:pt x="68986" y="68985"/>
                </a:lnTo>
                <a:lnTo>
                  <a:pt x="103844" y="40225"/>
                </a:lnTo>
                <a:lnTo>
                  <a:pt x="143853" y="18509"/>
                </a:lnTo>
                <a:lnTo>
                  <a:pt x="188065" y="4785"/>
                </a:lnTo>
                <a:lnTo>
                  <a:pt x="235533" y="0"/>
                </a:lnTo>
                <a:lnTo>
                  <a:pt x="774265" y="0"/>
                </a:lnTo>
                <a:lnTo>
                  <a:pt x="820430" y="4567"/>
                </a:lnTo>
                <a:lnTo>
                  <a:pt x="864400" y="17928"/>
                </a:lnTo>
                <a:lnTo>
                  <a:pt x="904940" y="39572"/>
                </a:lnTo>
                <a:lnTo>
                  <a:pt x="940813" y="68986"/>
                </a:lnTo>
                <a:lnTo>
                  <a:pt x="970227" y="104859"/>
                </a:lnTo>
                <a:lnTo>
                  <a:pt x="991870" y="145398"/>
                </a:lnTo>
                <a:lnTo>
                  <a:pt x="1005232" y="189368"/>
                </a:lnTo>
                <a:lnTo>
                  <a:pt x="1009799" y="235533"/>
                </a:lnTo>
                <a:lnTo>
                  <a:pt x="1005014" y="283001"/>
                </a:lnTo>
                <a:lnTo>
                  <a:pt x="991290" y="327214"/>
                </a:lnTo>
                <a:lnTo>
                  <a:pt x="969574" y="367222"/>
                </a:lnTo>
                <a:lnTo>
                  <a:pt x="940813" y="402081"/>
                </a:lnTo>
                <a:lnTo>
                  <a:pt x="905954" y="430842"/>
                </a:lnTo>
                <a:lnTo>
                  <a:pt x="865946" y="452558"/>
                </a:lnTo>
                <a:lnTo>
                  <a:pt x="821734" y="466282"/>
                </a:lnTo>
                <a:lnTo>
                  <a:pt x="774265" y="471067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81956" y="3932044"/>
            <a:ext cx="627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Second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90712" y="3412339"/>
            <a:ext cx="3624579" cy="3075940"/>
            <a:chOff x="8190712" y="3412339"/>
            <a:chExt cx="3624579" cy="3075940"/>
          </a:xfrm>
        </p:grpSpPr>
        <p:sp>
          <p:nvSpPr>
            <p:cNvPr id="19" name="object 19"/>
            <p:cNvSpPr/>
            <p:nvPr/>
          </p:nvSpPr>
          <p:spPr>
            <a:xfrm>
              <a:off x="8195474" y="3417101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3498899" y="3065932"/>
                  </a:moveTo>
                  <a:lnTo>
                    <a:pt x="115799" y="3065932"/>
                  </a:lnTo>
                  <a:lnTo>
                    <a:pt x="70725" y="3056832"/>
                  </a:lnTo>
                  <a:lnTo>
                    <a:pt x="33916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lnTo>
                    <a:pt x="9100" y="70725"/>
                  </a:lnTo>
                  <a:lnTo>
                    <a:pt x="33917" y="33916"/>
                  </a:lnTo>
                  <a:lnTo>
                    <a:pt x="70725" y="9100"/>
                  </a:lnTo>
                  <a:lnTo>
                    <a:pt x="115799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7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3" y="3032015"/>
                  </a:lnTo>
                  <a:lnTo>
                    <a:pt x="3543974" y="3056832"/>
                  </a:lnTo>
                  <a:lnTo>
                    <a:pt x="3498899" y="3065932"/>
                  </a:lnTo>
                  <a:close/>
                </a:path>
              </a:pathLst>
            </a:custGeom>
            <a:solidFill>
              <a:srgbClr val="25252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95474" y="3417101"/>
              <a:ext cx="3615054" cy="3066415"/>
            </a:xfrm>
            <a:custGeom>
              <a:avLst/>
              <a:gdLst/>
              <a:ahLst/>
              <a:cxnLst/>
              <a:rect l="l" t="t" r="r" b="b"/>
              <a:pathLst>
                <a:path w="3615054" h="3066415">
                  <a:moveTo>
                    <a:pt x="0" y="115799"/>
                  </a:moveTo>
                  <a:lnTo>
                    <a:pt x="9100" y="70725"/>
                  </a:lnTo>
                  <a:lnTo>
                    <a:pt x="33916" y="33917"/>
                  </a:lnTo>
                  <a:lnTo>
                    <a:pt x="70725" y="9100"/>
                  </a:lnTo>
                  <a:lnTo>
                    <a:pt x="115799" y="0"/>
                  </a:lnTo>
                  <a:lnTo>
                    <a:pt x="3498899" y="0"/>
                  </a:lnTo>
                  <a:lnTo>
                    <a:pt x="3543214" y="8814"/>
                  </a:lnTo>
                  <a:lnTo>
                    <a:pt x="3580782" y="33916"/>
                  </a:lnTo>
                  <a:lnTo>
                    <a:pt x="3605885" y="71485"/>
                  </a:lnTo>
                  <a:lnTo>
                    <a:pt x="3614699" y="115799"/>
                  </a:lnTo>
                  <a:lnTo>
                    <a:pt x="3614699" y="2950132"/>
                  </a:lnTo>
                  <a:lnTo>
                    <a:pt x="3605599" y="2995207"/>
                  </a:lnTo>
                  <a:lnTo>
                    <a:pt x="3580783" y="3032015"/>
                  </a:lnTo>
                  <a:lnTo>
                    <a:pt x="3543974" y="3056832"/>
                  </a:lnTo>
                  <a:lnTo>
                    <a:pt x="3498899" y="3065932"/>
                  </a:lnTo>
                  <a:lnTo>
                    <a:pt x="115799" y="3065932"/>
                  </a:lnTo>
                  <a:lnTo>
                    <a:pt x="70725" y="3056832"/>
                  </a:lnTo>
                  <a:lnTo>
                    <a:pt x="33916" y="3032015"/>
                  </a:lnTo>
                  <a:lnTo>
                    <a:pt x="9100" y="2995207"/>
                  </a:lnTo>
                  <a:lnTo>
                    <a:pt x="0" y="2950132"/>
                  </a:lnTo>
                  <a:lnTo>
                    <a:pt x="0" y="115799"/>
                  </a:lnTo>
                  <a:close/>
                </a:path>
              </a:pathLst>
            </a:custGeom>
            <a:ln w="9524">
              <a:solidFill>
                <a:srgbClr val="3B3B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652710" y="4408752"/>
            <a:ext cx="2700655" cy="1901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실전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가이드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14" b="1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80" b="1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-140" b="1">
                <a:solidFill>
                  <a:srgbClr val="FFFFFF"/>
                </a:solidFill>
                <a:latin typeface="Malgun Gothic"/>
                <a:cs typeface="Malgun Gothic"/>
              </a:rPr>
              <a:t>알림  연동</a:t>
            </a:r>
            <a:r>
              <a:rPr dirty="0" sz="2200" spc="-2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Malgun Gothic"/>
                <a:cs typeface="Malgun Gothic"/>
              </a:rPr>
              <a:t>Checkli</a:t>
            </a:r>
            <a:r>
              <a:rPr dirty="0" sz="2200" spc="5" b="1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2200" spc="80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endParaRPr sz="2200">
              <a:latin typeface="Malgun Gothic"/>
              <a:cs typeface="Malgun Gothic"/>
            </a:endParaRPr>
          </a:p>
          <a:p>
            <a:pPr algn="ctr" marL="24130" marR="15240" indent="-635">
              <a:lnSpc>
                <a:spcPct val="130000"/>
              </a:lnSpc>
              <a:spcBef>
                <a:spcPts val="75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플랫폼과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상태별로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Malgun Gothic"/>
                <a:cs typeface="Malgun Gothic"/>
              </a:rPr>
              <a:t>SDK가 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어떻게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동작하는지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Malgun Gothic"/>
                <a:cs typeface="Malgun Gothic"/>
              </a:rPr>
              <a:t>정리하고,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Malgun Gothic"/>
                <a:cs typeface="Malgun Gothic"/>
              </a:rPr>
              <a:t>푸시  연동을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더욱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완벽하게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마칠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Malgun Gothic"/>
                <a:cs typeface="Malgun Gothic"/>
              </a:rPr>
              <a:t>있도록  </a:t>
            </a:r>
            <a:r>
              <a:rPr dirty="0" sz="1400" spc="45">
                <a:solidFill>
                  <a:srgbClr val="FFFFFF"/>
                </a:solidFill>
                <a:latin typeface="Malgun Gothic"/>
                <a:cs typeface="Malgun Gothic"/>
              </a:rPr>
              <a:t>checkli</a:t>
            </a:r>
            <a:r>
              <a:rPr dirty="0" sz="1400" spc="1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1400" spc="-35">
                <a:solidFill>
                  <a:srgbClr val="FFFFFF"/>
                </a:solidFill>
                <a:latin typeface="Malgun Gothic"/>
                <a:cs typeface="Malgun Gothic"/>
              </a:rPr>
              <a:t>t를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Malgun Gothic"/>
                <a:cs typeface="Malgun Gothic"/>
              </a:rPr>
              <a:t>확인합니다.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97926" y="3823002"/>
            <a:ext cx="1010285" cy="471170"/>
          </a:xfrm>
          <a:custGeom>
            <a:avLst/>
            <a:gdLst/>
            <a:ahLst/>
            <a:cxnLst/>
            <a:rect l="l" t="t" r="r" b="b"/>
            <a:pathLst>
              <a:path w="1010284" h="471170">
                <a:moveTo>
                  <a:pt x="774266" y="471067"/>
                </a:moveTo>
                <a:lnTo>
                  <a:pt x="235534" y="471067"/>
                </a:lnTo>
                <a:lnTo>
                  <a:pt x="188066" y="466282"/>
                </a:lnTo>
                <a:lnTo>
                  <a:pt x="143853" y="452558"/>
                </a:lnTo>
                <a:lnTo>
                  <a:pt x="103844" y="430842"/>
                </a:lnTo>
                <a:lnTo>
                  <a:pt x="68986" y="402081"/>
                </a:lnTo>
                <a:lnTo>
                  <a:pt x="40225" y="367222"/>
                </a:lnTo>
                <a:lnTo>
                  <a:pt x="18509" y="327214"/>
                </a:lnTo>
                <a:lnTo>
                  <a:pt x="4785" y="283001"/>
                </a:lnTo>
                <a:lnTo>
                  <a:pt x="0" y="235533"/>
                </a:lnTo>
                <a:lnTo>
                  <a:pt x="4785" y="188065"/>
                </a:lnTo>
                <a:lnTo>
                  <a:pt x="18509" y="143853"/>
                </a:lnTo>
                <a:lnTo>
                  <a:pt x="40225" y="103844"/>
                </a:lnTo>
                <a:lnTo>
                  <a:pt x="68986" y="68985"/>
                </a:lnTo>
                <a:lnTo>
                  <a:pt x="103844" y="40225"/>
                </a:lnTo>
                <a:lnTo>
                  <a:pt x="143853" y="18509"/>
                </a:lnTo>
                <a:lnTo>
                  <a:pt x="188066" y="4785"/>
                </a:lnTo>
                <a:lnTo>
                  <a:pt x="235534" y="0"/>
                </a:lnTo>
                <a:lnTo>
                  <a:pt x="774266" y="0"/>
                </a:lnTo>
                <a:lnTo>
                  <a:pt x="820431" y="4567"/>
                </a:lnTo>
                <a:lnTo>
                  <a:pt x="864401" y="17928"/>
                </a:lnTo>
                <a:lnTo>
                  <a:pt x="904940" y="39572"/>
                </a:lnTo>
                <a:lnTo>
                  <a:pt x="940814" y="68986"/>
                </a:lnTo>
                <a:lnTo>
                  <a:pt x="970227" y="104859"/>
                </a:lnTo>
                <a:lnTo>
                  <a:pt x="991871" y="145398"/>
                </a:lnTo>
                <a:lnTo>
                  <a:pt x="1005232" y="189368"/>
                </a:lnTo>
                <a:lnTo>
                  <a:pt x="1009799" y="235533"/>
                </a:lnTo>
                <a:lnTo>
                  <a:pt x="1005014" y="283001"/>
                </a:lnTo>
                <a:lnTo>
                  <a:pt x="991290" y="327214"/>
                </a:lnTo>
                <a:lnTo>
                  <a:pt x="969574" y="367222"/>
                </a:lnTo>
                <a:lnTo>
                  <a:pt x="940813" y="402081"/>
                </a:lnTo>
                <a:lnTo>
                  <a:pt x="905955" y="430842"/>
                </a:lnTo>
                <a:lnTo>
                  <a:pt x="865946" y="452558"/>
                </a:lnTo>
                <a:lnTo>
                  <a:pt x="821734" y="466282"/>
                </a:lnTo>
                <a:lnTo>
                  <a:pt x="774266" y="471067"/>
                </a:lnTo>
                <a:close/>
              </a:path>
            </a:pathLst>
          </a:custGeom>
          <a:solidFill>
            <a:srgbClr val="004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787697" y="3932044"/>
            <a:ext cx="429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Third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47" y="1042518"/>
            <a:ext cx="2570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170"/>
              <a:t>메시지란?</a:t>
            </a:r>
          </a:p>
        </p:txBody>
      </p:sp>
      <p:sp>
        <p:nvSpPr>
          <p:cNvPr id="3" name="object 3"/>
          <p:cNvSpPr/>
          <p:nvPr/>
        </p:nvSpPr>
        <p:spPr>
          <a:xfrm>
            <a:off x="331778" y="1147949"/>
            <a:ext cx="567055" cy="360045"/>
          </a:xfrm>
          <a:custGeom>
            <a:avLst/>
            <a:gdLst/>
            <a:ahLst/>
            <a:cxnLst/>
            <a:rect l="l" t="t" r="r" b="b"/>
            <a:pathLst>
              <a:path w="567055" h="360044">
                <a:moveTo>
                  <a:pt x="506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506998" y="0"/>
                </a:lnTo>
                <a:lnTo>
                  <a:pt x="549426" y="17573"/>
                </a:lnTo>
                <a:lnTo>
                  <a:pt x="566999" y="60001"/>
                </a:lnTo>
                <a:lnTo>
                  <a:pt x="566999" y="299998"/>
                </a:lnTo>
                <a:lnTo>
                  <a:pt x="562284" y="323353"/>
                </a:lnTo>
                <a:lnTo>
                  <a:pt x="549426" y="342426"/>
                </a:lnTo>
                <a:lnTo>
                  <a:pt x="530353" y="355284"/>
                </a:lnTo>
                <a:lnTo>
                  <a:pt x="506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3799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1-1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896" y="2306394"/>
            <a:ext cx="542861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600710" indent="-316865">
              <a:lnSpc>
                <a:spcPct val="140000"/>
              </a:lnSpc>
              <a:spcBef>
                <a:spcPts val="100"/>
              </a:spcBef>
              <a:buChar char="-"/>
              <a:tabLst>
                <a:tab pos="328930" algn="l"/>
                <a:tab pos="329565" algn="l"/>
              </a:tabLst>
            </a:pP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어떠한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데이터를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보낼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때  사용할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수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있는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2000">
              <a:latin typeface="Malgun Gothic"/>
              <a:cs typeface="Malgun Gothic"/>
            </a:endParaRPr>
          </a:p>
          <a:p>
            <a:pPr marL="328930" marR="5080" indent="-316865">
              <a:lnSpc>
                <a:spcPct val="140000"/>
              </a:lnSpc>
              <a:buFont typeface="Malgun Gothic"/>
              <a:buChar char="-"/>
              <a:tabLst>
                <a:tab pos="328930" algn="l"/>
                <a:tab pos="329565" algn="l"/>
              </a:tabLst>
            </a:pP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알림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뿐만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아니</a:t>
            </a:r>
            <a:r>
              <a:rPr dirty="0" sz="2000" spc="-170" b="1">
                <a:solidFill>
                  <a:srgbClr val="FFFFFF"/>
                </a:solidFill>
                <a:latin typeface="Malgun Gothic"/>
                <a:cs typeface="Malgun Gothic"/>
              </a:rPr>
              <a:t>라</a:t>
            </a:r>
            <a:r>
              <a:rPr dirty="0" sz="2000" spc="114">
                <a:solidFill>
                  <a:srgbClr val="FFFFFF"/>
                </a:solidFill>
                <a:latin typeface="Malgun Gothic"/>
                <a:cs typeface="Malgun Gothic"/>
              </a:rPr>
              <a:t>,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다양한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기술적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상황에서도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사용  가능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(e.g.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dirty="0" sz="2000" spc="2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spc="8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ac</a:t>
            </a:r>
            <a:r>
              <a:rPr dirty="0" sz="2000" spc="55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r>
              <a:rPr dirty="0" sz="20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2000" spc="-3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40">
                <a:solidFill>
                  <a:srgbClr val="FFFFFF"/>
                </a:solidFill>
                <a:latin typeface="Malgun Gothic"/>
                <a:cs typeface="Malgun Gothic"/>
              </a:rPr>
              <a:t>ound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Malgun Gothic"/>
                <a:cs typeface="Malgun Gothic"/>
              </a:rPr>
              <a:t>sync)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2612" y="1618375"/>
            <a:ext cx="5163287" cy="519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50" y="1042518"/>
            <a:ext cx="4041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메시지의</a:t>
            </a:r>
            <a:r>
              <a:rPr dirty="0" spc="-400"/>
              <a:t> </a:t>
            </a:r>
            <a:r>
              <a:rPr dirty="0" spc="-260"/>
              <a:t>동작</a:t>
            </a:r>
            <a:r>
              <a:rPr dirty="0" spc="-400"/>
              <a:t> </a:t>
            </a:r>
            <a:r>
              <a:rPr dirty="0" spc="-260"/>
              <a:t>방식</a:t>
            </a:r>
          </a:p>
        </p:txBody>
      </p:sp>
      <p:sp>
        <p:nvSpPr>
          <p:cNvPr id="3" name="object 3"/>
          <p:cNvSpPr/>
          <p:nvPr/>
        </p:nvSpPr>
        <p:spPr>
          <a:xfrm>
            <a:off x="310793" y="1147949"/>
            <a:ext cx="588010" cy="360045"/>
          </a:xfrm>
          <a:custGeom>
            <a:avLst/>
            <a:gdLst/>
            <a:ahLst/>
            <a:cxnLst/>
            <a:rect l="l" t="t" r="r" b="b"/>
            <a:pathLst>
              <a:path w="588010" h="360044">
                <a:moveTo>
                  <a:pt x="527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527998" y="0"/>
                </a:lnTo>
                <a:lnTo>
                  <a:pt x="570426" y="17573"/>
                </a:lnTo>
                <a:lnTo>
                  <a:pt x="587999" y="60001"/>
                </a:lnTo>
                <a:lnTo>
                  <a:pt x="587999" y="299998"/>
                </a:lnTo>
                <a:lnTo>
                  <a:pt x="583284" y="323353"/>
                </a:lnTo>
                <a:lnTo>
                  <a:pt x="570426" y="342426"/>
                </a:lnTo>
                <a:lnTo>
                  <a:pt x="551353" y="355284"/>
                </a:lnTo>
                <a:lnTo>
                  <a:pt x="527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3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1-2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34638" y="3006924"/>
            <a:ext cx="9082405" cy="3851275"/>
            <a:chOff x="2934638" y="3006924"/>
            <a:chExt cx="9082405" cy="3851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526" y="3006924"/>
              <a:ext cx="1486950" cy="743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48926" y="3505976"/>
              <a:ext cx="2289175" cy="2537460"/>
            </a:xfrm>
            <a:custGeom>
              <a:avLst/>
              <a:gdLst/>
              <a:ahLst/>
              <a:cxnLst/>
              <a:rect l="l" t="t" r="r" b="b"/>
              <a:pathLst>
                <a:path w="2289175" h="2537460">
                  <a:moveTo>
                    <a:pt x="0" y="2536998"/>
                  </a:moveTo>
                  <a:lnTo>
                    <a:pt x="2288754" y="0"/>
                  </a:lnTo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348" y="3395404"/>
              <a:ext cx="150482" cy="156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87825" y="3645299"/>
              <a:ext cx="1679575" cy="3213100"/>
            </a:xfrm>
            <a:custGeom>
              <a:avLst/>
              <a:gdLst/>
              <a:ahLst/>
              <a:cxnLst/>
              <a:rect l="l" t="t" r="r" b="b"/>
              <a:pathLst>
                <a:path w="1679575" h="3213100">
                  <a:moveTo>
                    <a:pt x="1399494" y="3212699"/>
                  </a:moveTo>
                  <a:lnTo>
                    <a:pt x="279905" y="3212699"/>
                  </a:lnTo>
                  <a:lnTo>
                    <a:pt x="234503" y="3209036"/>
                  </a:lnTo>
                  <a:lnTo>
                    <a:pt x="191433" y="3198430"/>
                  </a:lnTo>
                  <a:lnTo>
                    <a:pt x="151272" y="3181457"/>
                  </a:lnTo>
                  <a:lnTo>
                    <a:pt x="114596" y="3158694"/>
                  </a:lnTo>
                  <a:lnTo>
                    <a:pt x="81982" y="3130717"/>
                  </a:lnTo>
                  <a:lnTo>
                    <a:pt x="54005" y="3098103"/>
                  </a:lnTo>
                  <a:lnTo>
                    <a:pt x="31242" y="3061427"/>
                  </a:lnTo>
                  <a:lnTo>
                    <a:pt x="14269" y="3021266"/>
                  </a:lnTo>
                  <a:lnTo>
                    <a:pt x="3663" y="2978196"/>
                  </a:lnTo>
                  <a:lnTo>
                    <a:pt x="0" y="2932794"/>
                  </a:lnTo>
                  <a:lnTo>
                    <a:pt x="0" y="279905"/>
                  </a:lnTo>
                  <a:lnTo>
                    <a:pt x="3663" y="234503"/>
                  </a:lnTo>
                  <a:lnTo>
                    <a:pt x="14269" y="191433"/>
                  </a:lnTo>
                  <a:lnTo>
                    <a:pt x="31242" y="151272"/>
                  </a:lnTo>
                  <a:lnTo>
                    <a:pt x="54005" y="114596"/>
                  </a:lnTo>
                  <a:lnTo>
                    <a:pt x="81982" y="81982"/>
                  </a:lnTo>
                  <a:lnTo>
                    <a:pt x="114596" y="54005"/>
                  </a:lnTo>
                  <a:lnTo>
                    <a:pt x="151272" y="31242"/>
                  </a:lnTo>
                  <a:lnTo>
                    <a:pt x="191433" y="14269"/>
                  </a:lnTo>
                  <a:lnTo>
                    <a:pt x="234503" y="3663"/>
                  </a:lnTo>
                  <a:lnTo>
                    <a:pt x="279905" y="0"/>
                  </a:lnTo>
                  <a:lnTo>
                    <a:pt x="1399494" y="0"/>
                  </a:lnTo>
                  <a:lnTo>
                    <a:pt x="1454356" y="5428"/>
                  </a:lnTo>
                  <a:lnTo>
                    <a:pt x="1506609" y="21306"/>
                  </a:lnTo>
                  <a:lnTo>
                    <a:pt x="1554785" y="47027"/>
                  </a:lnTo>
                  <a:lnTo>
                    <a:pt x="1597417" y="81982"/>
                  </a:lnTo>
                  <a:lnTo>
                    <a:pt x="1632372" y="124613"/>
                  </a:lnTo>
                  <a:lnTo>
                    <a:pt x="1658093" y="172790"/>
                  </a:lnTo>
                  <a:lnTo>
                    <a:pt x="1673972" y="225043"/>
                  </a:lnTo>
                  <a:lnTo>
                    <a:pt x="1679399" y="279905"/>
                  </a:lnTo>
                  <a:lnTo>
                    <a:pt x="1679399" y="2932794"/>
                  </a:lnTo>
                  <a:lnTo>
                    <a:pt x="1675736" y="2978196"/>
                  </a:lnTo>
                  <a:lnTo>
                    <a:pt x="1665130" y="3021266"/>
                  </a:lnTo>
                  <a:lnTo>
                    <a:pt x="1648157" y="3061427"/>
                  </a:lnTo>
                  <a:lnTo>
                    <a:pt x="1625394" y="3098103"/>
                  </a:lnTo>
                  <a:lnTo>
                    <a:pt x="1597417" y="3130717"/>
                  </a:lnTo>
                  <a:lnTo>
                    <a:pt x="1564802" y="3158694"/>
                  </a:lnTo>
                  <a:lnTo>
                    <a:pt x="1528126" y="3181457"/>
                  </a:lnTo>
                  <a:lnTo>
                    <a:pt x="1487966" y="3198430"/>
                  </a:lnTo>
                  <a:lnTo>
                    <a:pt x="1444896" y="3209036"/>
                  </a:lnTo>
                  <a:lnTo>
                    <a:pt x="1399494" y="32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63699" y="3912361"/>
              <a:ext cx="1327150" cy="833755"/>
            </a:xfrm>
            <a:custGeom>
              <a:avLst/>
              <a:gdLst/>
              <a:ahLst/>
              <a:cxnLst/>
              <a:rect l="l" t="t" r="r" b="b"/>
              <a:pathLst>
                <a:path w="1327150" h="833754">
                  <a:moveTo>
                    <a:pt x="358508" y="533222"/>
                  </a:moveTo>
                  <a:lnTo>
                    <a:pt x="341007" y="490969"/>
                  </a:lnTo>
                  <a:lnTo>
                    <a:pt x="298754" y="473468"/>
                  </a:lnTo>
                  <a:lnTo>
                    <a:pt x="59753" y="473468"/>
                  </a:lnTo>
                  <a:lnTo>
                    <a:pt x="36499" y="478167"/>
                  </a:lnTo>
                  <a:lnTo>
                    <a:pt x="17500" y="490969"/>
                  </a:lnTo>
                  <a:lnTo>
                    <a:pt x="4699" y="509968"/>
                  </a:lnTo>
                  <a:lnTo>
                    <a:pt x="0" y="533222"/>
                  </a:lnTo>
                  <a:lnTo>
                    <a:pt x="0" y="773722"/>
                  </a:lnTo>
                  <a:lnTo>
                    <a:pt x="4699" y="796975"/>
                  </a:lnTo>
                  <a:lnTo>
                    <a:pt x="17500" y="815975"/>
                  </a:lnTo>
                  <a:lnTo>
                    <a:pt x="36499" y="828776"/>
                  </a:lnTo>
                  <a:lnTo>
                    <a:pt x="59753" y="833475"/>
                  </a:lnTo>
                  <a:lnTo>
                    <a:pt x="298754" y="833475"/>
                  </a:lnTo>
                  <a:lnTo>
                    <a:pt x="322008" y="828776"/>
                  </a:lnTo>
                  <a:lnTo>
                    <a:pt x="341007" y="815975"/>
                  </a:lnTo>
                  <a:lnTo>
                    <a:pt x="353809" y="796975"/>
                  </a:lnTo>
                  <a:lnTo>
                    <a:pt x="358508" y="773722"/>
                  </a:lnTo>
                  <a:lnTo>
                    <a:pt x="358508" y="533222"/>
                  </a:lnTo>
                  <a:close/>
                </a:path>
                <a:path w="1327150" h="833754">
                  <a:moveTo>
                    <a:pt x="358508" y="59740"/>
                  </a:moveTo>
                  <a:lnTo>
                    <a:pt x="341007" y="17500"/>
                  </a:lnTo>
                  <a:lnTo>
                    <a:pt x="298754" y="0"/>
                  </a:lnTo>
                  <a:lnTo>
                    <a:pt x="59753" y="0"/>
                  </a:lnTo>
                  <a:lnTo>
                    <a:pt x="36499" y="4686"/>
                  </a:lnTo>
                  <a:lnTo>
                    <a:pt x="17500" y="17500"/>
                  </a:lnTo>
                  <a:lnTo>
                    <a:pt x="4699" y="36487"/>
                  </a:lnTo>
                  <a:lnTo>
                    <a:pt x="0" y="59740"/>
                  </a:lnTo>
                  <a:lnTo>
                    <a:pt x="0" y="300240"/>
                  </a:lnTo>
                  <a:lnTo>
                    <a:pt x="4699" y="323507"/>
                  </a:lnTo>
                  <a:lnTo>
                    <a:pt x="17500" y="342493"/>
                  </a:lnTo>
                  <a:lnTo>
                    <a:pt x="36499" y="355295"/>
                  </a:lnTo>
                  <a:lnTo>
                    <a:pt x="59753" y="359994"/>
                  </a:lnTo>
                  <a:lnTo>
                    <a:pt x="298754" y="359994"/>
                  </a:lnTo>
                  <a:lnTo>
                    <a:pt x="322008" y="355295"/>
                  </a:lnTo>
                  <a:lnTo>
                    <a:pt x="341007" y="342493"/>
                  </a:lnTo>
                  <a:lnTo>
                    <a:pt x="353809" y="323507"/>
                  </a:lnTo>
                  <a:lnTo>
                    <a:pt x="358508" y="300240"/>
                  </a:lnTo>
                  <a:lnTo>
                    <a:pt x="358508" y="59740"/>
                  </a:lnTo>
                  <a:close/>
                </a:path>
                <a:path w="1327150" h="833754">
                  <a:moveTo>
                    <a:pt x="842683" y="59740"/>
                  </a:moveTo>
                  <a:lnTo>
                    <a:pt x="825182" y="17500"/>
                  </a:lnTo>
                  <a:lnTo>
                    <a:pt x="782929" y="0"/>
                  </a:lnTo>
                  <a:lnTo>
                    <a:pt x="543928" y="0"/>
                  </a:lnTo>
                  <a:lnTo>
                    <a:pt x="520674" y="4686"/>
                  </a:lnTo>
                  <a:lnTo>
                    <a:pt x="501675" y="17500"/>
                  </a:lnTo>
                  <a:lnTo>
                    <a:pt x="488873" y="36487"/>
                  </a:lnTo>
                  <a:lnTo>
                    <a:pt x="484174" y="59740"/>
                  </a:lnTo>
                  <a:lnTo>
                    <a:pt x="484174" y="300240"/>
                  </a:lnTo>
                  <a:lnTo>
                    <a:pt x="488873" y="323507"/>
                  </a:lnTo>
                  <a:lnTo>
                    <a:pt x="501675" y="342493"/>
                  </a:lnTo>
                  <a:lnTo>
                    <a:pt x="520674" y="355295"/>
                  </a:lnTo>
                  <a:lnTo>
                    <a:pt x="543928" y="359994"/>
                  </a:lnTo>
                  <a:lnTo>
                    <a:pt x="782929" y="359994"/>
                  </a:lnTo>
                  <a:lnTo>
                    <a:pt x="806183" y="355295"/>
                  </a:lnTo>
                  <a:lnTo>
                    <a:pt x="825182" y="342493"/>
                  </a:lnTo>
                  <a:lnTo>
                    <a:pt x="837984" y="323507"/>
                  </a:lnTo>
                  <a:lnTo>
                    <a:pt x="842683" y="300240"/>
                  </a:lnTo>
                  <a:lnTo>
                    <a:pt x="842683" y="59740"/>
                  </a:lnTo>
                  <a:close/>
                </a:path>
                <a:path w="1327150" h="833754">
                  <a:moveTo>
                    <a:pt x="1326857" y="59740"/>
                  </a:moveTo>
                  <a:lnTo>
                    <a:pt x="1309357" y="17500"/>
                  </a:lnTo>
                  <a:lnTo>
                    <a:pt x="1267104" y="0"/>
                  </a:lnTo>
                  <a:lnTo>
                    <a:pt x="1028103" y="0"/>
                  </a:lnTo>
                  <a:lnTo>
                    <a:pt x="1004849" y="4686"/>
                  </a:lnTo>
                  <a:lnTo>
                    <a:pt x="985850" y="17500"/>
                  </a:lnTo>
                  <a:lnTo>
                    <a:pt x="973048" y="36487"/>
                  </a:lnTo>
                  <a:lnTo>
                    <a:pt x="968349" y="59740"/>
                  </a:lnTo>
                  <a:lnTo>
                    <a:pt x="968349" y="300240"/>
                  </a:lnTo>
                  <a:lnTo>
                    <a:pt x="973048" y="323507"/>
                  </a:lnTo>
                  <a:lnTo>
                    <a:pt x="985850" y="342493"/>
                  </a:lnTo>
                  <a:lnTo>
                    <a:pt x="1004849" y="355295"/>
                  </a:lnTo>
                  <a:lnTo>
                    <a:pt x="1028103" y="359994"/>
                  </a:lnTo>
                  <a:lnTo>
                    <a:pt x="1267104" y="359994"/>
                  </a:lnTo>
                  <a:lnTo>
                    <a:pt x="1290358" y="355295"/>
                  </a:lnTo>
                  <a:lnTo>
                    <a:pt x="1309357" y="342493"/>
                  </a:lnTo>
                  <a:lnTo>
                    <a:pt x="1322158" y="323507"/>
                  </a:lnTo>
                  <a:lnTo>
                    <a:pt x="1326857" y="300240"/>
                  </a:lnTo>
                  <a:lnTo>
                    <a:pt x="1326857" y="59740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885" y="4385826"/>
              <a:ext cx="358775" cy="360045"/>
            </a:xfrm>
            <a:custGeom>
              <a:avLst/>
              <a:gdLst/>
              <a:ahLst/>
              <a:cxnLst/>
              <a:rect l="l" t="t" r="r" b="b"/>
              <a:pathLst>
                <a:path w="358775" h="360045">
                  <a:moveTo>
                    <a:pt x="298748" y="359999"/>
                  </a:moveTo>
                  <a:lnTo>
                    <a:pt x="59750" y="359999"/>
                  </a:lnTo>
                  <a:lnTo>
                    <a:pt x="36493" y="355304"/>
                  </a:lnTo>
                  <a:lnTo>
                    <a:pt x="17500" y="342499"/>
                  </a:lnTo>
                  <a:lnTo>
                    <a:pt x="4695" y="323506"/>
                  </a:lnTo>
                  <a:lnTo>
                    <a:pt x="0" y="300248"/>
                  </a:lnTo>
                  <a:lnTo>
                    <a:pt x="0" y="59751"/>
                  </a:lnTo>
                  <a:lnTo>
                    <a:pt x="4695" y="36493"/>
                  </a:lnTo>
                  <a:lnTo>
                    <a:pt x="17500" y="17500"/>
                  </a:lnTo>
                  <a:lnTo>
                    <a:pt x="36493" y="4695"/>
                  </a:lnTo>
                  <a:lnTo>
                    <a:pt x="59750" y="0"/>
                  </a:lnTo>
                  <a:lnTo>
                    <a:pt x="298748" y="0"/>
                  </a:lnTo>
                  <a:lnTo>
                    <a:pt x="340999" y="17500"/>
                  </a:lnTo>
                  <a:lnTo>
                    <a:pt x="358499" y="59751"/>
                  </a:lnTo>
                  <a:lnTo>
                    <a:pt x="358499" y="300248"/>
                  </a:lnTo>
                  <a:lnTo>
                    <a:pt x="353804" y="323506"/>
                  </a:lnTo>
                  <a:lnTo>
                    <a:pt x="340999" y="342499"/>
                  </a:lnTo>
                  <a:lnTo>
                    <a:pt x="322006" y="355304"/>
                  </a:lnTo>
                  <a:lnTo>
                    <a:pt x="298748" y="359999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63699" y="4385830"/>
              <a:ext cx="1327785" cy="1780539"/>
            </a:xfrm>
            <a:custGeom>
              <a:avLst/>
              <a:gdLst/>
              <a:ahLst/>
              <a:cxnLst/>
              <a:rect l="l" t="t" r="r" b="b"/>
              <a:pathLst>
                <a:path w="1327784" h="1780539">
                  <a:moveTo>
                    <a:pt x="358508" y="1480172"/>
                  </a:moveTo>
                  <a:lnTo>
                    <a:pt x="341007" y="1437932"/>
                  </a:lnTo>
                  <a:lnTo>
                    <a:pt x="298754" y="1420431"/>
                  </a:lnTo>
                  <a:lnTo>
                    <a:pt x="59753" y="1420431"/>
                  </a:lnTo>
                  <a:lnTo>
                    <a:pt x="36499" y="1425117"/>
                  </a:lnTo>
                  <a:lnTo>
                    <a:pt x="17500" y="1437932"/>
                  </a:lnTo>
                  <a:lnTo>
                    <a:pt x="4699" y="1456918"/>
                  </a:lnTo>
                  <a:lnTo>
                    <a:pt x="0" y="1480172"/>
                  </a:lnTo>
                  <a:lnTo>
                    <a:pt x="0" y="1720672"/>
                  </a:lnTo>
                  <a:lnTo>
                    <a:pt x="4699" y="1743938"/>
                  </a:lnTo>
                  <a:lnTo>
                    <a:pt x="17500" y="1762925"/>
                  </a:lnTo>
                  <a:lnTo>
                    <a:pt x="36499" y="1775726"/>
                  </a:lnTo>
                  <a:lnTo>
                    <a:pt x="59753" y="1780425"/>
                  </a:lnTo>
                  <a:lnTo>
                    <a:pt x="298754" y="1780425"/>
                  </a:lnTo>
                  <a:lnTo>
                    <a:pt x="322008" y="1775726"/>
                  </a:lnTo>
                  <a:lnTo>
                    <a:pt x="341007" y="1762925"/>
                  </a:lnTo>
                  <a:lnTo>
                    <a:pt x="353809" y="1743938"/>
                  </a:lnTo>
                  <a:lnTo>
                    <a:pt x="358508" y="1720672"/>
                  </a:lnTo>
                  <a:lnTo>
                    <a:pt x="358508" y="1480172"/>
                  </a:lnTo>
                  <a:close/>
                </a:path>
                <a:path w="1327784" h="1780539">
                  <a:moveTo>
                    <a:pt x="358508" y="1006703"/>
                  </a:moveTo>
                  <a:lnTo>
                    <a:pt x="341007" y="964450"/>
                  </a:lnTo>
                  <a:lnTo>
                    <a:pt x="298754" y="946950"/>
                  </a:lnTo>
                  <a:lnTo>
                    <a:pt x="59753" y="946950"/>
                  </a:lnTo>
                  <a:lnTo>
                    <a:pt x="36499" y="951649"/>
                  </a:lnTo>
                  <a:lnTo>
                    <a:pt x="17500" y="964450"/>
                  </a:lnTo>
                  <a:lnTo>
                    <a:pt x="4699" y="983449"/>
                  </a:lnTo>
                  <a:lnTo>
                    <a:pt x="0" y="1006703"/>
                  </a:lnTo>
                  <a:lnTo>
                    <a:pt x="0" y="1247203"/>
                  </a:lnTo>
                  <a:lnTo>
                    <a:pt x="4699" y="1270457"/>
                  </a:lnTo>
                  <a:lnTo>
                    <a:pt x="17500" y="1289456"/>
                  </a:lnTo>
                  <a:lnTo>
                    <a:pt x="36499" y="1302258"/>
                  </a:lnTo>
                  <a:lnTo>
                    <a:pt x="59753" y="1306957"/>
                  </a:lnTo>
                  <a:lnTo>
                    <a:pt x="298754" y="1306957"/>
                  </a:lnTo>
                  <a:lnTo>
                    <a:pt x="322008" y="1302258"/>
                  </a:lnTo>
                  <a:lnTo>
                    <a:pt x="341007" y="1289456"/>
                  </a:lnTo>
                  <a:lnTo>
                    <a:pt x="353809" y="1270457"/>
                  </a:lnTo>
                  <a:lnTo>
                    <a:pt x="358508" y="1247203"/>
                  </a:lnTo>
                  <a:lnTo>
                    <a:pt x="358508" y="1006703"/>
                  </a:lnTo>
                  <a:close/>
                </a:path>
                <a:path w="1327784" h="1780539">
                  <a:moveTo>
                    <a:pt x="358902" y="533222"/>
                  </a:moveTo>
                  <a:lnTo>
                    <a:pt x="341401" y="490982"/>
                  </a:lnTo>
                  <a:lnTo>
                    <a:pt x="299148" y="473481"/>
                  </a:lnTo>
                  <a:lnTo>
                    <a:pt x="60159" y="473481"/>
                  </a:lnTo>
                  <a:lnTo>
                    <a:pt x="36893" y="478167"/>
                  </a:lnTo>
                  <a:lnTo>
                    <a:pt x="17907" y="490982"/>
                  </a:lnTo>
                  <a:lnTo>
                    <a:pt x="5105" y="509968"/>
                  </a:lnTo>
                  <a:lnTo>
                    <a:pt x="406" y="533222"/>
                  </a:lnTo>
                  <a:lnTo>
                    <a:pt x="406" y="773722"/>
                  </a:lnTo>
                  <a:lnTo>
                    <a:pt x="5105" y="796988"/>
                  </a:lnTo>
                  <a:lnTo>
                    <a:pt x="17907" y="815975"/>
                  </a:lnTo>
                  <a:lnTo>
                    <a:pt x="36893" y="828776"/>
                  </a:lnTo>
                  <a:lnTo>
                    <a:pt x="60159" y="833475"/>
                  </a:lnTo>
                  <a:lnTo>
                    <a:pt x="299148" y="833475"/>
                  </a:lnTo>
                  <a:lnTo>
                    <a:pt x="322414" y="828776"/>
                  </a:lnTo>
                  <a:lnTo>
                    <a:pt x="341401" y="815975"/>
                  </a:lnTo>
                  <a:lnTo>
                    <a:pt x="354215" y="796988"/>
                  </a:lnTo>
                  <a:lnTo>
                    <a:pt x="358902" y="773722"/>
                  </a:lnTo>
                  <a:lnTo>
                    <a:pt x="358902" y="533222"/>
                  </a:lnTo>
                  <a:close/>
                </a:path>
                <a:path w="1327784" h="1780539">
                  <a:moveTo>
                    <a:pt x="842683" y="1480172"/>
                  </a:moveTo>
                  <a:lnTo>
                    <a:pt x="825182" y="1437932"/>
                  </a:lnTo>
                  <a:lnTo>
                    <a:pt x="782929" y="1420431"/>
                  </a:lnTo>
                  <a:lnTo>
                    <a:pt x="543928" y="1420431"/>
                  </a:lnTo>
                  <a:lnTo>
                    <a:pt x="520674" y="1425117"/>
                  </a:lnTo>
                  <a:lnTo>
                    <a:pt x="501675" y="1437932"/>
                  </a:lnTo>
                  <a:lnTo>
                    <a:pt x="488873" y="1456918"/>
                  </a:lnTo>
                  <a:lnTo>
                    <a:pt x="484174" y="1480172"/>
                  </a:lnTo>
                  <a:lnTo>
                    <a:pt x="484174" y="1720672"/>
                  </a:lnTo>
                  <a:lnTo>
                    <a:pt x="488873" y="1743938"/>
                  </a:lnTo>
                  <a:lnTo>
                    <a:pt x="501675" y="1762925"/>
                  </a:lnTo>
                  <a:lnTo>
                    <a:pt x="520674" y="1775726"/>
                  </a:lnTo>
                  <a:lnTo>
                    <a:pt x="543928" y="1780425"/>
                  </a:lnTo>
                  <a:lnTo>
                    <a:pt x="782929" y="1780425"/>
                  </a:lnTo>
                  <a:lnTo>
                    <a:pt x="806183" y="1775726"/>
                  </a:lnTo>
                  <a:lnTo>
                    <a:pt x="825182" y="1762925"/>
                  </a:lnTo>
                  <a:lnTo>
                    <a:pt x="837984" y="1743938"/>
                  </a:lnTo>
                  <a:lnTo>
                    <a:pt x="842683" y="1720672"/>
                  </a:lnTo>
                  <a:lnTo>
                    <a:pt x="842683" y="1480172"/>
                  </a:lnTo>
                  <a:close/>
                </a:path>
                <a:path w="1327784" h="1780539">
                  <a:moveTo>
                    <a:pt x="842683" y="1006703"/>
                  </a:moveTo>
                  <a:lnTo>
                    <a:pt x="825182" y="964450"/>
                  </a:lnTo>
                  <a:lnTo>
                    <a:pt x="782929" y="946950"/>
                  </a:lnTo>
                  <a:lnTo>
                    <a:pt x="543928" y="946950"/>
                  </a:lnTo>
                  <a:lnTo>
                    <a:pt x="520674" y="951649"/>
                  </a:lnTo>
                  <a:lnTo>
                    <a:pt x="501675" y="964450"/>
                  </a:lnTo>
                  <a:lnTo>
                    <a:pt x="488873" y="983449"/>
                  </a:lnTo>
                  <a:lnTo>
                    <a:pt x="484174" y="1006703"/>
                  </a:lnTo>
                  <a:lnTo>
                    <a:pt x="484174" y="1247203"/>
                  </a:lnTo>
                  <a:lnTo>
                    <a:pt x="488873" y="1270457"/>
                  </a:lnTo>
                  <a:lnTo>
                    <a:pt x="501675" y="1289456"/>
                  </a:lnTo>
                  <a:lnTo>
                    <a:pt x="520674" y="1302258"/>
                  </a:lnTo>
                  <a:lnTo>
                    <a:pt x="543928" y="1306957"/>
                  </a:lnTo>
                  <a:lnTo>
                    <a:pt x="782929" y="1306957"/>
                  </a:lnTo>
                  <a:lnTo>
                    <a:pt x="806183" y="1302258"/>
                  </a:lnTo>
                  <a:lnTo>
                    <a:pt x="825182" y="1289456"/>
                  </a:lnTo>
                  <a:lnTo>
                    <a:pt x="837984" y="1270457"/>
                  </a:lnTo>
                  <a:lnTo>
                    <a:pt x="842683" y="1247203"/>
                  </a:lnTo>
                  <a:lnTo>
                    <a:pt x="842683" y="1006703"/>
                  </a:lnTo>
                  <a:close/>
                </a:path>
                <a:path w="1327784" h="1780539">
                  <a:moveTo>
                    <a:pt x="843076" y="533222"/>
                  </a:moveTo>
                  <a:lnTo>
                    <a:pt x="825576" y="490982"/>
                  </a:lnTo>
                  <a:lnTo>
                    <a:pt x="783323" y="473481"/>
                  </a:lnTo>
                  <a:lnTo>
                    <a:pt x="544334" y="473481"/>
                  </a:lnTo>
                  <a:lnTo>
                    <a:pt x="521068" y="478167"/>
                  </a:lnTo>
                  <a:lnTo>
                    <a:pt x="502081" y="490982"/>
                  </a:lnTo>
                  <a:lnTo>
                    <a:pt x="489280" y="509968"/>
                  </a:lnTo>
                  <a:lnTo>
                    <a:pt x="484581" y="533222"/>
                  </a:lnTo>
                  <a:lnTo>
                    <a:pt x="484581" y="773722"/>
                  </a:lnTo>
                  <a:lnTo>
                    <a:pt x="489280" y="796988"/>
                  </a:lnTo>
                  <a:lnTo>
                    <a:pt x="502081" y="815975"/>
                  </a:lnTo>
                  <a:lnTo>
                    <a:pt x="521068" y="828776"/>
                  </a:lnTo>
                  <a:lnTo>
                    <a:pt x="544334" y="833475"/>
                  </a:lnTo>
                  <a:lnTo>
                    <a:pt x="783323" y="833475"/>
                  </a:lnTo>
                  <a:lnTo>
                    <a:pt x="806589" y="828776"/>
                  </a:lnTo>
                  <a:lnTo>
                    <a:pt x="825576" y="815975"/>
                  </a:lnTo>
                  <a:lnTo>
                    <a:pt x="838390" y="796988"/>
                  </a:lnTo>
                  <a:lnTo>
                    <a:pt x="843076" y="773722"/>
                  </a:lnTo>
                  <a:lnTo>
                    <a:pt x="843076" y="533222"/>
                  </a:lnTo>
                  <a:close/>
                </a:path>
                <a:path w="1327784" h="1780539">
                  <a:moveTo>
                    <a:pt x="1326857" y="1480172"/>
                  </a:moveTo>
                  <a:lnTo>
                    <a:pt x="1309357" y="1437932"/>
                  </a:lnTo>
                  <a:lnTo>
                    <a:pt x="1267104" y="1420431"/>
                  </a:lnTo>
                  <a:lnTo>
                    <a:pt x="1028103" y="1420431"/>
                  </a:lnTo>
                  <a:lnTo>
                    <a:pt x="1004849" y="1425117"/>
                  </a:lnTo>
                  <a:lnTo>
                    <a:pt x="985850" y="1437932"/>
                  </a:lnTo>
                  <a:lnTo>
                    <a:pt x="973048" y="1456918"/>
                  </a:lnTo>
                  <a:lnTo>
                    <a:pt x="968349" y="1480172"/>
                  </a:lnTo>
                  <a:lnTo>
                    <a:pt x="968349" y="1720672"/>
                  </a:lnTo>
                  <a:lnTo>
                    <a:pt x="973048" y="1743938"/>
                  </a:lnTo>
                  <a:lnTo>
                    <a:pt x="985850" y="1762925"/>
                  </a:lnTo>
                  <a:lnTo>
                    <a:pt x="1004849" y="1775726"/>
                  </a:lnTo>
                  <a:lnTo>
                    <a:pt x="1028103" y="1780425"/>
                  </a:lnTo>
                  <a:lnTo>
                    <a:pt x="1267104" y="1780425"/>
                  </a:lnTo>
                  <a:lnTo>
                    <a:pt x="1290358" y="1775726"/>
                  </a:lnTo>
                  <a:lnTo>
                    <a:pt x="1309357" y="1762925"/>
                  </a:lnTo>
                  <a:lnTo>
                    <a:pt x="1322158" y="1743938"/>
                  </a:lnTo>
                  <a:lnTo>
                    <a:pt x="1326857" y="1720672"/>
                  </a:lnTo>
                  <a:lnTo>
                    <a:pt x="1326857" y="1480172"/>
                  </a:lnTo>
                  <a:close/>
                </a:path>
                <a:path w="1327784" h="1780539">
                  <a:moveTo>
                    <a:pt x="1326857" y="1006703"/>
                  </a:moveTo>
                  <a:lnTo>
                    <a:pt x="1309357" y="964450"/>
                  </a:lnTo>
                  <a:lnTo>
                    <a:pt x="1267104" y="946950"/>
                  </a:lnTo>
                  <a:lnTo>
                    <a:pt x="1028103" y="946950"/>
                  </a:lnTo>
                  <a:lnTo>
                    <a:pt x="1004849" y="951649"/>
                  </a:lnTo>
                  <a:lnTo>
                    <a:pt x="985850" y="964450"/>
                  </a:lnTo>
                  <a:lnTo>
                    <a:pt x="973048" y="983449"/>
                  </a:lnTo>
                  <a:lnTo>
                    <a:pt x="968349" y="1006703"/>
                  </a:lnTo>
                  <a:lnTo>
                    <a:pt x="968349" y="1247203"/>
                  </a:lnTo>
                  <a:lnTo>
                    <a:pt x="973048" y="1270457"/>
                  </a:lnTo>
                  <a:lnTo>
                    <a:pt x="985850" y="1289456"/>
                  </a:lnTo>
                  <a:lnTo>
                    <a:pt x="1004849" y="1302258"/>
                  </a:lnTo>
                  <a:lnTo>
                    <a:pt x="1028103" y="1306957"/>
                  </a:lnTo>
                  <a:lnTo>
                    <a:pt x="1267104" y="1306957"/>
                  </a:lnTo>
                  <a:lnTo>
                    <a:pt x="1290358" y="1302258"/>
                  </a:lnTo>
                  <a:lnTo>
                    <a:pt x="1309357" y="1289456"/>
                  </a:lnTo>
                  <a:lnTo>
                    <a:pt x="1322158" y="1270457"/>
                  </a:lnTo>
                  <a:lnTo>
                    <a:pt x="1326857" y="1247203"/>
                  </a:lnTo>
                  <a:lnTo>
                    <a:pt x="1326857" y="1006703"/>
                  </a:lnTo>
                  <a:close/>
                </a:path>
                <a:path w="1327784" h="1780539">
                  <a:moveTo>
                    <a:pt x="1326857" y="59753"/>
                  </a:moveTo>
                  <a:lnTo>
                    <a:pt x="1309357" y="17500"/>
                  </a:lnTo>
                  <a:lnTo>
                    <a:pt x="1267104" y="0"/>
                  </a:lnTo>
                  <a:lnTo>
                    <a:pt x="1028103" y="0"/>
                  </a:lnTo>
                  <a:lnTo>
                    <a:pt x="1004849" y="4699"/>
                  </a:lnTo>
                  <a:lnTo>
                    <a:pt x="985850" y="17500"/>
                  </a:lnTo>
                  <a:lnTo>
                    <a:pt x="973048" y="36499"/>
                  </a:lnTo>
                  <a:lnTo>
                    <a:pt x="968349" y="59753"/>
                  </a:lnTo>
                  <a:lnTo>
                    <a:pt x="968349" y="300253"/>
                  </a:lnTo>
                  <a:lnTo>
                    <a:pt x="973048" y="323507"/>
                  </a:lnTo>
                  <a:lnTo>
                    <a:pt x="985850" y="342506"/>
                  </a:lnTo>
                  <a:lnTo>
                    <a:pt x="1004849" y="355307"/>
                  </a:lnTo>
                  <a:lnTo>
                    <a:pt x="1028103" y="360006"/>
                  </a:lnTo>
                  <a:lnTo>
                    <a:pt x="1267104" y="360006"/>
                  </a:lnTo>
                  <a:lnTo>
                    <a:pt x="1290358" y="355307"/>
                  </a:lnTo>
                  <a:lnTo>
                    <a:pt x="1309357" y="342506"/>
                  </a:lnTo>
                  <a:lnTo>
                    <a:pt x="1322158" y="323507"/>
                  </a:lnTo>
                  <a:lnTo>
                    <a:pt x="1326857" y="300253"/>
                  </a:lnTo>
                  <a:lnTo>
                    <a:pt x="1326857" y="59753"/>
                  </a:lnTo>
                  <a:close/>
                </a:path>
                <a:path w="1327784" h="1780539">
                  <a:moveTo>
                    <a:pt x="1327251" y="533222"/>
                  </a:moveTo>
                  <a:lnTo>
                    <a:pt x="1309751" y="490982"/>
                  </a:lnTo>
                  <a:lnTo>
                    <a:pt x="1267498" y="473481"/>
                  </a:lnTo>
                  <a:lnTo>
                    <a:pt x="1028509" y="473481"/>
                  </a:lnTo>
                  <a:lnTo>
                    <a:pt x="1005243" y="478167"/>
                  </a:lnTo>
                  <a:lnTo>
                    <a:pt x="986256" y="490982"/>
                  </a:lnTo>
                  <a:lnTo>
                    <a:pt x="973455" y="509968"/>
                  </a:lnTo>
                  <a:lnTo>
                    <a:pt x="968756" y="533222"/>
                  </a:lnTo>
                  <a:lnTo>
                    <a:pt x="968756" y="773722"/>
                  </a:lnTo>
                  <a:lnTo>
                    <a:pt x="973455" y="796988"/>
                  </a:lnTo>
                  <a:lnTo>
                    <a:pt x="986256" y="815975"/>
                  </a:lnTo>
                  <a:lnTo>
                    <a:pt x="1005243" y="828776"/>
                  </a:lnTo>
                  <a:lnTo>
                    <a:pt x="1028509" y="833475"/>
                  </a:lnTo>
                  <a:lnTo>
                    <a:pt x="1267498" y="833475"/>
                  </a:lnTo>
                  <a:lnTo>
                    <a:pt x="1290764" y="828776"/>
                  </a:lnTo>
                  <a:lnTo>
                    <a:pt x="1309751" y="815975"/>
                  </a:lnTo>
                  <a:lnTo>
                    <a:pt x="1322565" y="796988"/>
                  </a:lnTo>
                  <a:lnTo>
                    <a:pt x="1327251" y="773722"/>
                  </a:lnTo>
                  <a:lnTo>
                    <a:pt x="1327251" y="533222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87824" y="6384575"/>
              <a:ext cx="1679575" cy="473709"/>
            </a:xfrm>
            <a:custGeom>
              <a:avLst/>
              <a:gdLst/>
              <a:ahLst/>
              <a:cxnLst/>
              <a:rect l="l" t="t" r="r" b="b"/>
              <a:pathLst>
                <a:path w="1679575" h="473709">
                  <a:moveTo>
                    <a:pt x="1679399" y="473399"/>
                  </a:moveTo>
                  <a:lnTo>
                    <a:pt x="0" y="473399"/>
                  </a:lnTo>
                  <a:lnTo>
                    <a:pt x="0" y="0"/>
                  </a:lnTo>
                  <a:lnTo>
                    <a:pt x="1679399" y="0"/>
                  </a:lnTo>
                  <a:lnTo>
                    <a:pt x="1679399" y="4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39476" y="3378675"/>
              <a:ext cx="2156460" cy="1108710"/>
            </a:xfrm>
            <a:custGeom>
              <a:avLst/>
              <a:gdLst/>
              <a:ahLst/>
              <a:cxnLst/>
              <a:rect l="l" t="t" r="r" b="b"/>
              <a:pathLst>
                <a:path w="2156459" h="1108710">
                  <a:moveTo>
                    <a:pt x="0" y="0"/>
                  </a:moveTo>
                  <a:lnTo>
                    <a:pt x="2156028" y="1108694"/>
                  </a:lnTo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9632" y="4431108"/>
              <a:ext cx="165481" cy="1298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12569" y="3198685"/>
              <a:ext cx="3504565" cy="1367790"/>
            </a:xfrm>
            <a:custGeom>
              <a:avLst/>
              <a:gdLst/>
              <a:ahLst/>
              <a:cxnLst/>
              <a:rect l="l" t="t" r="r" b="b"/>
              <a:pathLst>
                <a:path w="3504565" h="1367789">
                  <a:moveTo>
                    <a:pt x="1629892" y="59994"/>
                  </a:moveTo>
                  <a:lnTo>
                    <a:pt x="1612328" y="17564"/>
                  </a:lnTo>
                  <a:lnTo>
                    <a:pt x="1569897" y="0"/>
                  </a:lnTo>
                  <a:lnTo>
                    <a:pt x="59994" y="0"/>
                  </a:lnTo>
                  <a:lnTo>
                    <a:pt x="36639" y="4711"/>
                  </a:lnTo>
                  <a:lnTo>
                    <a:pt x="17576" y="17564"/>
                  </a:lnTo>
                  <a:lnTo>
                    <a:pt x="4711" y="36639"/>
                  </a:lnTo>
                  <a:lnTo>
                    <a:pt x="0" y="59994"/>
                  </a:lnTo>
                  <a:lnTo>
                    <a:pt x="0" y="299999"/>
                  </a:lnTo>
                  <a:lnTo>
                    <a:pt x="4711" y="323354"/>
                  </a:lnTo>
                  <a:lnTo>
                    <a:pt x="17576" y="342417"/>
                  </a:lnTo>
                  <a:lnTo>
                    <a:pt x="36639" y="355282"/>
                  </a:lnTo>
                  <a:lnTo>
                    <a:pt x="59994" y="359994"/>
                  </a:lnTo>
                  <a:lnTo>
                    <a:pt x="1569897" y="359994"/>
                  </a:lnTo>
                  <a:lnTo>
                    <a:pt x="1593253" y="355282"/>
                  </a:lnTo>
                  <a:lnTo>
                    <a:pt x="1612328" y="342417"/>
                  </a:lnTo>
                  <a:lnTo>
                    <a:pt x="1625180" y="323354"/>
                  </a:lnTo>
                  <a:lnTo>
                    <a:pt x="1629892" y="299999"/>
                  </a:lnTo>
                  <a:lnTo>
                    <a:pt x="1629892" y="59994"/>
                  </a:lnTo>
                  <a:close/>
                </a:path>
                <a:path w="3504565" h="1367789">
                  <a:moveTo>
                    <a:pt x="3504450" y="819975"/>
                  </a:moveTo>
                  <a:lnTo>
                    <a:pt x="3496119" y="778090"/>
                  </a:lnTo>
                  <a:lnTo>
                    <a:pt x="3472396" y="742581"/>
                  </a:lnTo>
                  <a:lnTo>
                    <a:pt x="3436886" y="718858"/>
                  </a:lnTo>
                  <a:lnTo>
                    <a:pt x="3395002" y="710526"/>
                  </a:lnTo>
                  <a:lnTo>
                    <a:pt x="1984006" y="710526"/>
                  </a:lnTo>
                  <a:lnTo>
                    <a:pt x="1941398" y="719124"/>
                  </a:lnTo>
                  <a:lnTo>
                    <a:pt x="1906612" y="742581"/>
                  </a:lnTo>
                  <a:lnTo>
                    <a:pt x="1883156" y="777367"/>
                  </a:lnTo>
                  <a:lnTo>
                    <a:pt x="1874545" y="819975"/>
                  </a:lnTo>
                  <a:lnTo>
                    <a:pt x="1874545" y="1257769"/>
                  </a:lnTo>
                  <a:lnTo>
                    <a:pt x="1883156" y="1300378"/>
                  </a:lnTo>
                  <a:lnTo>
                    <a:pt x="1906612" y="1335163"/>
                  </a:lnTo>
                  <a:lnTo>
                    <a:pt x="1941398" y="1358620"/>
                  </a:lnTo>
                  <a:lnTo>
                    <a:pt x="1984006" y="1367218"/>
                  </a:lnTo>
                  <a:lnTo>
                    <a:pt x="3395002" y="1367218"/>
                  </a:lnTo>
                  <a:lnTo>
                    <a:pt x="3437598" y="1358620"/>
                  </a:lnTo>
                  <a:lnTo>
                    <a:pt x="3472396" y="1335163"/>
                  </a:lnTo>
                  <a:lnTo>
                    <a:pt x="3495852" y="1300378"/>
                  </a:lnTo>
                  <a:lnTo>
                    <a:pt x="3504450" y="1257769"/>
                  </a:lnTo>
                  <a:lnTo>
                    <a:pt x="3504450" y="819975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660007" y="4051622"/>
            <a:ext cx="10852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170" marR="5080" indent="-205104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solidFill>
                  <a:srgbClr val="FFFFFF"/>
                </a:solidFill>
                <a:latin typeface="Malgun Gothic"/>
                <a:cs typeface="Malgun Gothic"/>
              </a:rPr>
              <a:t>서울특별시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Malgun Gothic"/>
                <a:cs typeface="Malgun Gothic"/>
              </a:rPr>
              <a:t>강남구  선릉로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FFFFFF"/>
                </a:solidFill>
                <a:latin typeface="Malgun Gothic"/>
                <a:cs typeface="Malgun Gothic"/>
              </a:rPr>
              <a:t>551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65350" y="4159250"/>
            <a:ext cx="6936740" cy="828675"/>
            <a:chOff x="3465350" y="4159250"/>
            <a:chExt cx="6936740" cy="828675"/>
          </a:xfrm>
        </p:grpSpPr>
        <p:sp>
          <p:nvSpPr>
            <p:cNvPr id="20" name="object 20"/>
            <p:cNvSpPr/>
            <p:nvPr/>
          </p:nvSpPr>
          <p:spPr>
            <a:xfrm>
              <a:off x="9506385" y="4237626"/>
              <a:ext cx="881380" cy="328295"/>
            </a:xfrm>
            <a:custGeom>
              <a:avLst/>
              <a:gdLst/>
              <a:ahLst/>
              <a:cxnLst/>
              <a:rect l="l" t="t" r="r" b="b"/>
              <a:pathLst>
                <a:path w="881379" h="328295">
                  <a:moveTo>
                    <a:pt x="0" y="328199"/>
                  </a:moveTo>
                  <a:lnTo>
                    <a:pt x="8807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65350" y="4159250"/>
              <a:ext cx="1630045" cy="828675"/>
            </a:xfrm>
            <a:custGeom>
              <a:avLst/>
              <a:gdLst/>
              <a:ahLst/>
              <a:cxnLst/>
              <a:rect l="l" t="t" r="r" b="b"/>
              <a:pathLst>
                <a:path w="1630045" h="828675">
                  <a:moveTo>
                    <a:pt x="1491847" y="828299"/>
                  </a:moveTo>
                  <a:lnTo>
                    <a:pt x="138052" y="828299"/>
                  </a:lnTo>
                  <a:lnTo>
                    <a:pt x="94417" y="821261"/>
                  </a:lnTo>
                  <a:lnTo>
                    <a:pt x="56520" y="801663"/>
                  </a:lnTo>
                  <a:lnTo>
                    <a:pt x="26636" y="771779"/>
                  </a:lnTo>
                  <a:lnTo>
                    <a:pt x="7038" y="733882"/>
                  </a:lnTo>
                  <a:lnTo>
                    <a:pt x="0" y="690247"/>
                  </a:lnTo>
                  <a:lnTo>
                    <a:pt x="0" y="138052"/>
                  </a:lnTo>
                  <a:lnTo>
                    <a:pt x="7038" y="94417"/>
                  </a:lnTo>
                  <a:lnTo>
                    <a:pt x="26636" y="56520"/>
                  </a:lnTo>
                  <a:lnTo>
                    <a:pt x="56520" y="26636"/>
                  </a:lnTo>
                  <a:lnTo>
                    <a:pt x="94417" y="7038"/>
                  </a:lnTo>
                  <a:lnTo>
                    <a:pt x="138052" y="0"/>
                  </a:lnTo>
                  <a:lnTo>
                    <a:pt x="1491847" y="0"/>
                  </a:lnTo>
                  <a:lnTo>
                    <a:pt x="1544677" y="10508"/>
                  </a:lnTo>
                  <a:lnTo>
                    <a:pt x="1589465" y="40434"/>
                  </a:lnTo>
                  <a:lnTo>
                    <a:pt x="1619391" y="85222"/>
                  </a:lnTo>
                  <a:lnTo>
                    <a:pt x="1629899" y="138052"/>
                  </a:lnTo>
                  <a:lnTo>
                    <a:pt x="1629899" y="690247"/>
                  </a:lnTo>
                  <a:lnTo>
                    <a:pt x="1622861" y="733882"/>
                  </a:lnTo>
                  <a:lnTo>
                    <a:pt x="1603263" y="771779"/>
                  </a:lnTo>
                  <a:lnTo>
                    <a:pt x="1573379" y="801663"/>
                  </a:lnTo>
                  <a:lnTo>
                    <a:pt x="1535482" y="821261"/>
                  </a:lnTo>
                  <a:lnTo>
                    <a:pt x="1491847" y="8282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738232" y="4219831"/>
            <a:ext cx="10852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solidFill>
                  <a:srgbClr val="FFFFFF"/>
                </a:solidFill>
                <a:latin typeface="Malgun Gothic"/>
                <a:cs typeface="Malgun Gothic"/>
              </a:rPr>
              <a:t>발송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Malgun Gothic"/>
                <a:cs typeface="Malgun Gothic"/>
              </a:rPr>
              <a:t>요청:  </a:t>
            </a:r>
            <a:r>
              <a:rPr dirty="0" sz="1100" spc="-90">
                <a:solidFill>
                  <a:srgbClr val="FFFFFF"/>
                </a:solidFill>
                <a:latin typeface="Malgun Gothic"/>
                <a:cs typeface="Malgun Gothic"/>
              </a:rPr>
              <a:t>서울특별시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Malgun Gothic"/>
                <a:cs typeface="Malgun Gothic"/>
              </a:rPr>
              <a:t>강남구  선릉로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>
                <a:solidFill>
                  <a:srgbClr val="FFFFFF"/>
                </a:solidFill>
                <a:latin typeface="Malgun Gothic"/>
                <a:cs typeface="Malgun Gothic"/>
              </a:rPr>
              <a:t>551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100" spc="-9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dirty="0" sz="1100" spc="-14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100" spc="-90">
                <a:solidFill>
                  <a:srgbClr val="FFFFFF"/>
                </a:solidFill>
                <a:latin typeface="Malgun Gothic"/>
                <a:cs typeface="Malgun Gothic"/>
              </a:rPr>
              <a:t>발송해주세요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1048" y="2544399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4">
                <a:moveTo>
                  <a:pt x="1569898" y="359999"/>
                </a:moveTo>
                <a:lnTo>
                  <a:pt x="60000" y="359999"/>
                </a:lnTo>
                <a:lnTo>
                  <a:pt x="36645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5" y="4715"/>
                </a:lnTo>
                <a:lnTo>
                  <a:pt x="60000" y="0"/>
                </a:lnTo>
                <a:lnTo>
                  <a:pt x="1569898" y="0"/>
                </a:lnTo>
                <a:lnTo>
                  <a:pt x="1612326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3"/>
                </a:lnTo>
                <a:lnTo>
                  <a:pt x="1612326" y="342426"/>
                </a:lnTo>
                <a:lnTo>
                  <a:pt x="1593254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20409" y="2589780"/>
            <a:ext cx="5511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우체국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8923" y="4942975"/>
            <a:ext cx="1630045" cy="1915160"/>
            <a:chOff x="1318923" y="4942975"/>
            <a:chExt cx="1630045" cy="191516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925" y="5377925"/>
              <a:ext cx="1629899" cy="1480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18923" y="4942975"/>
              <a:ext cx="1630045" cy="360045"/>
            </a:xfrm>
            <a:custGeom>
              <a:avLst/>
              <a:gdLst/>
              <a:ahLst/>
              <a:cxnLst/>
              <a:rect l="l" t="t" r="r" b="b"/>
              <a:pathLst>
                <a:path w="1630045" h="360045">
                  <a:moveTo>
                    <a:pt x="1569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569898" y="0"/>
                  </a:lnTo>
                  <a:lnTo>
                    <a:pt x="1612326" y="17573"/>
                  </a:lnTo>
                  <a:lnTo>
                    <a:pt x="1629900" y="60001"/>
                  </a:lnTo>
                  <a:lnTo>
                    <a:pt x="1629900" y="299998"/>
                  </a:lnTo>
                  <a:lnTo>
                    <a:pt x="1625184" y="323354"/>
                  </a:lnTo>
                  <a:lnTo>
                    <a:pt x="1612326" y="342426"/>
                  </a:lnTo>
                  <a:lnTo>
                    <a:pt x="1593254" y="355284"/>
                  </a:lnTo>
                  <a:lnTo>
                    <a:pt x="156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858283" y="4988355"/>
            <a:ext cx="5511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발신자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87123" y="3483650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5">
                <a:moveTo>
                  <a:pt x="15698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4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5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569898" y="0"/>
                </a:lnTo>
                <a:lnTo>
                  <a:pt x="1612326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4"/>
                </a:lnTo>
                <a:lnTo>
                  <a:pt x="1612326" y="342426"/>
                </a:lnTo>
                <a:lnTo>
                  <a:pt x="1593254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767708" y="3187680"/>
            <a:ext cx="2907030" cy="5956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수신자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아파트</a:t>
            </a:r>
            <a:endParaRPr sz="1500">
              <a:latin typeface="Malgun Gothic"/>
              <a:cs typeface="Malgun Gothic"/>
            </a:endParaRPr>
          </a:p>
          <a:p>
            <a:pPr marL="1974850">
              <a:lnSpc>
                <a:spcPct val="100000"/>
              </a:lnSpc>
              <a:spcBef>
                <a:spcPts val="445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수신자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주소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50" y="1042518"/>
            <a:ext cx="4041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메시지의</a:t>
            </a:r>
            <a:r>
              <a:rPr dirty="0" spc="-400"/>
              <a:t> </a:t>
            </a:r>
            <a:r>
              <a:rPr dirty="0" spc="-260"/>
              <a:t>동작</a:t>
            </a:r>
            <a:r>
              <a:rPr dirty="0" spc="-400"/>
              <a:t> </a:t>
            </a:r>
            <a:r>
              <a:rPr dirty="0" spc="-260"/>
              <a:t>방식</a:t>
            </a:r>
          </a:p>
        </p:txBody>
      </p:sp>
      <p:sp>
        <p:nvSpPr>
          <p:cNvPr id="3" name="object 3"/>
          <p:cNvSpPr/>
          <p:nvPr/>
        </p:nvSpPr>
        <p:spPr>
          <a:xfrm>
            <a:off x="310792" y="1147949"/>
            <a:ext cx="588010" cy="360045"/>
          </a:xfrm>
          <a:custGeom>
            <a:avLst/>
            <a:gdLst/>
            <a:ahLst/>
            <a:cxnLst/>
            <a:rect l="l" t="t" r="r" b="b"/>
            <a:pathLst>
              <a:path w="588010" h="360044">
                <a:moveTo>
                  <a:pt x="527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527998" y="0"/>
                </a:lnTo>
                <a:lnTo>
                  <a:pt x="570426" y="17573"/>
                </a:lnTo>
                <a:lnTo>
                  <a:pt x="587999" y="60001"/>
                </a:lnTo>
                <a:lnTo>
                  <a:pt x="587999" y="299998"/>
                </a:lnTo>
                <a:lnTo>
                  <a:pt x="583284" y="323353"/>
                </a:lnTo>
                <a:lnTo>
                  <a:pt x="570426" y="342426"/>
                </a:lnTo>
                <a:lnTo>
                  <a:pt x="551353" y="355284"/>
                </a:lnTo>
                <a:lnTo>
                  <a:pt x="527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3313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1-2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18923" y="2815737"/>
            <a:ext cx="8848725" cy="4042410"/>
            <a:chOff x="1318923" y="2815737"/>
            <a:chExt cx="8848725" cy="40424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1050" y="2815737"/>
              <a:ext cx="1509652" cy="1226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925" y="5377925"/>
              <a:ext cx="1629899" cy="14800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48824" y="3560009"/>
              <a:ext cx="2221865" cy="2633345"/>
            </a:xfrm>
            <a:custGeom>
              <a:avLst/>
              <a:gdLst/>
              <a:ahLst/>
              <a:cxnLst/>
              <a:rect l="l" t="t" r="r" b="b"/>
              <a:pathLst>
                <a:path w="2221865" h="2633345">
                  <a:moveTo>
                    <a:pt x="0" y="2632865"/>
                  </a:moveTo>
                  <a:lnTo>
                    <a:pt x="2221632" y="0"/>
                  </a:lnTo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0097" y="3446614"/>
              <a:ext cx="148274" cy="1581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87825" y="3645300"/>
              <a:ext cx="1679575" cy="3213100"/>
            </a:xfrm>
            <a:custGeom>
              <a:avLst/>
              <a:gdLst/>
              <a:ahLst/>
              <a:cxnLst/>
              <a:rect l="l" t="t" r="r" b="b"/>
              <a:pathLst>
                <a:path w="1679575" h="3213100">
                  <a:moveTo>
                    <a:pt x="1399494" y="3212699"/>
                  </a:moveTo>
                  <a:lnTo>
                    <a:pt x="279905" y="3212699"/>
                  </a:lnTo>
                  <a:lnTo>
                    <a:pt x="234503" y="3209036"/>
                  </a:lnTo>
                  <a:lnTo>
                    <a:pt x="191433" y="3198430"/>
                  </a:lnTo>
                  <a:lnTo>
                    <a:pt x="151272" y="3181457"/>
                  </a:lnTo>
                  <a:lnTo>
                    <a:pt x="114596" y="3158694"/>
                  </a:lnTo>
                  <a:lnTo>
                    <a:pt x="81982" y="3130717"/>
                  </a:lnTo>
                  <a:lnTo>
                    <a:pt x="54005" y="3098103"/>
                  </a:lnTo>
                  <a:lnTo>
                    <a:pt x="31242" y="3061427"/>
                  </a:lnTo>
                  <a:lnTo>
                    <a:pt x="14269" y="3021266"/>
                  </a:lnTo>
                  <a:lnTo>
                    <a:pt x="3663" y="2978196"/>
                  </a:lnTo>
                  <a:lnTo>
                    <a:pt x="0" y="2932794"/>
                  </a:lnTo>
                  <a:lnTo>
                    <a:pt x="0" y="279905"/>
                  </a:lnTo>
                  <a:lnTo>
                    <a:pt x="3663" y="234503"/>
                  </a:lnTo>
                  <a:lnTo>
                    <a:pt x="14269" y="191433"/>
                  </a:lnTo>
                  <a:lnTo>
                    <a:pt x="31242" y="151272"/>
                  </a:lnTo>
                  <a:lnTo>
                    <a:pt x="54005" y="114596"/>
                  </a:lnTo>
                  <a:lnTo>
                    <a:pt x="81982" y="81982"/>
                  </a:lnTo>
                  <a:lnTo>
                    <a:pt x="114596" y="54005"/>
                  </a:lnTo>
                  <a:lnTo>
                    <a:pt x="151272" y="31242"/>
                  </a:lnTo>
                  <a:lnTo>
                    <a:pt x="191433" y="14269"/>
                  </a:lnTo>
                  <a:lnTo>
                    <a:pt x="234503" y="3663"/>
                  </a:lnTo>
                  <a:lnTo>
                    <a:pt x="279905" y="0"/>
                  </a:lnTo>
                  <a:lnTo>
                    <a:pt x="1399494" y="0"/>
                  </a:lnTo>
                  <a:lnTo>
                    <a:pt x="1454356" y="5428"/>
                  </a:lnTo>
                  <a:lnTo>
                    <a:pt x="1506609" y="21306"/>
                  </a:lnTo>
                  <a:lnTo>
                    <a:pt x="1554785" y="47027"/>
                  </a:lnTo>
                  <a:lnTo>
                    <a:pt x="1597417" y="81982"/>
                  </a:lnTo>
                  <a:lnTo>
                    <a:pt x="1632372" y="124613"/>
                  </a:lnTo>
                  <a:lnTo>
                    <a:pt x="1658093" y="172790"/>
                  </a:lnTo>
                  <a:lnTo>
                    <a:pt x="1673972" y="225043"/>
                  </a:lnTo>
                  <a:lnTo>
                    <a:pt x="1679399" y="279905"/>
                  </a:lnTo>
                  <a:lnTo>
                    <a:pt x="1679399" y="2932794"/>
                  </a:lnTo>
                  <a:lnTo>
                    <a:pt x="1675736" y="2978196"/>
                  </a:lnTo>
                  <a:lnTo>
                    <a:pt x="1665130" y="3021266"/>
                  </a:lnTo>
                  <a:lnTo>
                    <a:pt x="1648157" y="3061427"/>
                  </a:lnTo>
                  <a:lnTo>
                    <a:pt x="1625394" y="3098103"/>
                  </a:lnTo>
                  <a:lnTo>
                    <a:pt x="1597417" y="3130717"/>
                  </a:lnTo>
                  <a:lnTo>
                    <a:pt x="1564802" y="3158694"/>
                  </a:lnTo>
                  <a:lnTo>
                    <a:pt x="1528126" y="3181457"/>
                  </a:lnTo>
                  <a:lnTo>
                    <a:pt x="1487966" y="3198430"/>
                  </a:lnTo>
                  <a:lnTo>
                    <a:pt x="1444896" y="3209036"/>
                  </a:lnTo>
                  <a:lnTo>
                    <a:pt x="1399494" y="32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63699" y="3912361"/>
              <a:ext cx="1327150" cy="833755"/>
            </a:xfrm>
            <a:custGeom>
              <a:avLst/>
              <a:gdLst/>
              <a:ahLst/>
              <a:cxnLst/>
              <a:rect l="l" t="t" r="r" b="b"/>
              <a:pathLst>
                <a:path w="1327150" h="833754">
                  <a:moveTo>
                    <a:pt x="358508" y="533222"/>
                  </a:moveTo>
                  <a:lnTo>
                    <a:pt x="341007" y="490969"/>
                  </a:lnTo>
                  <a:lnTo>
                    <a:pt x="298754" y="473468"/>
                  </a:lnTo>
                  <a:lnTo>
                    <a:pt x="59753" y="473468"/>
                  </a:lnTo>
                  <a:lnTo>
                    <a:pt x="36499" y="478167"/>
                  </a:lnTo>
                  <a:lnTo>
                    <a:pt x="17500" y="490969"/>
                  </a:lnTo>
                  <a:lnTo>
                    <a:pt x="4699" y="509968"/>
                  </a:lnTo>
                  <a:lnTo>
                    <a:pt x="0" y="533222"/>
                  </a:lnTo>
                  <a:lnTo>
                    <a:pt x="0" y="773722"/>
                  </a:lnTo>
                  <a:lnTo>
                    <a:pt x="4699" y="796975"/>
                  </a:lnTo>
                  <a:lnTo>
                    <a:pt x="17500" y="815975"/>
                  </a:lnTo>
                  <a:lnTo>
                    <a:pt x="36499" y="828776"/>
                  </a:lnTo>
                  <a:lnTo>
                    <a:pt x="59753" y="833475"/>
                  </a:lnTo>
                  <a:lnTo>
                    <a:pt x="298754" y="833475"/>
                  </a:lnTo>
                  <a:lnTo>
                    <a:pt x="322008" y="828776"/>
                  </a:lnTo>
                  <a:lnTo>
                    <a:pt x="341007" y="815975"/>
                  </a:lnTo>
                  <a:lnTo>
                    <a:pt x="353809" y="796975"/>
                  </a:lnTo>
                  <a:lnTo>
                    <a:pt x="358508" y="773722"/>
                  </a:lnTo>
                  <a:lnTo>
                    <a:pt x="358508" y="533222"/>
                  </a:lnTo>
                  <a:close/>
                </a:path>
                <a:path w="1327150" h="833754">
                  <a:moveTo>
                    <a:pt x="358508" y="59740"/>
                  </a:moveTo>
                  <a:lnTo>
                    <a:pt x="341007" y="17500"/>
                  </a:lnTo>
                  <a:lnTo>
                    <a:pt x="298754" y="0"/>
                  </a:lnTo>
                  <a:lnTo>
                    <a:pt x="59753" y="0"/>
                  </a:lnTo>
                  <a:lnTo>
                    <a:pt x="36499" y="4686"/>
                  </a:lnTo>
                  <a:lnTo>
                    <a:pt x="17500" y="17500"/>
                  </a:lnTo>
                  <a:lnTo>
                    <a:pt x="4699" y="36487"/>
                  </a:lnTo>
                  <a:lnTo>
                    <a:pt x="0" y="59740"/>
                  </a:lnTo>
                  <a:lnTo>
                    <a:pt x="0" y="300240"/>
                  </a:lnTo>
                  <a:lnTo>
                    <a:pt x="4699" y="323507"/>
                  </a:lnTo>
                  <a:lnTo>
                    <a:pt x="17500" y="342493"/>
                  </a:lnTo>
                  <a:lnTo>
                    <a:pt x="36499" y="355295"/>
                  </a:lnTo>
                  <a:lnTo>
                    <a:pt x="59753" y="359994"/>
                  </a:lnTo>
                  <a:lnTo>
                    <a:pt x="298754" y="359994"/>
                  </a:lnTo>
                  <a:lnTo>
                    <a:pt x="322008" y="355295"/>
                  </a:lnTo>
                  <a:lnTo>
                    <a:pt x="341007" y="342493"/>
                  </a:lnTo>
                  <a:lnTo>
                    <a:pt x="353809" y="323507"/>
                  </a:lnTo>
                  <a:lnTo>
                    <a:pt x="358508" y="300240"/>
                  </a:lnTo>
                  <a:lnTo>
                    <a:pt x="358508" y="59740"/>
                  </a:lnTo>
                  <a:close/>
                </a:path>
                <a:path w="1327150" h="833754">
                  <a:moveTo>
                    <a:pt x="842683" y="59740"/>
                  </a:moveTo>
                  <a:lnTo>
                    <a:pt x="825182" y="17500"/>
                  </a:lnTo>
                  <a:lnTo>
                    <a:pt x="782929" y="0"/>
                  </a:lnTo>
                  <a:lnTo>
                    <a:pt x="543928" y="0"/>
                  </a:lnTo>
                  <a:lnTo>
                    <a:pt x="520674" y="4686"/>
                  </a:lnTo>
                  <a:lnTo>
                    <a:pt x="501675" y="17500"/>
                  </a:lnTo>
                  <a:lnTo>
                    <a:pt x="488873" y="36487"/>
                  </a:lnTo>
                  <a:lnTo>
                    <a:pt x="484174" y="59740"/>
                  </a:lnTo>
                  <a:lnTo>
                    <a:pt x="484174" y="300240"/>
                  </a:lnTo>
                  <a:lnTo>
                    <a:pt x="488873" y="323507"/>
                  </a:lnTo>
                  <a:lnTo>
                    <a:pt x="501675" y="342493"/>
                  </a:lnTo>
                  <a:lnTo>
                    <a:pt x="520674" y="355295"/>
                  </a:lnTo>
                  <a:lnTo>
                    <a:pt x="543928" y="359994"/>
                  </a:lnTo>
                  <a:lnTo>
                    <a:pt x="782929" y="359994"/>
                  </a:lnTo>
                  <a:lnTo>
                    <a:pt x="806183" y="355295"/>
                  </a:lnTo>
                  <a:lnTo>
                    <a:pt x="825182" y="342493"/>
                  </a:lnTo>
                  <a:lnTo>
                    <a:pt x="837984" y="323507"/>
                  </a:lnTo>
                  <a:lnTo>
                    <a:pt x="842683" y="300240"/>
                  </a:lnTo>
                  <a:lnTo>
                    <a:pt x="842683" y="59740"/>
                  </a:lnTo>
                  <a:close/>
                </a:path>
                <a:path w="1327150" h="833754">
                  <a:moveTo>
                    <a:pt x="1326857" y="59740"/>
                  </a:moveTo>
                  <a:lnTo>
                    <a:pt x="1309357" y="17500"/>
                  </a:lnTo>
                  <a:lnTo>
                    <a:pt x="1267104" y="0"/>
                  </a:lnTo>
                  <a:lnTo>
                    <a:pt x="1028103" y="0"/>
                  </a:lnTo>
                  <a:lnTo>
                    <a:pt x="1004849" y="4686"/>
                  </a:lnTo>
                  <a:lnTo>
                    <a:pt x="985850" y="17500"/>
                  </a:lnTo>
                  <a:lnTo>
                    <a:pt x="973048" y="36487"/>
                  </a:lnTo>
                  <a:lnTo>
                    <a:pt x="968349" y="59740"/>
                  </a:lnTo>
                  <a:lnTo>
                    <a:pt x="968349" y="300240"/>
                  </a:lnTo>
                  <a:lnTo>
                    <a:pt x="973048" y="323507"/>
                  </a:lnTo>
                  <a:lnTo>
                    <a:pt x="985850" y="342493"/>
                  </a:lnTo>
                  <a:lnTo>
                    <a:pt x="1004849" y="355295"/>
                  </a:lnTo>
                  <a:lnTo>
                    <a:pt x="1028103" y="359994"/>
                  </a:lnTo>
                  <a:lnTo>
                    <a:pt x="1267104" y="359994"/>
                  </a:lnTo>
                  <a:lnTo>
                    <a:pt x="1290358" y="355295"/>
                  </a:lnTo>
                  <a:lnTo>
                    <a:pt x="1309357" y="342493"/>
                  </a:lnTo>
                  <a:lnTo>
                    <a:pt x="1322158" y="323507"/>
                  </a:lnTo>
                  <a:lnTo>
                    <a:pt x="1326857" y="300240"/>
                  </a:lnTo>
                  <a:lnTo>
                    <a:pt x="1326857" y="59740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7885" y="4385826"/>
              <a:ext cx="358775" cy="360045"/>
            </a:xfrm>
            <a:custGeom>
              <a:avLst/>
              <a:gdLst/>
              <a:ahLst/>
              <a:cxnLst/>
              <a:rect l="l" t="t" r="r" b="b"/>
              <a:pathLst>
                <a:path w="358775" h="360045">
                  <a:moveTo>
                    <a:pt x="298748" y="359999"/>
                  </a:moveTo>
                  <a:lnTo>
                    <a:pt x="59750" y="359999"/>
                  </a:lnTo>
                  <a:lnTo>
                    <a:pt x="36493" y="355304"/>
                  </a:lnTo>
                  <a:lnTo>
                    <a:pt x="17500" y="342499"/>
                  </a:lnTo>
                  <a:lnTo>
                    <a:pt x="4695" y="323506"/>
                  </a:lnTo>
                  <a:lnTo>
                    <a:pt x="0" y="300248"/>
                  </a:lnTo>
                  <a:lnTo>
                    <a:pt x="0" y="59751"/>
                  </a:lnTo>
                  <a:lnTo>
                    <a:pt x="4695" y="36493"/>
                  </a:lnTo>
                  <a:lnTo>
                    <a:pt x="17500" y="17500"/>
                  </a:lnTo>
                  <a:lnTo>
                    <a:pt x="36493" y="4695"/>
                  </a:lnTo>
                  <a:lnTo>
                    <a:pt x="59750" y="0"/>
                  </a:lnTo>
                  <a:lnTo>
                    <a:pt x="298748" y="0"/>
                  </a:lnTo>
                  <a:lnTo>
                    <a:pt x="340999" y="17500"/>
                  </a:lnTo>
                  <a:lnTo>
                    <a:pt x="358499" y="59751"/>
                  </a:lnTo>
                  <a:lnTo>
                    <a:pt x="358499" y="300248"/>
                  </a:lnTo>
                  <a:lnTo>
                    <a:pt x="353804" y="323506"/>
                  </a:lnTo>
                  <a:lnTo>
                    <a:pt x="340999" y="342499"/>
                  </a:lnTo>
                  <a:lnTo>
                    <a:pt x="322006" y="355304"/>
                  </a:lnTo>
                  <a:lnTo>
                    <a:pt x="298748" y="359999"/>
                  </a:lnTo>
                  <a:close/>
                </a:path>
              </a:pathLst>
            </a:custGeom>
            <a:solidFill>
              <a:srgbClr val="004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63699" y="4385830"/>
              <a:ext cx="1327785" cy="1780539"/>
            </a:xfrm>
            <a:custGeom>
              <a:avLst/>
              <a:gdLst/>
              <a:ahLst/>
              <a:cxnLst/>
              <a:rect l="l" t="t" r="r" b="b"/>
              <a:pathLst>
                <a:path w="1327784" h="1780539">
                  <a:moveTo>
                    <a:pt x="358508" y="1480172"/>
                  </a:moveTo>
                  <a:lnTo>
                    <a:pt x="341007" y="1437932"/>
                  </a:lnTo>
                  <a:lnTo>
                    <a:pt x="298754" y="1420431"/>
                  </a:lnTo>
                  <a:lnTo>
                    <a:pt x="59753" y="1420431"/>
                  </a:lnTo>
                  <a:lnTo>
                    <a:pt x="36499" y="1425117"/>
                  </a:lnTo>
                  <a:lnTo>
                    <a:pt x="17500" y="1437932"/>
                  </a:lnTo>
                  <a:lnTo>
                    <a:pt x="4699" y="1456918"/>
                  </a:lnTo>
                  <a:lnTo>
                    <a:pt x="0" y="1480172"/>
                  </a:lnTo>
                  <a:lnTo>
                    <a:pt x="0" y="1720672"/>
                  </a:lnTo>
                  <a:lnTo>
                    <a:pt x="4699" y="1743938"/>
                  </a:lnTo>
                  <a:lnTo>
                    <a:pt x="17500" y="1762925"/>
                  </a:lnTo>
                  <a:lnTo>
                    <a:pt x="36499" y="1775726"/>
                  </a:lnTo>
                  <a:lnTo>
                    <a:pt x="59753" y="1780425"/>
                  </a:lnTo>
                  <a:lnTo>
                    <a:pt x="298754" y="1780425"/>
                  </a:lnTo>
                  <a:lnTo>
                    <a:pt x="322008" y="1775726"/>
                  </a:lnTo>
                  <a:lnTo>
                    <a:pt x="341007" y="1762925"/>
                  </a:lnTo>
                  <a:lnTo>
                    <a:pt x="353809" y="1743938"/>
                  </a:lnTo>
                  <a:lnTo>
                    <a:pt x="358508" y="1720672"/>
                  </a:lnTo>
                  <a:lnTo>
                    <a:pt x="358508" y="1480172"/>
                  </a:lnTo>
                  <a:close/>
                </a:path>
                <a:path w="1327784" h="1780539">
                  <a:moveTo>
                    <a:pt x="358508" y="1006703"/>
                  </a:moveTo>
                  <a:lnTo>
                    <a:pt x="341007" y="964450"/>
                  </a:lnTo>
                  <a:lnTo>
                    <a:pt x="298754" y="946950"/>
                  </a:lnTo>
                  <a:lnTo>
                    <a:pt x="59753" y="946950"/>
                  </a:lnTo>
                  <a:lnTo>
                    <a:pt x="36499" y="951649"/>
                  </a:lnTo>
                  <a:lnTo>
                    <a:pt x="17500" y="964450"/>
                  </a:lnTo>
                  <a:lnTo>
                    <a:pt x="4699" y="983449"/>
                  </a:lnTo>
                  <a:lnTo>
                    <a:pt x="0" y="1006703"/>
                  </a:lnTo>
                  <a:lnTo>
                    <a:pt x="0" y="1247203"/>
                  </a:lnTo>
                  <a:lnTo>
                    <a:pt x="4699" y="1270457"/>
                  </a:lnTo>
                  <a:lnTo>
                    <a:pt x="17500" y="1289456"/>
                  </a:lnTo>
                  <a:lnTo>
                    <a:pt x="36499" y="1302258"/>
                  </a:lnTo>
                  <a:lnTo>
                    <a:pt x="59753" y="1306957"/>
                  </a:lnTo>
                  <a:lnTo>
                    <a:pt x="298754" y="1306957"/>
                  </a:lnTo>
                  <a:lnTo>
                    <a:pt x="322008" y="1302258"/>
                  </a:lnTo>
                  <a:lnTo>
                    <a:pt x="341007" y="1289456"/>
                  </a:lnTo>
                  <a:lnTo>
                    <a:pt x="353809" y="1270457"/>
                  </a:lnTo>
                  <a:lnTo>
                    <a:pt x="358508" y="1247203"/>
                  </a:lnTo>
                  <a:lnTo>
                    <a:pt x="358508" y="1006703"/>
                  </a:lnTo>
                  <a:close/>
                </a:path>
                <a:path w="1327784" h="1780539">
                  <a:moveTo>
                    <a:pt x="358902" y="533222"/>
                  </a:moveTo>
                  <a:lnTo>
                    <a:pt x="341401" y="490982"/>
                  </a:lnTo>
                  <a:lnTo>
                    <a:pt x="299148" y="473481"/>
                  </a:lnTo>
                  <a:lnTo>
                    <a:pt x="60159" y="473481"/>
                  </a:lnTo>
                  <a:lnTo>
                    <a:pt x="36893" y="478167"/>
                  </a:lnTo>
                  <a:lnTo>
                    <a:pt x="17907" y="490982"/>
                  </a:lnTo>
                  <a:lnTo>
                    <a:pt x="5105" y="509968"/>
                  </a:lnTo>
                  <a:lnTo>
                    <a:pt x="406" y="533222"/>
                  </a:lnTo>
                  <a:lnTo>
                    <a:pt x="406" y="773722"/>
                  </a:lnTo>
                  <a:lnTo>
                    <a:pt x="5105" y="796988"/>
                  </a:lnTo>
                  <a:lnTo>
                    <a:pt x="17907" y="815975"/>
                  </a:lnTo>
                  <a:lnTo>
                    <a:pt x="36893" y="828776"/>
                  </a:lnTo>
                  <a:lnTo>
                    <a:pt x="60159" y="833475"/>
                  </a:lnTo>
                  <a:lnTo>
                    <a:pt x="299148" y="833475"/>
                  </a:lnTo>
                  <a:lnTo>
                    <a:pt x="322414" y="828776"/>
                  </a:lnTo>
                  <a:lnTo>
                    <a:pt x="341401" y="815975"/>
                  </a:lnTo>
                  <a:lnTo>
                    <a:pt x="354215" y="796988"/>
                  </a:lnTo>
                  <a:lnTo>
                    <a:pt x="358902" y="773722"/>
                  </a:lnTo>
                  <a:lnTo>
                    <a:pt x="358902" y="533222"/>
                  </a:lnTo>
                  <a:close/>
                </a:path>
                <a:path w="1327784" h="1780539">
                  <a:moveTo>
                    <a:pt x="842683" y="1480172"/>
                  </a:moveTo>
                  <a:lnTo>
                    <a:pt x="825182" y="1437932"/>
                  </a:lnTo>
                  <a:lnTo>
                    <a:pt x="782929" y="1420431"/>
                  </a:lnTo>
                  <a:lnTo>
                    <a:pt x="543928" y="1420431"/>
                  </a:lnTo>
                  <a:lnTo>
                    <a:pt x="520674" y="1425117"/>
                  </a:lnTo>
                  <a:lnTo>
                    <a:pt x="501675" y="1437932"/>
                  </a:lnTo>
                  <a:lnTo>
                    <a:pt x="488873" y="1456918"/>
                  </a:lnTo>
                  <a:lnTo>
                    <a:pt x="484174" y="1480172"/>
                  </a:lnTo>
                  <a:lnTo>
                    <a:pt x="484174" y="1720672"/>
                  </a:lnTo>
                  <a:lnTo>
                    <a:pt x="488873" y="1743938"/>
                  </a:lnTo>
                  <a:lnTo>
                    <a:pt x="501675" y="1762925"/>
                  </a:lnTo>
                  <a:lnTo>
                    <a:pt x="520674" y="1775726"/>
                  </a:lnTo>
                  <a:lnTo>
                    <a:pt x="543928" y="1780425"/>
                  </a:lnTo>
                  <a:lnTo>
                    <a:pt x="782929" y="1780425"/>
                  </a:lnTo>
                  <a:lnTo>
                    <a:pt x="806183" y="1775726"/>
                  </a:lnTo>
                  <a:lnTo>
                    <a:pt x="825182" y="1762925"/>
                  </a:lnTo>
                  <a:lnTo>
                    <a:pt x="837984" y="1743938"/>
                  </a:lnTo>
                  <a:lnTo>
                    <a:pt x="842683" y="1720672"/>
                  </a:lnTo>
                  <a:lnTo>
                    <a:pt x="842683" y="1480172"/>
                  </a:lnTo>
                  <a:close/>
                </a:path>
                <a:path w="1327784" h="1780539">
                  <a:moveTo>
                    <a:pt x="842683" y="1006703"/>
                  </a:moveTo>
                  <a:lnTo>
                    <a:pt x="825182" y="964450"/>
                  </a:lnTo>
                  <a:lnTo>
                    <a:pt x="782929" y="946950"/>
                  </a:lnTo>
                  <a:lnTo>
                    <a:pt x="543928" y="946950"/>
                  </a:lnTo>
                  <a:lnTo>
                    <a:pt x="520674" y="951649"/>
                  </a:lnTo>
                  <a:lnTo>
                    <a:pt x="501675" y="964450"/>
                  </a:lnTo>
                  <a:lnTo>
                    <a:pt x="488873" y="983449"/>
                  </a:lnTo>
                  <a:lnTo>
                    <a:pt x="484174" y="1006703"/>
                  </a:lnTo>
                  <a:lnTo>
                    <a:pt x="484174" y="1247203"/>
                  </a:lnTo>
                  <a:lnTo>
                    <a:pt x="488873" y="1270457"/>
                  </a:lnTo>
                  <a:lnTo>
                    <a:pt x="501675" y="1289456"/>
                  </a:lnTo>
                  <a:lnTo>
                    <a:pt x="520674" y="1302258"/>
                  </a:lnTo>
                  <a:lnTo>
                    <a:pt x="543928" y="1306957"/>
                  </a:lnTo>
                  <a:lnTo>
                    <a:pt x="782929" y="1306957"/>
                  </a:lnTo>
                  <a:lnTo>
                    <a:pt x="806183" y="1302258"/>
                  </a:lnTo>
                  <a:lnTo>
                    <a:pt x="825182" y="1289456"/>
                  </a:lnTo>
                  <a:lnTo>
                    <a:pt x="837984" y="1270457"/>
                  </a:lnTo>
                  <a:lnTo>
                    <a:pt x="842683" y="1247203"/>
                  </a:lnTo>
                  <a:lnTo>
                    <a:pt x="842683" y="1006703"/>
                  </a:lnTo>
                  <a:close/>
                </a:path>
                <a:path w="1327784" h="1780539">
                  <a:moveTo>
                    <a:pt x="843076" y="533222"/>
                  </a:moveTo>
                  <a:lnTo>
                    <a:pt x="825576" y="490982"/>
                  </a:lnTo>
                  <a:lnTo>
                    <a:pt x="783323" y="473481"/>
                  </a:lnTo>
                  <a:lnTo>
                    <a:pt x="544334" y="473481"/>
                  </a:lnTo>
                  <a:lnTo>
                    <a:pt x="521068" y="478167"/>
                  </a:lnTo>
                  <a:lnTo>
                    <a:pt x="502081" y="490982"/>
                  </a:lnTo>
                  <a:lnTo>
                    <a:pt x="489280" y="509968"/>
                  </a:lnTo>
                  <a:lnTo>
                    <a:pt x="484581" y="533222"/>
                  </a:lnTo>
                  <a:lnTo>
                    <a:pt x="484581" y="773722"/>
                  </a:lnTo>
                  <a:lnTo>
                    <a:pt x="489280" y="796988"/>
                  </a:lnTo>
                  <a:lnTo>
                    <a:pt x="502081" y="815975"/>
                  </a:lnTo>
                  <a:lnTo>
                    <a:pt x="521068" y="828776"/>
                  </a:lnTo>
                  <a:lnTo>
                    <a:pt x="544334" y="833475"/>
                  </a:lnTo>
                  <a:lnTo>
                    <a:pt x="783323" y="833475"/>
                  </a:lnTo>
                  <a:lnTo>
                    <a:pt x="806589" y="828776"/>
                  </a:lnTo>
                  <a:lnTo>
                    <a:pt x="825576" y="815975"/>
                  </a:lnTo>
                  <a:lnTo>
                    <a:pt x="838390" y="796988"/>
                  </a:lnTo>
                  <a:lnTo>
                    <a:pt x="843076" y="773722"/>
                  </a:lnTo>
                  <a:lnTo>
                    <a:pt x="843076" y="533222"/>
                  </a:lnTo>
                  <a:close/>
                </a:path>
                <a:path w="1327784" h="1780539">
                  <a:moveTo>
                    <a:pt x="1326857" y="1480172"/>
                  </a:moveTo>
                  <a:lnTo>
                    <a:pt x="1309357" y="1437932"/>
                  </a:lnTo>
                  <a:lnTo>
                    <a:pt x="1267104" y="1420431"/>
                  </a:lnTo>
                  <a:lnTo>
                    <a:pt x="1028103" y="1420431"/>
                  </a:lnTo>
                  <a:lnTo>
                    <a:pt x="1004849" y="1425117"/>
                  </a:lnTo>
                  <a:lnTo>
                    <a:pt x="985850" y="1437932"/>
                  </a:lnTo>
                  <a:lnTo>
                    <a:pt x="973048" y="1456918"/>
                  </a:lnTo>
                  <a:lnTo>
                    <a:pt x="968349" y="1480172"/>
                  </a:lnTo>
                  <a:lnTo>
                    <a:pt x="968349" y="1720672"/>
                  </a:lnTo>
                  <a:lnTo>
                    <a:pt x="973048" y="1743938"/>
                  </a:lnTo>
                  <a:lnTo>
                    <a:pt x="985850" y="1762925"/>
                  </a:lnTo>
                  <a:lnTo>
                    <a:pt x="1004849" y="1775726"/>
                  </a:lnTo>
                  <a:lnTo>
                    <a:pt x="1028103" y="1780425"/>
                  </a:lnTo>
                  <a:lnTo>
                    <a:pt x="1267104" y="1780425"/>
                  </a:lnTo>
                  <a:lnTo>
                    <a:pt x="1290358" y="1775726"/>
                  </a:lnTo>
                  <a:lnTo>
                    <a:pt x="1309357" y="1762925"/>
                  </a:lnTo>
                  <a:lnTo>
                    <a:pt x="1322158" y="1743938"/>
                  </a:lnTo>
                  <a:lnTo>
                    <a:pt x="1326857" y="1720672"/>
                  </a:lnTo>
                  <a:lnTo>
                    <a:pt x="1326857" y="1480172"/>
                  </a:lnTo>
                  <a:close/>
                </a:path>
                <a:path w="1327784" h="1780539">
                  <a:moveTo>
                    <a:pt x="1326857" y="1006703"/>
                  </a:moveTo>
                  <a:lnTo>
                    <a:pt x="1309357" y="964450"/>
                  </a:lnTo>
                  <a:lnTo>
                    <a:pt x="1267104" y="946950"/>
                  </a:lnTo>
                  <a:lnTo>
                    <a:pt x="1028103" y="946950"/>
                  </a:lnTo>
                  <a:lnTo>
                    <a:pt x="1004849" y="951649"/>
                  </a:lnTo>
                  <a:lnTo>
                    <a:pt x="985850" y="964450"/>
                  </a:lnTo>
                  <a:lnTo>
                    <a:pt x="973048" y="983449"/>
                  </a:lnTo>
                  <a:lnTo>
                    <a:pt x="968349" y="1006703"/>
                  </a:lnTo>
                  <a:lnTo>
                    <a:pt x="968349" y="1247203"/>
                  </a:lnTo>
                  <a:lnTo>
                    <a:pt x="973048" y="1270457"/>
                  </a:lnTo>
                  <a:lnTo>
                    <a:pt x="985850" y="1289456"/>
                  </a:lnTo>
                  <a:lnTo>
                    <a:pt x="1004849" y="1302258"/>
                  </a:lnTo>
                  <a:lnTo>
                    <a:pt x="1028103" y="1306957"/>
                  </a:lnTo>
                  <a:lnTo>
                    <a:pt x="1267104" y="1306957"/>
                  </a:lnTo>
                  <a:lnTo>
                    <a:pt x="1290358" y="1302258"/>
                  </a:lnTo>
                  <a:lnTo>
                    <a:pt x="1309357" y="1289456"/>
                  </a:lnTo>
                  <a:lnTo>
                    <a:pt x="1322158" y="1270457"/>
                  </a:lnTo>
                  <a:lnTo>
                    <a:pt x="1326857" y="1247203"/>
                  </a:lnTo>
                  <a:lnTo>
                    <a:pt x="1326857" y="1006703"/>
                  </a:lnTo>
                  <a:close/>
                </a:path>
                <a:path w="1327784" h="1780539">
                  <a:moveTo>
                    <a:pt x="1326857" y="59753"/>
                  </a:moveTo>
                  <a:lnTo>
                    <a:pt x="1309357" y="17500"/>
                  </a:lnTo>
                  <a:lnTo>
                    <a:pt x="1267104" y="0"/>
                  </a:lnTo>
                  <a:lnTo>
                    <a:pt x="1028103" y="0"/>
                  </a:lnTo>
                  <a:lnTo>
                    <a:pt x="1004849" y="4699"/>
                  </a:lnTo>
                  <a:lnTo>
                    <a:pt x="985850" y="17500"/>
                  </a:lnTo>
                  <a:lnTo>
                    <a:pt x="973048" y="36499"/>
                  </a:lnTo>
                  <a:lnTo>
                    <a:pt x="968349" y="59753"/>
                  </a:lnTo>
                  <a:lnTo>
                    <a:pt x="968349" y="300253"/>
                  </a:lnTo>
                  <a:lnTo>
                    <a:pt x="973048" y="323507"/>
                  </a:lnTo>
                  <a:lnTo>
                    <a:pt x="985850" y="342506"/>
                  </a:lnTo>
                  <a:lnTo>
                    <a:pt x="1004849" y="355307"/>
                  </a:lnTo>
                  <a:lnTo>
                    <a:pt x="1028103" y="360006"/>
                  </a:lnTo>
                  <a:lnTo>
                    <a:pt x="1267104" y="360006"/>
                  </a:lnTo>
                  <a:lnTo>
                    <a:pt x="1290358" y="355307"/>
                  </a:lnTo>
                  <a:lnTo>
                    <a:pt x="1309357" y="342506"/>
                  </a:lnTo>
                  <a:lnTo>
                    <a:pt x="1322158" y="323507"/>
                  </a:lnTo>
                  <a:lnTo>
                    <a:pt x="1326857" y="300253"/>
                  </a:lnTo>
                  <a:lnTo>
                    <a:pt x="1326857" y="59753"/>
                  </a:lnTo>
                  <a:close/>
                </a:path>
                <a:path w="1327784" h="1780539">
                  <a:moveTo>
                    <a:pt x="1327251" y="533222"/>
                  </a:moveTo>
                  <a:lnTo>
                    <a:pt x="1309751" y="490982"/>
                  </a:lnTo>
                  <a:lnTo>
                    <a:pt x="1267498" y="473481"/>
                  </a:lnTo>
                  <a:lnTo>
                    <a:pt x="1028509" y="473481"/>
                  </a:lnTo>
                  <a:lnTo>
                    <a:pt x="1005243" y="478167"/>
                  </a:lnTo>
                  <a:lnTo>
                    <a:pt x="986256" y="490982"/>
                  </a:lnTo>
                  <a:lnTo>
                    <a:pt x="973455" y="509968"/>
                  </a:lnTo>
                  <a:lnTo>
                    <a:pt x="968756" y="533222"/>
                  </a:lnTo>
                  <a:lnTo>
                    <a:pt x="968756" y="773722"/>
                  </a:lnTo>
                  <a:lnTo>
                    <a:pt x="973455" y="796988"/>
                  </a:lnTo>
                  <a:lnTo>
                    <a:pt x="986256" y="815975"/>
                  </a:lnTo>
                  <a:lnTo>
                    <a:pt x="1005243" y="828776"/>
                  </a:lnTo>
                  <a:lnTo>
                    <a:pt x="1028509" y="833475"/>
                  </a:lnTo>
                  <a:lnTo>
                    <a:pt x="1267498" y="833475"/>
                  </a:lnTo>
                  <a:lnTo>
                    <a:pt x="1290764" y="828776"/>
                  </a:lnTo>
                  <a:lnTo>
                    <a:pt x="1309751" y="815975"/>
                  </a:lnTo>
                  <a:lnTo>
                    <a:pt x="1322565" y="796988"/>
                  </a:lnTo>
                  <a:lnTo>
                    <a:pt x="1327251" y="773722"/>
                  </a:lnTo>
                  <a:lnTo>
                    <a:pt x="1327251" y="533222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7824" y="6384575"/>
              <a:ext cx="1679575" cy="473709"/>
            </a:xfrm>
            <a:custGeom>
              <a:avLst/>
              <a:gdLst/>
              <a:ahLst/>
              <a:cxnLst/>
              <a:rect l="l" t="t" r="r" b="b"/>
              <a:pathLst>
                <a:path w="1679575" h="473709">
                  <a:moveTo>
                    <a:pt x="1679399" y="473399"/>
                  </a:moveTo>
                  <a:lnTo>
                    <a:pt x="0" y="473399"/>
                  </a:lnTo>
                  <a:lnTo>
                    <a:pt x="0" y="0"/>
                  </a:lnTo>
                  <a:lnTo>
                    <a:pt x="1679399" y="0"/>
                  </a:lnTo>
                  <a:lnTo>
                    <a:pt x="1679399" y="4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90703" y="3429000"/>
              <a:ext cx="2202815" cy="1062355"/>
            </a:xfrm>
            <a:custGeom>
              <a:avLst/>
              <a:gdLst/>
              <a:ahLst/>
              <a:cxnLst/>
              <a:rect l="l" t="t" r="r" b="b"/>
              <a:pathLst>
                <a:path w="2202815" h="1062354">
                  <a:moveTo>
                    <a:pt x="0" y="0"/>
                  </a:moveTo>
                  <a:lnTo>
                    <a:pt x="2202669" y="1062226"/>
                  </a:lnTo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583" y="4434426"/>
              <a:ext cx="165879" cy="127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18923" y="4942975"/>
              <a:ext cx="1630045" cy="360045"/>
            </a:xfrm>
            <a:custGeom>
              <a:avLst/>
              <a:gdLst/>
              <a:ahLst/>
              <a:cxnLst/>
              <a:rect l="l" t="t" r="r" b="b"/>
              <a:pathLst>
                <a:path w="1630045" h="360045">
                  <a:moveTo>
                    <a:pt x="1569898" y="359999"/>
                  </a:move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4"/>
                  </a:lnTo>
                  <a:lnTo>
                    <a:pt x="0" y="299998"/>
                  </a:lnTo>
                  <a:lnTo>
                    <a:pt x="0" y="60001"/>
                  </a:lnTo>
                  <a:lnTo>
                    <a:pt x="4715" y="36645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1569898" y="0"/>
                  </a:lnTo>
                  <a:lnTo>
                    <a:pt x="1612326" y="17573"/>
                  </a:lnTo>
                  <a:lnTo>
                    <a:pt x="1629900" y="60001"/>
                  </a:lnTo>
                  <a:lnTo>
                    <a:pt x="1629900" y="299998"/>
                  </a:lnTo>
                  <a:lnTo>
                    <a:pt x="1625184" y="323354"/>
                  </a:lnTo>
                  <a:lnTo>
                    <a:pt x="1612326" y="342426"/>
                  </a:lnTo>
                  <a:lnTo>
                    <a:pt x="1593254" y="355284"/>
                  </a:lnTo>
                  <a:lnTo>
                    <a:pt x="1569898" y="3599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858283" y="4988355"/>
            <a:ext cx="5511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발신자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12573" y="3198674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5">
                <a:moveTo>
                  <a:pt x="15698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4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569898" y="0"/>
                </a:lnTo>
                <a:lnTo>
                  <a:pt x="1612326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4"/>
                </a:lnTo>
                <a:lnTo>
                  <a:pt x="1612326" y="342426"/>
                </a:lnTo>
                <a:lnTo>
                  <a:pt x="1593254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964303" y="3244055"/>
            <a:ext cx="726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65350" y="3909200"/>
            <a:ext cx="8552180" cy="1078865"/>
            <a:chOff x="3465350" y="3909200"/>
            <a:chExt cx="8552180" cy="1078865"/>
          </a:xfrm>
        </p:grpSpPr>
        <p:sp>
          <p:nvSpPr>
            <p:cNvPr id="23" name="object 23"/>
            <p:cNvSpPr/>
            <p:nvPr/>
          </p:nvSpPr>
          <p:spPr>
            <a:xfrm>
              <a:off x="10387125" y="3909200"/>
              <a:ext cx="1630045" cy="828675"/>
            </a:xfrm>
            <a:custGeom>
              <a:avLst/>
              <a:gdLst/>
              <a:ahLst/>
              <a:cxnLst/>
              <a:rect l="l" t="t" r="r" b="b"/>
              <a:pathLst>
                <a:path w="1630045" h="828675">
                  <a:moveTo>
                    <a:pt x="1491846" y="828299"/>
                  </a:moveTo>
                  <a:lnTo>
                    <a:pt x="138052" y="828299"/>
                  </a:lnTo>
                  <a:lnTo>
                    <a:pt x="94417" y="821261"/>
                  </a:lnTo>
                  <a:lnTo>
                    <a:pt x="56520" y="801663"/>
                  </a:lnTo>
                  <a:lnTo>
                    <a:pt x="26636" y="771779"/>
                  </a:lnTo>
                  <a:lnTo>
                    <a:pt x="7038" y="733882"/>
                  </a:lnTo>
                  <a:lnTo>
                    <a:pt x="0" y="690246"/>
                  </a:lnTo>
                  <a:lnTo>
                    <a:pt x="0" y="138052"/>
                  </a:lnTo>
                  <a:lnTo>
                    <a:pt x="7038" y="94417"/>
                  </a:lnTo>
                  <a:lnTo>
                    <a:pt x="26636" y="56520"/>
                  </a:lnTo>
                  <a:lnTo>
                    <a:pt x="56520" y="26636"/>
                  </a:lnTo>
                  <a:lnTo>
                    <a:pt x="94417" y="7037"/>
                  </a:lnTo>
                  <a:lnTo>
                    <a:pt x="138052" y="0"/>
                  </a:lnTo>
                  <a:lnTo>
                    <a:pt x="1491846" y="0"/>
                  </a:lnTo>
                  <a:lnTo>
                    <a:pt x="1544677" y="10508"/>
                  </a:lnTo>
                  <a:lnTo>
                    <a:pt x="1589465" y="40434"/>
                  </a:lnTo>
                  <a:lnTo>
                    <a:pt x="1619391" y="85221"/>
                  </a:lnTo>
                  <a:lnTo>
                    <a:pt x="1629899" y="138052"/>
                  </a:lnTo>
                  <a:lnTo>
                    <a:pt x="1629899" y="690246"/>
                  </a:lnTo>
                  <a:lnTo>
                    <a:pt x="1622861" y="733882"/>
                  </a:lnTo>
                  <a:lnTo>
                    <a:pt x="1603263" y="771779"/>
                  </a:lnTo>
                  <a:lnTo>
                    <a:pt x="1573379" y="801663"/>
                  </a:lnTo>
                  <a:lnTo>
                    <a:pt x="1535482" y="821261"/>
                  </a:lnTo>
                  <a:lnTo>
                    <a:pt x="1491846" y="8282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06385" y="4323426"/>
              <a:ext cx="881380" cy="242570"/>
            </a:xfrm>
            <a:custGeom>
              <a:avLst/>
              <a:gdLst/>
              <a:ahLst/>
              <a:cxnLst/>
              <a:rect l="l" t="t" r="r" b="b"/>
              <a:pathLst>
                <a:path w="881379" h="242570">
                  <a:moveTo>
                    <a:pt x="0" y="242399"/>
                  </a:moveTo>
                  <a:lnTo>
                    <a:pt x="8807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465350" y="4159250"/>
              <a:ext cx="1630045" cy="828675"/>
            </a:xfrm>
            <a:custGeom>
              <a:avLst/>
              <a:gdLst/>
              <a:ahLst/>
              <a:cxnLst/>
              <a:rect l="l" t="t" r="r" b="b"/>
              <a:pathLst>
                <a:path w="1630045" h="828675">
                  <a:moveTo>
                    <a:pt x="1491847" y="828299"/>
                  </a:moveTo>
                  <a:lnTo>
                    <a:pt x="138052" y="828299"/>
                  </a:lnTo>
                  <a:lnTo>
                    <a:pt x="94417" y="821261"/>
                  </a:lnTo>
                  <a:lnTo>
                    <a:pt x="56520" y="801663"/>
                  </a:lnTo>
                  <a:lnTo>
                    <a:pt x="26636" y="771779"/>
                  </a:lnTo>
                  <a:lnTo>
                    <a:pt x="7038" y="733882"/>
                  </a:lnTo>
                  <a:lnTo>
                    <a:pt x="0" y="690247"/>
                  </a:lnTo>
                  <a:lnTo>
                    <a:pt x="0" y="138052"/>
                  </a:lnTo>
                  <a:lnTo>
                    <a:pt x="7038" y="94417"/>
                  </a:lnTo>
                  <a:lnTo>
                    <a:pt x="26636" y="56520"/>
                  </a:lnTo>
                  <a:lnTo>
                    <a:pt x="56520" y="26636"/>
                  </a:lnTo>
                  <a:lnTo>
                    <a:pt x="94417" y="7038"/>
                  </a:lnTo>
                  <a:lnTo>
                    <a:pt x="138052" y="0"/>
                  </a:lnTo>
                  <a:lnTo>
                    <a:pt x="1491847" y="0"/>
                  </a:lnTo>
                  <a:lnTo>
                    <a:pt x="1544677" y="10508"/>
                  </a:lnTo>
                  <a:lnTo>
                    <a:pt x="1589465" y="40434"/>
                  </a:lnTo>
                  <a:lnTo>
                    <a:pt x="1619391" y="85222"/>
                  </a:lnTo>
                  <a:lnTo>
                    <a:pt x="1629899" y="138052"/>
                  </a:lnTo>
                  <a:lnTo>
                    <a:pt x="1629899" y="690247"/>
                  </a:lnTo>
                  <a:lnTo>
                    <a:pt x="1622861" y="733882"/>
                  </a:lnTo>
                  <a:lnTo>
                    <a:pt x="1603263" y="771779"/>
                  </a:lnTo>
                  <a:lnTo>
                    <a:pt x="1573379" y="801663"/>
                  </a:lnTo>
                  <a:lnTo>
                    <a:pt x="1535482" y="821261"/>
                  </a:lnTo>
                  <a:lnTo>
                    <a:pt x="1491847" y="828299"/>
                  </a:lnTo>
                  <a:close/>
                </a:path>
              </a:pathLst>
            </a:custGeom>
            <a:solidFill>
              <a:srgbClr val="474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90831" y="4242692"/>
            <a:ext cx="1380490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solidFill>
                  <a:srgbClr val="FFFFFF"/>
                </a:solidFill>
                <a:latin typeface="Malgun Gothic"/>
                <a:cs typeface="Malgun Gothic"/>
              </a:rPr>
              <a:t>POST</a:t>
            </a:r>
            <a:endParaRPr sz="11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Malgun Gothic"/>
                <a:cs typeface="Malgun Gothic"/>
              </a:rPr>
              <a:t>https://fcm.googleapis</a:t>
            </a:r>
            <a:endParaRPr sz="1000">
              <a:latin typeface="Malgun Gothic"/>
              <a:cs typeface="Malgun Gothic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000" spc="4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r>
              <a:rPr dirty="0" sz="10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000" spc="15">
                <a:solidFill>
                  <a:srgbClr val="FFFFFF"/>
                </a:solidFill>
                <a:latin typeface="Malgun Gothic"/>
                <a:cs typeface="Malgun Gothic"/>
              </a:rPr>
              <a:t>om/v1/p</a:t>
            </a:r>
            <a:r>
              <a:rPr dirty="0" sz="1000" spc="-5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1000" spc="20">
                <a:solidFill>
                  <a:srgbClr val="FFFFFF"/>
                </a:solidFill>
                <a:latin typeface="Malgun Gothic"/>
                <a:cs typeface="Malgun Gothic"/>
              </a:rPr>
              <a:t>oje</a:t>
            </a:r>
            <a:r>
              <a:rPr dirty="0" sz="1000" spc="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000" spc="1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000" spc="65">
                <a:solidFill>
                  <a:srgbClr val="FFFFFF"/>
                </a:solidFill>
                <a:latin typeface="Malgun Gothic"/>
                <a:cs typeface="Malgun Gothic"/>
              </a:rPr>
              <a:t>s/…/m  </a:t>
            </a:r>
            <a:r>
              <a:rPr dirty="0" sz="1000" spc="20">
                <a:solidFill>
                  <a:srgbClr val="FFFFFF"/>
                </a:solidFill>
                <a:latin typeface="Malgun Gothic"/>
                <a:cs typeface="Malgun Gothic"/>
              </a:rPr>
              <a:t>essages:send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20923" y="2455749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4">
                <a:moveTo>
                  <a:pt x="1569898" y="359999"/>
                </a:moveTo>
                <a:lnTo>
                  <a:pt x="60000" y="359999"/>
                </a:lnTo>
                <a:lnTo>
                  <a:pt x="36645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5" y="4715"/>
                </a:lnTo>
                <a:lnTo>
                  <a:pt x="60000" y="0"/>
                </a:lnTo>
                <a:lnTo>
                  <a:pt x="1569898" y="0"/>
                </a:lnTo>
                <a:lnTo>
                  <a:pt x="1612326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3"/>
                </a:lnTo>
                <a:lnTo>
                  <a:pt x="1612326" y="342426"/>
                </a:lnTo>
                <a:lnTo>
                  <a:pt x="1593254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476057" y="2501129"/>
            <a:ext cx="11201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메시징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서비스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87124" y="3479400"/>
            <a:ext cx="1630045" cy="360045"/>
          </a:xfrm>
          <a:custGeom>
            <a:avLst/>
            <a:gdLst/>
            <a:ahLst/>
            <a:cxnLst/>
            <a:rect l="l" t="t" r="r" b="b"/>
            <a:pathLst>
              <a:path w="1630045" h="360045">
                <a:moveTo>
                  <a:pt x="15698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4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5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1569898" y="0"/>
                </a:lnTo>
                <a:lnTo>
                  <a:pt x="1612325" y="17573"/>
                </a:lnTo>
                <a:lnTo>
                  <a:pt x="1629899" y="60001"/>
                </a:lnTo>
                <a:lnTo>
                  <a:pt x="1629899" y="299998"/>
                </a:lnTo>
                <a:lnTo>
                  <a:pt x="1625184" y="323354"/>
                </a:lnTo>
                <a:lnTo>
                  <a:pt x="1612326" y="342426"/>
                </a:lnTo>
                <a:lnTo>
                  <a:pt x="1593253" y="355284"/>
                </a:lnTo>
                <a:lnTo>
                  <a:pt x="15698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521683" y="3524780"/>
            <a:ext cx="136144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1500" spc="-1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500" spc="-120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algn="ctr" marL="13970" marR="6350" indent="-635">
              <a:lnSpc>
                <a:spcPct val="100000"/>
              </a:lnSpc>
            </a:pPr>
            <a:r>
              <a:rPr dirty="0" sz="1000" spc="20">
                <a:solidFill>
                  <a:srgbClr val="FFFFFF"/>
                </a:solidFill>
                <a:latin typeface="Malgun Gothic"/>
                <a:cs typeface="Malgun Gothic"/>
              </a:rPr>
              <a:t>fOLXQNhKRk3PrwbKR </a:t>
            </a:r>
            <a:r>
              <a:rPr dirty="0" sz="1000" spc="-34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000" spc="45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dirty="0" sz="1000" spc="15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r>
              <a:rPr dirty="0" sz="1000" spc="15">
                <a:solidFill>
                  <a:srgbClr val="FFFFFF"/>
                </a:solidFill>
                <a:latin typeface="Malgun Gothic"/>
                <a:cs typeface="Malgun Gothic"/>
              </a:rPr>
              <a:t>uG2:A</a:t>
            </a:r>
            <a:r>
              <a:rPr dirty="0" sz="1000" spc="-45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dirty="0" sz="1000">
                <a:solidFill>
                  <a:srgbClr val="FFFFFF"/>
                </a:solidFill>
                <a:latin typeface="Malgun Gothic"/>
                <a:cs typeface="Malgun Gothic"/>
              </a:rPr>
              <a:t>A91bF2OC16</a:t>
            </a:r>
            <a:endParaRPr sz="1000">
              <a:latin typeface="Malgun Gothic"/>
              <a:cs typeface="Malgun Gothic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000" spc="20">
                <a:solidFill>
                  <a:srgbClr val="FFFFFF"/>
                </a:solidFill>
                <a:latin typeface="Malgun Gothic"/>
                <a:cs typeface="Malgun Gothic"/>
              </a:rPr>
              <a:t>fU-Gc_z</a:t>
            </a:r>
            <a:r>
              <a:rPr dirty="0" sz="1000" spc="-5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1000" spc="3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1000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dirty="0" sz="1000" spc="-15">
                <a:solidFill>
                  <a:srgbClr val="FFFFFF"/>
                </a:solidFill>
                <a:latin typeface="Malgun Gothic"/>
                <a:cs typeface="Malgun Gothic"/>
              </a:rPr>
              <a:t>X</a:t>
            </a:r>
            <a:r>
              <a:rPr dirty="0" sz="1000" spc="5">
                <a:solidFill>
                  <a:srgbClr val="FFFFFF"/>
                </a:solidFill>
                <a:latin typeface="Malgun Gothic"/>
                <a:cs typeface="Malgun Gothic"/>
              </a:rPr>
              <a:t>x</a:t>
            </a:r>
            <a:r>
              <a:rPr dirty="0" sz="1000" spc="10">
                <a:solidFill>
                  <a:srgbClr val="FFFFFF"/>
                </a:solidFill>
                <a:latin typeface="Malgun Gothic"/>
                <a:cs typeface="Malgun Gothic"/>
              </a:rPr>
              <a:t>enS_-Q</a:t>
            </a:r>
            <a:r>
              <a:rPr dirty="0" sz="1000" spc="-5">
                <a:solidFill>
                  <a:srgbClr val="FFFFFF"/>
                </a:solidFill>
                <a:latin typeface="Malgun Gothic"/>
                <a:cs typeface="Malgun Gothic"/>
              </a:rPr>
              <a:t>g</a:t>
            </a:r>
            <a:r>
              <a:rPr dirty="0" sz="1000" spc="30">
                <a:solidFill>
                  <a:srgbClr val="FFFFFF"/>
                </a:solidFill>
                <a:latin typeface="Malgun Gothic"/>
                <a:cs typeface="Malgun Gothic"/>
              </a:rPr>
              <a:t>c  </a:t>
            </a:r>
            <a:r>
              <a:rPr dirty="0" sz="1000" spc="35">
                <a:solidFill>
                  <a:srgbClr val="FFFFFF"/>
                </a:solidFill>
                <a:latin typeface="Malgun Gothic"/>
                <a:cs typeface="Malgun Gothic"/>
              </a:rPr>
              <a:t>TdNIlmL123Gr…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7" y="1044593"/>
            <a:ext cx="32010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푸시</a:t>
            </a:r>
            <a:r>
              <a:rPr dirty="0" spc="-400"/>
              <a:t> </a:t>
            </a:r>
            <a:r>
              <a:rPr dirty="0" spc="-260"/>
              <a:t>메시징</a:t>
            </a:r>
            <a:r>
              <a:rPr dirty="0" spc="-400"/>
              <a:t> </a:t>
            </a:r>
            <a:r>
              <a:rPr dirty="0" spc="-260"/>
              <a:t>서비스</a:t>
            </a:r>
          </a:p>
        </p:txBody>
      </p:sp>
      <p:sp>
        <p:nvSpPr>
          <p:cNvPr id="3" name="object 3"/>
          <p:cNvSpPr/>
          <p:nvPr/>
        </p:nvSpPr>
        <p:spPr>
          <a:xfrm>
            <a:off x="540293" y="1147949"/>
            <a:ext cx="555625" cy="360045"/>
          </a:xfrm>
          <a:custGeom>
            <a:avLst/>
            <a:gdLst/>
            <a:ahLst/>
            <a:cxnLst/>
            <a:rect l="l" t="t" r="r" b="b"/>
            <a:pathLst>
              <a:path w="555625" h="360044">
                <a:moveTo>
                  <a:pt x="494998" y="359999"/>
                </a:moveTo>
                <a:lnTo>
                  <a:pt x="60001" y="359999"/>
                </a:lnTo>
                <a:lnTo>
                  <a:pt x="36646" y="355284"/>
                </a:lnTo>
                <a:lnTo>
                  <a:pt x="17573" y="342426"/>
                </a:lnTo>
                <a:lnTo>
                  <a:pt x="4715" y="323353"/>
                </a:lnTo>
                <a:lnTo>
                  <a:pt x="0" y="299998"/>
                </a:lnTo>
                <a:lnTo>
                  <a:pt x="0" y="60001"/>
                </a:lnTo>
                <a:lnTo>
                  <a:pt x="4715" y="36646"/>
                </a:lnTo>
                <a:lnTo>
                  <a:pt x="17573" y="17573"/>
                </a:lnTo>
                <a:lnTo>
                  <a:pt x="36646" y="4715"/>
                </a:lnTo>
                <a:lnTo>
                  <a:pt x="60001" y="0"/>
                </a:lnTo>
                <a:lnTo>
                  <a:pt x="494998" y="0"/>
                </a:lnTo>
                <a:lnTo>
                  <a:pt x="537426" y="17573"/>
                </a:lnTo>
                <a:lnTo>
                  <a:pt x="555000" y="60001"/>
                </a:lnTo>
                <a:lnTo>
                  <a:pt x="555000" y="299998"/>
                </a:lnTo>
                <a:lnTo>
                  <a:pt x="550284" y="323353"/>
                </a:lnTo>
                <a:lnTo>
                  <a:pt x="537426" y="342426"/>
                </a:lnTo>
                <a:lnTo>
                  <a:pt x="518353" y="355284"/>
                </a:lnTo>
                <a:lnTo>
                  <a:pt x="494998" y="359999"/>
                </a:lnTo>
                <a:close/>
              </a:path>
            </a:pathLst>
          </a:custGeom>
          <a:solidFill>
            <a:srgbClr val="474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314" y="1193329"/>
            <a:ext cx="303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Malgun Gothic"/>
                <a:cs typeface="Malgun Gothic"/>
              </a:rPr>
              <a:t>1-3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346" y="1725995"/>
            <a:ext cx="9378315" cy="42926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289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서비스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  <a:p>
            <a:pPr marL="463550">
              <a:lnSpc>
                <a:spcPct val="100000"/>
              </a:lnSpc>
              <a:spcBef>
                <a:spcPts val="960"/>
              </a:spcBef>
              <a:tabLst>
                <a:tab pos="786130" algn="l"/>
              </a:tabLst>
            </a:pP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85" b="1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2000" spc="-95" b="1">
                <a:solidFill>
                  <a:srgbClr val="FFFFFF"/>
                </a:solidFill>
                <a:latin typeface="Malgun Gothic"/>
                <a:cs typeface="Malgun Gothic"/>
              </a:rPr>
              <a:t>CM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75" b="1">
                <a:solidFill>
                  <a:srgbClr val="FFFFFF"/>
                </a:solidFill>
                <a:latin typeface="Malgun Gothic"/>
                <a:cs typeface="Malgun Gothic"/>
              </a:rPr>
              <a:t>(Fi</a:t>
            </a:r>
            <a:r>
              <a:rPr dirty="0" sz="2000" spc="40" b="1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45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10" b="1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r>
              <a:rPr dirty="0" sz="2000" spc="70" b="1">
                <a:solidFill>
                  <a:srgbClr val="FFFFFF"/>
                </a:solidFill>
                <a:latin typeface="Malgun Gothic"/>
                <a:cs typeface="Malgun Gothic"/>
              </a:rPr>
              <a:t>ase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Malgun Gothic"/>
                <a:cs typeface="Malgun Gothic"/>
              </a:rPr>
              <a:t>Cloud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Malgun Gothic"/>
                <a:cs typeface="Malgun Gothic"/>
              </a:rPr>
              <a:t>Messaging</a:t>
            </a:r>
            <a:r>
              <a:rPr dirty="0" sz="2000" spc="40" b="1">
                <a:solidFill>
                  <a:srgbClr val="FFFFFF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  <a:tabLst>
                <a:tab pos="12433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75" b="1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10" b="1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-10" b="1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2000" spc="65" b="1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2000" spc="75" b="1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dirty="0" sz="2000" spc="25" b="1">
                <a:solidFill>
                  <a:srgbClr val="FFFFFF"/>
                </a:solidFill>
                <a:latin typeface="Malgun Gothic"/>
                <a:cs typeface="Malgun Gothic"/>
              </a:rPr>
              <a:t>-pl</a:t>
            </a:r>
            <a:r>
              <a:rPr dirty="0" sz="2000" spc="-15" b="1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35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000" b="1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dirty="0" sz="2000" spc="60" b="1">
                <a:solidFill>
                  <a:srgbClr val="FFFFFF"/>
                </a:solidFill>
                <a:latin typeface="Malgun Gothic"/>
                <a:cs typeface="Malgun Gothic"/>
              </a:rPr>
              <a:t>orm</a:t>
            </a:r>
            <a:r>
              <a:rPr dirty="0" sz="2000" spc="-26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메시징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서비스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(Apple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계열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지원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930">
                <a:solidFill>
                  <a:srgbClr val="FFFFFF"/>
                </a:solidFill>
                <a:latin typeface="Malgun Gothic"/>
                <a:cs typeface="Malgun Gothic"/>
              </a:rPr>
              <a:t>‒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내부적으로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Malgun Gothic"/>
                <a:cs typeface="Malgun Gothic"/>
              </a:rPr>
              <a:t>APNs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Malgun Gothic"/>
                <a:cs typeface="Malgun Gothic"/>
              </a:rPr>
              <a:t>사용)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7861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FFFFFF"/>
                </a:solidFill>
                <a:latin typeface="Malgun Gothic"/>
                <a:cs typeface="Malgun Gothic"/>
              </a:rPr>
              <a:t>APNs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Malgun Gothic"/>
                <a:cs typeface="Malgun Gothic"/>
              </a:rPr>
              <a:t>(Apple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Malgun Gothic"/>
                <a:cs typeface="Malgun Gothic"/>
              </a:rPr>
              <a:t>Push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2000" spc="-8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dirty="0" sz="2000" spc="60">
                <a:solidFill>
                  <a:srgbClr val="FFFFFF"/>
                </a:solidFill>
                <a:latin typeface="Malgun Gothic"/>
                <a:cs typeface="Malgun Gothic"/>
              </a:rPr>
              <a:t>tiﬁ</a:t>
            </a:r>
            <a:r>
              <a:rPr dirty="0" sz="2000" spc="45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45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Malgun Gothic"/>
                <a:cs typeface="Malgun Gothic"/>
              </a:rPr>
              <a:t>Se</a:t>
            </a:r>
            <a:r>
              <a:rPr dirty="0" sz="2000" spc="10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Malgun Gothic"/>
                <a:cs typeface="Malgun Gothic"/>
              </a:rPr>
              <a:t>vi</a:t>
            </a:r>
            <a:r>
              <a:rPr dirty="0" sz="2000" spc="2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dirty="0" sz="2000" spc="50">
                <a:solidFill>
                  <a:srgbClr val="FFFFFF"/>
                </a:solidFill>
                <a:latin typeface="Malgun Gothic"/>
                <a:cs typeface="Malgun Gothic"/>
              </a:rPr>
              <a:t>e)</a:t>
            </a:r>
            <a:endParaRPr sz="2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  <a:tabLst>
                <a:tab pos="12433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15">
                <a:solidFill>
                  <a:srgbClr val="FFFFFF"/>
                </a:solidFill>
                <a:latin typeface="Malgun Gothic"/>
                <a:cs typeface="Malgun Gothic"/>
              </a:rPr>
              <a:t>Apple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계열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메시지를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보내기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반드시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algun Gothic"/>
                <a:cs typeface="Malgun Gothic"/>
              </a:rPr>
              <a:t>APNs를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이용해야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289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역할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7861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메시지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발송</a:t>
            </a:r>
            <a:endParaRPr sz="2000">
              <a:latin typeface="Malgun Gothic"/>
              <a:cs typeface="Malgun Gothic"/>
            </a:endParaRPr>
          </a:p>
          <a:p>
            <a:pPr marL="1243330" marR="165100" indent="-316865">
              <a:lnSpc>
                <a:spcPct val="140000"/>
              </a:lnSpc>
              <a:tabLst>
                <a:tab pos="1243330" algn="l"/>
              </a:tabLst>
            </a:pP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13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디바이스가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전원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Malgun Gothic"/>
                <a:cs typeface="Malgun Gothic"/>
              </a:rPr>
              <a:t>꺼짐,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네트워크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문제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등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다양한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이유로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Malgun Gothic"/>
                <a:cs typeface="Malgun Gothic"/>
              </a:rPr>
              <a:t>un</a:t>
            </a:r>
            <a:r>
              <a:rPr dirty="0" sz="2000" spc="1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dirty="0" sz="2000" spc="-5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000" spc="60">
                <a:solidFill>
                  <a:srgbClr val="FFFFFF"/>
                </a:solidFill>
                <a:latin typeface="Malgun Gothic"/>
                <a:cs typeface="Malgun Gothic"/>
              </a:rPr>
              <a:t>achable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할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Malgun Gothic"/>
                <a:cs typeface="Malgun Gothic"/>
              </a:rPr>
              <a:t>경우  일정기간동안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저장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후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온라인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상태일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때</a:t>
            </a:r>
            <a:r>
              <a:rPr dirty="0" sz="2000" spc="-26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Malgun Gothic"/>
                <a:cs typeface="Malgun Gothic"/>
              </a:rPr>
              <a:t>재발송</a:t>
            </a:r>
            <a:endParaRPr sz="2000">
              <a:latin typeface="Malgun Gothic"/>
              <a:cs typeface="Malgun Gothic"/>
            </a:endParaRPr>
          </a:p>
          <a:p>
            <a:pPr marL="463550">
              <a:lnSpc>
                <a:spcPct val="100000"/>
              </a:lnSpc>
              <a:spcBef>
                <a:spcPts val="960"/>
              </a:spcBef>
              <a:tabLst>
                <a:tab pos="786130" algn="l"/>
              </a:tabLst>
            </a:pP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000" spc="-90" b="1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토큰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발급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dirty="0" sz="20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1662" y="170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앱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푸시</a:t>
            </a:r>
            <a:r>
              <a:rPr dirty="0" sz="1400" spc="-18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2024-05-15T04:06:15Z</dcterms:created>
  <dcterms:modified xsi:type="dcterms:W3CDTF">2024-05-15T04:06:15Z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2024-05-15T00:00:00Z</vt:filetime>
  </property>
  <property fmtid="{D5CDD505-2E9C-101B-9397-08002B2CF9AE}" pid="3" name="Creator">
    <vt:lpwstr>PDFium</vt:lpwstr>
  </property>
  <property fmtid="{D5CDD505-2E9C-101B-9397-08002B2CF9AE}" pid="4" name="LastSaved">
    <vt:filetime>2024-05-15T00:00:00Z</vt:filetime>
  </property>
</Properties>
</file>