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0" r:id="rId4"/>
    <p:sldId id="262" r:id="rId5"/>
    <p:sldId id="263" r:id="rId6"/>
    <p:sldId id="267" r:id="rId7"/>
    <p:sldId id="268" r:id="rId8"/>
    <p:sldId id="269" r:id="rId9"/>
    <p:sldId id="271" r:id="rId10"/>
    <p:sldId id="280" r:id="rId11"/>
    <p:sldId id="272" r:id="rId12"/>
    <p:sldId id="273" r:id="rId13"/>
    <p:sldId id="274" r:id="rId14"/>
    <p:sldId id="276" r:id="rId15"/>
    <p:sldId id="275" r:id="rId16"/>
    <p:sldId id="278" r:id="rId17"/>
    <p:sldId id="265" r:id="rId18"/>
    <p:sldId id="264" r:id="rId19"/>
    <p:sldId id="266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7A54-95EE-489C-A3EF-800CF0172A5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D2BE4-F0C0-40FC-8F7F-0FF72F928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D2BE4-F0C0-40FC-8F7F-0FF72F928B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4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B24E8-B532-0876-35E4-95E3A18AF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B70C9-80A2-723E-7947-E32C9EE2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F049-EC9A-E29E-B810-A76E505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7B663-D2E6-502D-5EFC-648A6FDD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6828C-268D-CD59-ADA0-F5B22C6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71EF-6B52-FACD-C4A7-8498517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D3D53-FF41-AED7-24BB-C4D78DE95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8E2BD-0A1D-51CB-5630-EB296FAA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B20B-A544-EA6D-078F-8318A4B7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AC105-ADAC-51F3-BA7A-C0FA797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B72236-1276-6B71-A23E-9B5A58BF7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10FAE-6A1B-9E7E-AB00-ABD61631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A085-D27C-91CF-7C06-B0774731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8242-DE7F-91F6-CE2E-5B9E836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F1494-F26F-D0BD-6298-FB26C8FA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9D6BC-D5CC-E5DF-9105-2EDB3106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DB81B-2C39-B53A-2A07-C218659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876AE-E29E-172C-42A6-8DBDC51C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2934-58ED-471D-69E1-35FCD272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003EF-1C47-043E-8A7A-E5CDB56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D373-3084-416B-06FF-E3996667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796E0-4B53-09C0-F513-FC38CDFC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F46C-0243-B80C-DE37-7EFD8FA2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91BB7-34F7-71BF-6BD3-8A8C4363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4F335-B600-0AC8-5C39-0D6CDF4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EAB4-63B0-882A-3438-B995185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9214A-BF0F-AB21-D990-E0AEB3E3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867706-A532-9500-0E41-E490EBBA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200B0-694E-15B5-EA40-5376BE34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73C27-B662-C1FF-0C20-FD011162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60F8E-3C0E-45BB-9204-597DEFD8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C19D-C225-67F1-B6FB-7D1D068B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1AB3D-0610-6560-C7B2-A67AC58B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A9F54-0FAF-DBD0-8A36-EB7A770D1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21AB5-D753-AF07-0979-3A484BB4F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1B473-D030-501C-70B0-2CEE465E4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C7A849-E9CC-5D95-0EF4-AAFE88D8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4DBE14-1235-ED85-4CC3-010455D7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79C4F-A050-9E54-C689-914AF31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BAFF-C637-E68B-D1BD-AF33263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67022-ADCA-E4C2-1788-81C38186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2D2FD-D2F5-A52B-E03C-5E0E7D6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53E10-F574-7934-A2F6-9810B75B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5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983C4-AF23-A44F-6DA8-824B09FD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258D8-FB7F-4151-894E-FA09A822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2B96E-5E29-9A6F-DD3E-7CCACDC6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8517C-56D9-8108-04E8-0801E848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423D5-13EA-8376-97DA-AFD9FE50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0256B-64E2-1716-6F30-B285B066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CDAF6-F6CB-40E5-B7B2-846F08DE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D7B95-6F14-E57C-0E8D-57BA69CF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0BD70-E092-E82D-5F05-D930234D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342B-C6BA-E779-8BB1-AF994CB1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602F2-79FC-35A7-A930-1B6F1CB2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5B1ED-3733-649D-FEDD-4EEBC2293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EE484-3F3E-8CA3-89C5-4427D5CB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1B8D6-38C1-9460-FFBA-CB49F960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D596D-2630-C437-4013-27EE104C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C2865-A088-DC84-979B-1251B015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84"/>
            <a:ext cx="10515600" cy="557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E3075-5775-7D1D-7160-88F8E66F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9678"/>
            <a:ext cx="10515600" cy="493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72015-F25F-45AF-2E65-1C4380CDF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F7AB-F579-4A56-9ABC-FD8B38191A4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5C9FA-E7BF-7D59-9F03-6BA37976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A2E5D-D0C6-4498-C96B-CC74CBF1D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2D9E2-3D89-4E25-B2FC-EB45BC80B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72051-18FF-6FB5-65CC-24FD8A242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C469F6-78E3-69E3-495D-AC43ECA83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6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554F-E1C3-41AD-6224-AFB6A0A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109EB7-EBE3-F558-4B76-286E18D9A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2668" y="2666917"/>
            <a:ext cx="2248214" cy="11907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8872BC-55A9-B38F-E337-DEF2B309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047833"/>
            <a:ext cx="5581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B65D2-FB7B-4D92-32BF-BE8F9A84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 </a:t>
            </a:r>
            <a:r>
              <a:rPr lang="ko-KR" altLang="en-US" dirty="0"/>
              <a:t>설정 기준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7CE1C-59F7-49AE-1578-826C4A7E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0" y="1059678"/>
            <a:ext cx="5490029" cy="4937823"/>
          </a:xfrm>
        </p:spPr>
        <p:txBody>
          <a:bodyPr/>
          <a:lstStyle/>
          <a:p>
            <a:r>
              <a:rPr lang="en-US" altLang="ko-KR" dirty="0"/>
              <a:t>P3, P4, P5</a:t>
            </a:r>
            <a:r>
              <a:rPr lang="ko-KR" altLang="en-US" dirty="0"/>
              <a:t>는 각각 작은</a:t>
            </a:r>
            <a:r>
              <a:rPr lang="en-US" altLang="ko-KR" dirty="0"/>
              <a:t>, </a:t>
            </a:r>
            <a:r>
              <a:rPr lang="ko-KR" altLang="en-US" dirty="0"/>
              <a:t>큰 데 배치하고 </a:t>
            </a:r>
            <a:r>
              <a:rPr lang="en-US" altLang="ko-KR" dirty="0"/>
              <a:t>(</a:t>
            </a:r>
            <a:r>
              <a:rPr lang="ko-KR" altLang="en-US" dirty="0"/>
              <a:t>좀 분포가 있는 곳에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 안에서 분포를 가장 잘 표현할 수 있는 </a:t>
            </a:r>
            <a:r>
              <a:rPr lang="en-US" altLang="ko-KR" dirty="0"/>
              <a:t>(average </a:t>
            </a:r>
            <a:r>
              <a:rPr lang="ko-KR" altLang="en-US" dirty="0"/>
              <a:t>느낌</a:t>
            </a:r>
            <a:r>
              <a:rPr lang="en-US" altLang="ko-KR" dirty="0"/>
              <a:t>) </a:t>
            </a:r>
            <a:r>
              <a:rPr lang="ko-KR" altLang="en-US" dirty="0"/>
              <a:t>곳에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812A0-6EEA-2A13-09BF-4356F741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" y="1355945"/>
            <a:ext cx="5617029" cy="47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A8B1-3862-EE8E-BBFB-BCF9CB6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 </a:t>
            </a:r>
            <a:r>
              <a:rPr lang="ko-KR" altLang="en-US" dirty="0"/>
              <a:t>설정 </a:t>
            </a:r>
            <a:r>
              <a:rPr lang="en-US" altLang="ko-KR" dirty="0"/>
              <a:t>(P5)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F7F5F-3600-BC8E-EA8A-7E78A396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9678"/>
            <a:ext cx="5257800" cy="4937823"/>
          </a:xfrm>
        </p:spPr>
        <p:txBody>
          <a:bodyPr/>
          <a:lstStyle/>
          <a:p>
            <a:r>
              <a:rPr lang="en-US" altLang="ko-KR" dirty="0"/>
              <a:t>0.233/2, 0.675/2</a:t>
            </a:r>
          </a:p>
          <a:p>
            <a:r>
              <a:rPr lang="en-US" altLang="ko-KR" dirty="0"/>
              <a:t>0.15, 0.975/2</a:t>
            </a:r>
          </a:p>
          <a:p>
            <a:r>
              <a:rPr lang="en-US" altLang="ko-KR" dirty="0"/>
              <a:t>0.567/2, 0.225/2</a:t>
            </a:r>
          </a:p>
          <a:p>
            <a:endParaRPr lang="en-US" altLang="ko-KR" dirty="0"/>
          </a:p>
          <a:p>
            <a:r>
              <a:rPr lang="en-US" altLang="ko-KR" dirty="0"/>
              <a:t>0.2, 0.3 </a:t>
            </a:r>
            <a:r>
              <a:rPr lang="ko-KR" altLang="en-US" dirty="0"/>
              <a:t>까지 </a:t>
            </a:r>
            <a:r>
              <a:rPr lang="en-US" altLang="ko-KR" dirty="0"/>
              <a:t>cut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6A86BF-1C14-C0E0-35AC-1C385F88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" y="1355945"/>
            <a:ext cx="5617029" cy="4789085"/>
          </a:xfrm>
          <a:prstGeom prst="rect">
            <a:avLst/>
          </a:prstGeom>
        </p:spPr>
      </p:pic>
      <p:pic>
        <p:nvPicPr>
          <p:cNvPr id="12" name="내용 개체 틀 10" descr="닫기 단색으로 채워진">
            <a:extLst>
              <a:ext uri="{FF2B5EF4-FFF2-40B4-BE49-F238E27FC236}">
                <a16:creationId xmlns:a16="http://schemas.microsoft.com/office/drawing/2014/main" id="{D78D5E1B-26DC-65E4-3112-1DA781E7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395" y="2788158"/>
            <a:ext cx="186690" cy="186690"/>
          </a:xfrm>
          <a:prstGeom prst="rect">
            <a:avLst/>
          </a:prstGeom>
        </p:spPr>
      </p:pic>
      <p:pic>
        <p:nvPicPr>
          <p:cNvPr id="13" name="내용 개체 틀 10" descr="닫기 단색으로 채워진">
            <a:extLst>
              <a:ext uri="{FF2B5EF4-FFF2-40B4-BE49-F238E27FC236}">
                <a16:creationId xmlns:a16="http://schemas.microsoft.com/office/drawing/2014/main" id="{15D3D63A-53D9-AAE4-13A7-30BBEFE0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3085" y="2142173"/>
            <a:ext cx="186690" cy="186690"/>
          </a:xfrm>
          <a:prstGeom prst="rect">
            <a:avLst/>
          </a:prstGeom>
        </p:spPr>
      </p:pic>
      <p:pic>
        <p:nvPicPr>
          <p:cNvPr id="14" name="내용 개체 틀 10" descr="닫기 단색으로 채워진">
            <a:extLst>
              <a:ext uri="{FF2B5EF4-FFF2-40B4-BE49-F238E27FC236}">
                <a16:creationId xmlns:a16="http://schemas.microsoft.com/office/drawing/2014/main" id="{4678DAA1-EF02-9AFA-FE0B-C16D95B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3473" y="4159569"/>
            <a:ext cx="186690" cy="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563FE-6B7E-1FB7-ED9B-0A799698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9E6A3-8E58-F24E-5710-F2622920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1" y="1311912"/>
            <a:ext cx="5511523" cy="46855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8E5F0F-28B2-B76E-EB03-B8B448BF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 </a:t>
            </a:r>
            <a:r>
              <a:rPr lang="ko-KR" altLang="en-US" dirty="0"/>
              <a:t>설정 </a:t>
            </a:r>
            <a:r>
              <a:rPr lang="en-US" altLang="ko-KR" dirty="0"/>
              <a:t>(P4)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0D6E9-280E-0061-4807-A65FE5BB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457" y="1059678"/>
            <a:ext cx="5257800" cy="4937823"/>
          </a:xfrm>
        </p:spPr>
        <p:txBody>
          <a:bodyPr/>
          <a:lstStyle/>
          <a:p>
            <a:r>
              <a:rPr lang="en-US" altLang="ko-KR" dirty="0"/>
              <a:t>(0.0632+0.0737)/2, 0.189</a:t>
            </a:r>
          </a:p>
          <a:p>
            <a:r>
              <a:rPr lang="en-US" altLang="ko-KR" dirty="0"/>
              <a:t>0.0526, 0.142</a:t>
            </a:r>
          </a:p>
          <a:p>
            <a:r>
              <a:rPr lang="en-US" altLang="ko-KR" dirty="0"/>
              <a:t>0.0421, (0.111+0.126)/2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Cut : 0.0632, 0.111</a:t>
            </a:r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사람이 많으므로</a:t>
            </a:r>
            <a:r>
              <a:rPr lang="en-US" altLang="ko-KR" dirty="0"/>
              <a:t>, </a:t>
            </a:r>
            <a:r>
              <a:rPr lang="ko-KR" altLang="en-US" dirty="0"/>
              <a:t>사람에 해당하는 </a:t>
            </a:r>
            <a:r>
              <a:rPr lang="en-US" altLang="ko-KR" dirty="0"/>
              <a:t>tall</a:t>
            </a:r>
            <a:r>
              <a:rPr lang="ko-KR" altLang="en-US" dirty="0"/>
              <a:t>한 </a:t>
            </a:r>
            <a:r>
              <a:rPr lang="en-US" altLang="ko-KR" dirty="0"/>
              <a:t>anchor </a:t>
            </a:r>
            <a:r>
              <a:rPr lang="ko-KR" altLang="en-US" dirty="0"/>
              <a:t>많이 생성</a:t>
            </a:r>
          </a:p>
        </p:txBody>
      </p:sp>
      <p:pic>
        <p:nvPicPr>
          <p:cNvPr id="14" name="내용 개체 틀 10" descr="닫기 단색으로 채워진">
            <a:extLst>
              <a:ext uri="{FF2B5EF4-FFF2-40B4-BE49-F238E27FC236}">
                <a16:creationId xmlns:a16="http://schemas.microsoft.com/office/drawing/2014/main" id="{159CB84D-46A5-2A43-DE95-EC049600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6839" y="2676336"/>
            <a:ext cx="186690" cy="186690"/>
          </a:xfrm>
          <a:prstGeom prst="rect">
            <a:avLst/>
          </a:prstGeom>
        </p:spPr>
      </p:pic>
      <p:pic>
        <p:nvPicPr>
          <p:cNvPr id="7" name="내용 개체 틀 10" descr="닫기 단색으로 채워진">
            <a:extLst>
              <a:ext uri="{FF2B5EF4-FFF2-40B4-BE49-F238E27FC236}">
                <a16:creationId xmlns:a16="http://schemas.microsoft.com/office/drawing/2014/main" id="{B75D2324-2C22-8C5E-05BD-07FBBC37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0149" y="3168461"/>
            <a:ext cx="186690" cy="186690"/>
          </a:xfrm>
          <a:prstGeom prst="rect">
            <a:avLst/>
          </a:prstGeom>
        </p:spPr>
      </p:pic>
      <p:pic>
        <p:nvPicPr>
          <p:cNvPr id="8" name="내용 개체 틀 10" descr="닫기 단색으로 채워진">
            <a:extLst>
              <a:ext uri="{FF2B5EF4-FFF2-40B4-BE49-F238E27FC236}">
                <a16:creationId xmlns:a16="http://schemas.microsoft.com/office/drawing/2014/main" id="{3AD675C9-B4BA-D59A-78A6-BD25DA65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285" y="3420745"/>
            <a:ext cx="186690" cy="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60EC-18ED-45B0-C0C4-AD9B71F1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67FC14D-DD1A-34D1-BACE-987B3A5D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0" y="1008610"/>
            <a:ext cx="6610350" cy="5619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7137C6-4DD6-AF7F-ED43-3327A2AD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 </a:t>
            </a:r>
            <a:r>
              <a:rPr lang="ko-KR" altLang="en-US" dirty="0"/>
              <a:t>설정 </a:t>
            </a:r>
            <a:r>
              <a:rPr lang="en-US" altLang="ko-KR" dirty="0"/>
              <a:t>(P5)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65FC4-BB6B-75C1-C82B-CECC6891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75" y="1205644"/>
            <a:ext cx="5257800" cy="4937823"/>
          </a:xfrm>
        </p:spPr>
        <p:txBody>
          <a:bodyPr/>
          <a:lstStyle/>
          <a:p>
            <a:r>
              <a:rPr lang="en-US" altLang="ko-KR" dirty="0"/>
              <a:t>0.031, (0.0867+0.0902)/2</a:t>
            </a:r>
          </a:p>
          <a:p>
            <a:r>
              <a:rPr lang="en-US" altLang="ko-KR" dirty="0"/>
              <a:t>0.031, (0.0693+0.0728)/2</a:t>
            </a:r>
          </a:p>
          <a:p>
            <a:r>
              <a:rPr lang="en-US" altLang="ko-KR" dirty="0"/>
              <a:t>0.0343, (0.0101+0.104)/2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내용 개체 틀 10" descr="닫기 단색으로 채워진">
            <a:extLst>
              <a:ext uri="{FF2B5EF4-FFF2-40B4-BE49-F238E27FC236}">
                <a16:creationId xmlns:a16="http://schemas.microsoft.com/office/drawing/2014/main" id="{EEBB5F1F-E628-D077-B26B-2B0A2EEF7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1292" y="1539051"/>
            <a:ext cx="186690" cy="186690"/>
          </a:xfrm>
          <a:prstGeom prst="rect">
            <a:avLst/>
          </a:prstGeom>
        </p:spPr>
      </p:pic>
      <p:pic>
        <p:nvPicPr>
          <p:cNvPr id="7" name="내용 개체 틀 10" descr="닫기 단색으로 채워진">
            <a:extLst>
              <a:ext uri="{FF2B5EF4-FFF2-40B4-BE49-F238E27FC236}">
                <a16:creationId xmlns:a16="http://schemas.microsoft.com/office/drawing/2014/main" id="{3F812FA5-69F0-5BF1-9836-88C841AB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59" y="2836991"/>
            <a:ext cx="186690" cy="186690"/>
          </a:xfrm>
          <a:prstGeom prst="rect">
            <a:avLst/>
          </a:prstGeom>
        </p:spPr>
      </p:pic>
      <p:pic>
        <p:nvPicPr>
          <p:cNvPr id="8" name="내용 개체 틀 10" descr="닫기 단색으로 채워진">
            <a:extLst>
              <a:ext uri="{FF2B5EF4-FFF2-40B4-BE49-F238E27FC236}">
                <a16:creationId xmlns:a16="http://schemas.microsoft.com/office/drawing/2014/main" id="{D1922EB9-3E6D-5E5E-76B4-D320C3947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59" y="2121535"/>
            <a:ext cx="186690" cy="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2FCD-27A4-347A-703F-B8832232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E56F4-4C3B-8DC5-6BC2-24582FD8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loss</a:t>
            </a:r>
            <a:r>
              <a:rPr lang="ko-KR" altLang="en-US" dirty="0"/>
              <a:t>가 상대적으로 커서 이를 줄이기 위해 </a:t>
            </a:r>
            <a:r>
              <a:rPr lang="en-US" altLang="ko-KR" dirty="0"/>
              <a:t>ancho</a:t>
            </a:r>
            <a:r>
              <a:rPr lang="ko-KR" altLang="en-US" dirty="0"/>
              <a:t>를 바꿨으나 </a:t>
            </a:r>
            <a:r>
              <a:rPr lang="en-US" altLang="ko-KR" dirty="0"/>
              <a:t>loss </a:t>
            </a:r>
            <a:r>
              <a:rPr lang="ko-KR" altLang="en-US" dirty="0"/>
              <a:t>변화 거의 </a:t>
            </a:r>
            <a:r>
              <a:rPr lang="en-US" altLang="ko-KR" dirty="0"/>
              <a:t>X YOLO</a:t>
            </a:r>
            <a:r>
              <a:rPr lang="ko-KR" altLang="en-US" dirty="0"/>
              <a:t>의 구조적인 한계 때문일 수도 있겠다는 생각</a:t>
            </a:r>
          </a:p>
        </p:txBody>
      </p:sp>
    </p:spTree>
    <p:extLst>
      <p:ext uri="{BB962C8B-B14F-4D97-AF65-F5344CB8AC3E}">
        <p14:creationId xmlns:p14="http://schemas.microsoft.com/office/powerpoint/2010/main" val="34459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E25C3-0C6A-C1CE-32D1-C758E14A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99F18-03F9-E563-A76B-25EBD3EB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기준이므로 </a:t>
            </a:r>
            <a:r>
              <a:rPr lang="en-US" altLang="ko-KR" dirty="0" err="1"/>
              <a:t>mAP</a:t>
            </a:r>
            <a:r>
              <a:rPr lang="en-US" altLang="ko-KR" dirty="0"/>
              <a:t> 0.5 : 0.95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으로 다룸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AB9414-E19F-1CCE-440D-9259D487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1" y="3176499"/>
            <a:ext cx="905953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3BED-F969-8116-3B7E-269C2BB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함수 </a:t>
            </a:r>
            <a:r>
              <a:rPr lang="en-US" altLang="ko-KR" dirty="0"/>
              <a:t>(utils/loss.py)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D56AC-B75A-8189-C302-D7FEFE2D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8"/>
            <a:ext cx="10515600" cy="5552838"/>
          </a:xfrm>
        </p:spPr>
        <p:txBody>
          <a:bodyPr/>
          <a:lstStyle/>
          <a:p>
            <a:r>
              <a:rPr lang="en-US" altLang="ko-KR" dirty="0" err="1"/>
              <a:t>Computeloss</a:t>
            </a:r>
            <a:r>
              <a:rPr lang="en-US" altLang="ko-KR" dirty="0"/>
              <a:t> class : </a:t>
            </a:r>
            <a:r>
              <a:rPr lang="ko-KR" altLang="en-US" dirty="0"/>
              <a:t>주 손실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class : </a:t>
            </a:r>
            <a:r>
              <a:rPr lang="ko-KR" altLang="en-US" dirty="0"/>
              <a:t>주 손실 함수의 성능을 </a:t>
            </a:r>
            <a:r>
              <a:rPr lang="ko-KR" altLang="en-US" dirty="0" err="1"/>
              <a:t>높여줌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F9C99-E570-5E71-B16F-E64DAD98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96" y="2109457"/>
            <a:ext cx="3942409" cy="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E4F42-93FF-B45D-4642-60B2613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0B701-4B41-7EB2-7942-9EDDA6C5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5" y="1337459"/>
            <a:ext cx="5864375" cy="4674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4A4FA-B36E-6333-5DB9-5F9C0C15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57" y="1593396"/>
            <a:ext cx="6142618" cy="41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BC42-B80E-D043-6F7D-C6F86A0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Computeloss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6B1C7CF-4398-7AA0-968C-0D872277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876" y="2457314"/>
            <a:ext cx="4277322" cy="194337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2F3E7B-6BE7-2CBA-EB14-68CE644D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4825"/>
            <a:ext cx="5680726" cy="56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67B39-73BC-048E-7DC4-ECA55F68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1B57C-AB36-A161-E1BA-1DE3D01B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Torch version</a:t>
            </a:r>
            <a:r>
              <a:rPr lang="ko-KR" altLang="en-US" dirty="0"/>
              <a:t>은 </a:t>
            </a:r>
            <a:r>
              <a:rPr lang="en-US" altLang="ko-KR" dirty="0" err="1"/>
              <a:t>cuda</a:t>
            </a:r>
            <a:r>
              <a:rPr lang="ko-KR" altLang="en-US" dirty="0"/>
              <a:t>에 맞게</a:t>
            </a:r>
            <a:r>
              <a:rPr lang="en-US" altLang="ko-KR" dirty="0"/>
              <a:t> </a:t>
            </a:r>
            <a:r>
              <a:rPr lang="ko-KR" altLang="en-US" dirty="0"/>
              <a:t>따로 설치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6D6A1-2D8D-863E-FB3E-95C5DDA9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7" y="1763174"/>
            <a:ext cx="8078327" cy="2553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BA7F06-6623-D313-F0AA-3ACBBCF0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06" y="4527126"/>
            <a:ext cx="600158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064FA-DB0B-188D-99CA-7D03103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createdataloader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C4EEA-4C40-432F-D052-3AAE9C7D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 데이터 만들 때 </a:t>
            </a:r>
            <a:r>
              <a:rPr lang="en-US" altLang="ko-KR" dirty="0" err="1"/>
              <a:t>single_cls</a:t>
            </a:r>
            <a:r>
              <a:rPr lang="ko-KR" altLang="en-US" dirty="0"/>
              <a:t>에 </a:t>
            </a:r>
            <a:r>
              <a:rPr lang="en-US" altLang="ko-KR" dirty="0" err="1"/>
              <a:t>rgbt</a:t>
            </a:r>
            <a:r>
              <a:rPr lang="en-US" altLang="ko-KR" dirty="0"/>
              <a:t>—</a:t>
            </a:r>
            <a:r>
              <a:rPr lang="ko-KR" altLang="en-US" dirty="0"/>
              <a:t>라서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 (person) </a:t>
            </a:r>
            <a:r>
              <a:rPr lang="ko-KR" altLang="en-US" dirty="0"/>
              <a:t>아니면 다 </a:t>
            </a:r>
            <a:r>
              <a:rPr lang="en-US" altLang="ko-KR" dirty="0"/>
              <a:t>-1</a:t>
            </a:r>
            <a:r>
              <a:rPr lang="ko-KR" altLang="en-US" dirty="0"/>
              <a:t>로 만듦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(dataloader.py)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E3014-3B6A-1D32-0679-E083CA64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62075"/>
            <a:ext cx="1008838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0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66521-B5C4-FAC9-E801-FAC835A0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BAB16-D136-3C02-14C0-220023F3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-1</a:t>
            </a:r>
            <a:r>
              <a:rPr lang="ko-KR" altLang="en-US" dirty="0"/>
              <a:t>이면 무시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373081-3C7C-B963-8849-6FCC6564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1800064"/>
            <a:ext cx="777348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4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570B-903B-0C10-30DD-431D18F8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D45BB-EE18-C810-994A-AD589302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6E482-9B9A-29ED-FC56-7B9F42AE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28" y="396088"/>
            <a:ext cx="5130409" cy="61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6F79-5B95-E420-3A0E-E1FB7C05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loss ignore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89B5-09A0-DA51-8D02-A48A100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634" y="1059678"/>
            <a:ext cx="4473166" cy="493782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Iou</a:t>
            </a:r>
            <a:r>
              <a:rPr lang="ko-KR" altLang="en-US" dirty="0"/>
              <a:t>가 작으면 </a:t>
            </a:r>
            <a:r>
              <a:rPr lang="en-US" altLang="ko-KR" dirty="0"/>
              <a:t>person class</a:t>
            </a:r>
            <a:r>
              <a:rPr lang="ko-KR" altLang="en-US" dirty="0"/>
              <a:t>가 아닌 다른 </a:t>
            </a:r>
            <a:r>
              <a:rPr lang="en-US" altLang="ko-KR" dirty="0"/>
              <a:t>class</a:t>
            </a:r>
            <a:r>
              <a:rPr lang="ko-KR" altLang="en-US" dirty="0"/>
              <a:t>더라도 </a:t>
            </a:r>
            <a:r>
              <a:rPr lang="en-US" altLang="ko-KR" dirty="0" err="1"/>
              <a:t>iou</a:t>
            </a:r>
            <a:r>
              <a:rPr lang="ko-KR" altLang="en-US" dirty="0"/>
              <a:t>를 학습에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Iou</a:t>
            </a:r>
            <a:r>
              <a:rPr lang="ko-KR" altLang="en-US" dirty="0"/>
              <a:t>가 크고 </a:t>
            </a:r>
            <a:r>
              <a:rPr lang="en-US" altLang="ko-KR" dirty="0"/>
              <a:t>person class</a:t>
            </a:r>
            <a:r>
              <a:rPr lang="ko-KR" altLang="en-US" dirty="0"/>
              <a:t>가 아니면 </a:t>
            </a:r>
            <a:r>
              <a:rPr lang="en-US" altLang="ko-KR" dirty="0" err="1"/>
              <a:t>tobj</a:t>
            </a:r>
            <a:r>
              <a:rPr lang="en-US" altLang="ko-KR" dirty="0"/>
              <a:t> = 0</a:t>
            </a:r>
            <a:r>
              <a:rPr lang="ko-KR" altLang="en-US" dirty="0"/>
              <a:t>으로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BEF8F6-437D-7994-1E35-F6166BE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0" y="3250710"/>
            <a:ext cx="6163040" cy="1941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1D449-4548-EC26-A609-3819CCD3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2" y="1654437"/>
            <a:ext cx="754485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2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C7A-BE94-5555-07C9-0EA79F1C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loss ignore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41B0E-EEFA-FA63-181C-238C8FEF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</a:t>
            </a:r>
          </a:p>
          <a:p>
            <a:r>
              <a:rPr lang="en-US" altLang="ko-KR" dirty="0"/>
              <a:t>person class</a:t>
            </a:r>
            <a:r>
              <a:rPr lang="ko-KR" altLang="en-US" dirty="0"/>
              <a:t>가 아닌데</a:t>
            </a:r>
            <a:r>
              <a:rPr lang="en-US" altLang="ko-KR" dirty="0"/>
              <a:t>, </a:t>
            </a:r>
            <a:r>
              <a:rPr lang="en-US" altLang="ko-KR" dirty="0" err="1"/>
              <a:t>iou</a:t>
            </a:r>
            <a:r>
              <a:rPr lang="ko-KR" altLang="en-US" dirty="0"/>
              <a:t>가 작으면 왜 마치 </a:t>
            </a:r>
            <a:r>
              <a:rPr lang="en-US" altLang="ko-KR" dirty="0"/>
              <a:t>person class</a:t>
            </a:r>
            <a:r>
              <a:rPr lang="ko-KR" altLang="en-US" dirty="0"/>
              <a:t>랑 똑같이 </a:t>
            </a:r>
            <a:r>
              <a:rPr lang="en-US" altLang="ko-KR" dirty="0"/>
              <a:t>confidence</a:t>
            </a:r>
            <a:r>
              <a:rPr lang="ko-KR" altLang="en-US" dirty="0"/>
              <a:t>를 </a:t>
            </a:r>
            <a:r>
              <a:rPr lang="en-US" altLang="ko-KR" dirty="0" err="1"/>
              <a:t>iou</a:t>
            </a:r>
            <a:r>
              <a:rPr lang="ko-KR" altLang="en-US" dirty="0"/>
              <a:t>로 학습하고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person class</a:t>
            </a:r>
            <a:r>
              <a:rPr lang="ko-KR" altLang="en-US" dirty="0"/>
              <a:t>가 아닌데</a:t>
            </a:r>
            <a:r>
              <a:rPr lang="en-US" altLang="ko-KR" dirty="0"/>
              <a:t>, </a:t>
            </a:r>
            <a:r>
              <a:rPr lang="en-US" altLang="ko-KR" dirty="0" err="1"/>
              <a:t>iou</a:t>
            </a:r>
            <a:r>
              <a:rPr lang="ko-KR" altLang="en-US" dirty="0"/>
              <a:t>가 크면 왜 </a:t>
            </a:r>
            <a:r>
              <a:rPr lang="en-US" altLang="ko-KR" dirty="0" err="1"/>
              <a:t>confidnce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학습하는거야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DA63B-BF68-6203-C970-FD508F21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55" y="3429000"/>
            <a:ext cx="6042290" cy="30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E08C8-A7BD-E279-11B1-FA282A2F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22D1E-5494-1947-4ACA-8F545C0A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136D8-EB4F-4A8D-CB83-1A8516C8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281968"/>
            <a:ext cx="786874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E6C3-ECC8-E2D6-764F-E6DFC0C7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49C0C-4BA9-8C6B-3BE0-2C379BFF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class</a:t>
            </a:r>
            <a:r>
              <a:rPr lang="ko-KR" altLang="en-US" dirty="0"/>
              <a:t>라 </a:t>
            </a:r>
            <a:r>
              <a:rPr lang="en-US" altLang="ko-KR" dirty="0"/>
              <a:t>data loader</a:t>
            </a:r>
            <a:r>
              <a:rPr lang="ko-KR" altLang="en-US" dirty="0"/>
              <a:t>를 수정해도 다른 데서 다 복잡하게 되어 있어서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en-US" altLang="ko-KR" dirty="0"/>
              <a:t>people, cyclist </a:t>
            </a:r>
            <a:r>
              <a:rPr lang="ko-KR" altLang="en-US" dirty="0"/>
              <a:t>등 다 같이 적용</a:t>
            </a:r>
          </a:p>
        </p:txBody>
      </p:sp>
    </p:spTree>
    <p:extLst>
      <p:ext uri="{BB962C8B-B14F-4D97-AF65-F5344CB8AC3E}">
        <p14:creationId xmlns:p14="http://schemas.microsoft.com/office/powerpoint/2010/main" val="203539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CC76-799D-8EC5-BE54-0CF7E586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14435-A4BC-B72E-0063-90F9103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9D59-97EA-A987-FBFB-42AC2BF7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B6528A-B787-5A5A-81E9-370651185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816" y="1060450"/>
            <a:ext cx="7944367" cy="4937125"/>
          </a:xfrm>
        </p:spPr>
      </p:pic>
    </p:spTree>
    <p:extLst>
      <p:ext uri="{BB962C8B-B14F-4D97-AF65-F5344CB8AC3E}">
        <p14:creationId xmlns:p14="http://schemas.microsoft.com/office/powerpoint/2010/main" val="404432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F817-3A7E-E627-D4D5-C6FACFC5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59E2C-77E7-D61A-2462-BF41389B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A26F4C-CD2B-2BE2-B35E-4047B9D3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8" y="2957009"/>
            <a:ext cx="702090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7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8881-D81E-C604-924A-7FA09BED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</a:t>
            </a:r>
            <a:r>
              <a:rPr lang="ko-KR" altLang="en-US" dirty="0"/>
              <a:t> </a:t>
            </a:r>
            <a:r>
              <a:rPr lang="en-US" altLang="ko-KR" dirty="0"/>
              <a:t>(default </a:t>
            </a:r>
            <a:r>
              <a:rPr lang="ko-KR" altLang="en-US" dirty="0"/>
              <a:t>모델 </a:t>
            </a:r>
            <a:r>
              <a:rPr lang="en-US" altLang="ko-KR" dirty="0"/>
              <a:t>: yolov5s.yaml)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6C13-FB48-7D38-2594-880AF55B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326"/>
            <a:ext cx="10515600" cy="3595175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E8B18-82EF-DDA4-9510-1224B8E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1" y="1102683"/>
            <a:ext cx="454405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FAE0-8A4D-DE05-AC70-EF0D67B7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LoadRGBTImagesAndLabels.collate_fn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0598BE-1403-87C3-A146-AF7FC04B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23" y="920899"/>
            <a:ext cx="6125848" cy="316256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F9A49-8BB9-1A16-721D-D8FEBB1F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09" y="4083465"/>
            <a:ext cx="6556791" cy="27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925DC-9A71-24F0-1AEF-C17F232F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Dataloader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B1370-6D34-787B-C156-2C9EDE5D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en-US" altLang="ko-KR" dirty="0" err="1"/>
              <a:t>rgbt</a:t>
            </a:r>
            <a:r>
              <a:rPr lang="ko-KR" altLang="en-US" dirty="0"/>
              <a:t>를 </a:t>
            </a:r>
            <a:r>
              <a:rPr lang="ko-KR" altLang="en-US" dirty="0" err="1"/>
              <a:t>넣어줌으로써</a:t>
            </a:r>
            <a:r>
              <a:rPr lang="ko-KR" altLang="en-US" dirty="0"/>
              <a:t> </a:t>
            </a:r>
            <a:r>
              <a:rPr lang="en-US" altLang="ko-KR" dirty="0" err="1"/>
              <a:t>train_simple_fold</a:t>
            </a:r>
            <a:r>
              <a:rPr lang="ko-KR" altLang="en-US" dirty="0"/>
              <a:t>에서 </a:t>
            </a:r>
            <a:r>
              <a:rPr lang="en-US" altLang="ko-KR" dirty="0" err="1"/>
              <a:t>rgbt_input</a:t>
            </a:r>
            <a:r>
              <a:rPr lang="en-US" altLang="ko-KR" dirty="0"/>
              <a:t> == true</a:t>
            </a:r>
            <a:r>
              <a:rPr lang="ko-KR" altLang="en-US" dirty="0"/>
              <a:t>로 들어가서 </a:t>
            </a:r>
            <a:r>
              <a:rPr lang="en-US" altLang="ko-KR" dirty="0"/>
              <a:t>RGBT </a:t>
            </a:r>
            <a:r>
              <a:rPr lang="ko-KR" altLang="en-US" dirty="0"/>
              <a:t>저게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90D1F-6474-BCC6-3FA5-DE5C329B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3147973"/>
            <a:ext cx="843080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C26D1-E03E-3A28-AD67-96B6788C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 check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DC3A-1E79-D066-3CBF-D99332FC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044"/>
            <a:ext cx="10515600" cy="209545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7DC688-A42A-1355-FF4E-EA8B5BD9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92" y="1174532"/>
            <a:ext cx="762106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5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25F5-AE5B-2DAE-C0D1-9E40C3A4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Yolov5s</a:t>
            </a:r>
            <a:r>
              <a:rPr lang="ko-KR" altLang="en-US" dirty="0"/>
              <a:t> 설명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08B09AE-0CAF-2010-A6EF-4606FA12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82" y="1268681"/>
            <a:ext cx="4052005" cy="4937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4218F1-56D3-69D6-5689-C022451A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98" y="2257454"/>
            <a:ext cx="6860320" cy="25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367</Words>
  <Application>Microsoft Office PowerPoint</Application>
  <PresentationFormat>와이드스크린</PresentationFormat>
  <Paragraphs>78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가상환경 설정</vt:lpstr>
      <vt:lpstr>input</vt:lpstr>
      <vt:lpstr>annotation</vt:lpstr>
      <vt:lpstr>Anchor (default 모델 : yolov5s.yaml)</vt:lpstr>
      <vt:lpstr>LoadRGBTImagesAndLabels.collate_fn</vt:lpstr>
      <vt:lpstr>Dataloader의 input 확인</vt:lpstr>
      <vt:lpstr>Anchor check</vt:lpstr>
      <vt:lpstr>Yolov5s 설명</vt:lpstr>
      <vt:lpstr>PowerPoint 프레젠테이션</vt:lpstr>
      <vt:lpstr>Anchor 설정 기준 </vt:lpstr>
      <vt:lpstr>Anchor 설정 (P5) </vt:lpstr>
      <vt:lpstr>Anchor 설정 (P4) </vt:lpstr>
      <vt:lpstr>Anchor 설정 (P5) </vt:lpstr>
      <vt:lpstr>Anchor </vt:lpstr>
      <vt:lpstr>Best model</vt:lpstr>
      <vt:lpstr>Loss 함수 (utils/loss.py)</vt:lpstr>
      <vt:lpstr>loss</vt:lpstr>
      <vt:lpstr>Computeloss 코드</vt:lpstr>
      <vt:lpstr>createdataloader</vt:lpstr>
      <vt:lpstr>mAP 계산</vt:lpstr>
      <vt:lpstr>Object loss</vt:lpstr>
      <vt:lpstr>Object loss ignore</vt:lpstr>
      <vt:lpstr>Object loss ignore</vt:lpstr>
      <vt:lpstr>Object loss</vt:lpstr>
      <vt:lpstr>IoM</vt:lpstr>
      <vt:lpstr>GIoU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병유 이</dc:creator>
  <cp:lastModifiedBy>병유 이</cp:lastModifiedBy>
  <cp:revision>6</cp:revision>
  <dcterms:created xsi:type="dcterms:W3CDTF">2025-06-09T06:58:57Z</dcterms:created>
  <dcterms:modified xsi:type="dcterms:W3CDTF">2025-06-17T02:02:38Z</dcterms:modified>
</cp:coreProperties>
</file>