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8CB31-66A9-42D4-B36A-3EA5F5E3BBDF}" type="datetimeFigureOut">
              <a:rPr lang="en-US" smtClean="0"/>
              <a:t>08/23/2019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ED44E-CE9D-426E-BBE6-61A4E90C9A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8CB31-66A9-42D4-B36A-3EA5F5E3BBDF}" type="datetimeFigureOut">
              <a:rPr lang="en-US" smtClean="0"/>
              <a:t>08/23/2019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ED44E-CE9D-426E-BBE6-61A4E90C9A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8CB31-66A9-42D4-B36A-3EA5F5E3BBDF}" type="datetimeFigureOut">
              <a:rPr lang="en-US" smtClean="0"/>
              <a:t>08/23/2019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ED44E-CE9D-426E-BBE6-61A4E90C9A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8CB31-66A9-42D4-B36A-3EA5F5E3BBDF}" type="datetimeFigureOut">
              <a:rPr lang="en-US" smtClean="0"/>
              <a:t>08/23/2019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ED44E-CE9D-426E-BBE6-61A4E90C9A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8CB31-66A9-42D4-B36A-3EA5F5E3BBDF}" type="datetimeFigureOut">
              <a:rPr lang="en-US" smtClean="0"/>
              <a:t>08/23/2019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ED44E-CE9D-426E-BBE6-61A4E90C9A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8CB31-66A9-42D4-B36A-3EA5F5E3BBDF}" type="datetimeFigureOut">
              <a:rPr lang="en-US" smtClean="0"/>
              <a:t>08/23/2019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ED44E-CE9D-426E-BBE6-61A4E90C9A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8CB31-66A9-42D4-B36A-3EA5F5E3BBDF}" type="datetimeFigureOut">
              <a:rPr lang="en-US" smtClean="0"/>
              <a:t>08/23/2019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ED44E-CE9D-426E-BBE6-61A4E90C9A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8CB31-66A9-42D4-B36A-3EA5F5E3BBDF}" type="datetimeFigureOut">
              <a:rPr lang="en-US" smtClean="0"/>
              <a:t>08/23/2019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ED44E-CE9D-426E-BBE6-61A4E90C9A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8CB31-66A9-42D4-B36A-3EA5F5E3BBDF}" type="datetimeFigureOut">
              <a:rPr lang="en-US" smtClean="0"/>
              <a:t>08/23/2019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ED44E-CE9D-426E-BBE6-61A4E90C9A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8CB31-66A9-42D4-B36A-3EA5F5E3BBDF}" type="datetimeFigureOut">
              <a:rPr lang="en-US" smtClean="0"/>
              <a:t>08/23/2019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ED44E-CE9D-426E-BBE6-61A4E90C9A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8CB31-66A9-42D4-B36A-3EA5F5E3BBDF}" type="datetimeFigureOut">
              <a:rPr lang="en-US" smtClean="0"/>
              <a:t>08/23/2019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ED44E-CE9D-426E-BBE6-61A4E90C9A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68CB31-66A9-42D4-B36A-3EA5F5E3BBDF}" type="datetimeFigureOut">
              <a:rPr lang="en-US" smtClean="0"/>
              <a:t>08/23/2019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8ED44E-CE9D-426E-BBE6-61A4E90C9A5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bou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 rot="20434284">
            <a:off x="540615" y="3254931"/>
            <a:ext cx="78165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noFill/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AGAMMYA TECHNOLOGIES</a:t>
            </a:r>
            <a:endParaRPr lang="en-US" sz="5400" b="0" cap="none" spc="0" dirty="0">
              <a:ln w="18415" cmpd="sng">
                <a:solidFill>
                  <a:srgbClr val="FFFFFF"/>
                </a:solidFill>
                <a:prstDash val="solid"/>
              </a:ln>
              <a:noFill/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m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 rot="19291129">
            <a:off x="685800" y="2971800"/>
            <a:ext cx="76053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noFill/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AGAMMYATECHNOLOGIES</a:t>
            </a:r>
            <a:endParaRPr lang="en-US" sz="5400" b="0" cap="none" spc="0" dirty="0">
              <a:ln w="18415" cmpd="sng">
                <a:solidFill>
                  <a:srgbClr val="FFFFFF"/>
                </a:solidFill>
                <a:prstDash val="solid"/>
              </a:ln>
              <a:noFill/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anner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 rot="19695039">
            <a:off x="1295400" y="3048000"/>
            <a:ext cx="76053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noFill/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AGAMMYATECHNOLOGIES</a:t>
            </a:r>
            <a:endParaRPr lang="en-US" sz="5400" b="0" cap="none" spc="0" dirty="0">
              <a:ln w="18415" cmpd="sng">
                <a:solidFill>
                  <a:srgbClr val="FFFFFF"/>
                </a:solidFill>
                <a:prstDash val="solid"/>
              </a:ln>
              <a:noFill/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acebookad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 rot="19516118">
            <a:off x="914400" y="2971800"/>
            <a:ext cx="76053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noFill/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AGAMMYATECHNOLOGIES</a:t>
            </a:r>
            <a:endParaRPr lang="en-US" sz="5400" b="0" cap="none" spc="0" dirty="0">
              <a:ln w="18415" cmpd="sng">
                <a:solidFill>
                  <a:srgbClr val="FFFFFF"/>
                </a:solidFill>
                <a:prstDash val="solid"/>
              </a:ln>
              <a:noFill/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ooglead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 rot="19351933">
            <a:off x="990600" y="3048000"/>
            <a:ext cx="76053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noFill/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AGAMMYATECHNOLOGIES</a:t>
            </a:r>
            <a:endParaRPr lang="en-US" sz="5400" b="0" cap="none" spc="0" dirty="0">
              <a:ln w="18415" cmpd="sng">
                <a:solidFill>
                  <a:srgbClr val="FFFFFF"/>
                </a:solidFill>
                <a:prstDash val="solid"/>
              </a:ln>
              <a:noFill/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9144000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 rot="19642226">
            <a:off x="914400" y="2971800"/>
            <a:ext cx="76053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noFill/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AGAMMYATECHNOLOGIES</a:t>
            </a:r>
            <a:endParaRPr lang="en-US" sz="5400" b="0" cap="none" spc="0" dirty="0">
              <a:ln w="18415" cmpd="sng">
                <a:solidFill>
                  <a:srgbClr val="FFFFFF"/>
                </a:solidFill>
                <a:prstDash val="solid"/>
              </a:ln>
              <a:noFill/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right seo pack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 rot="19613289">
            <a:off x="762000" y="3048000"/>
            <a:ext cx="76053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noFill/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AGAMMYATECHNOLOGIES</a:t>
            </a:r>
            <a:endParaRPr lang="en-US" sz="5400" b="0" cap="none" spc="0" dirty="0">
              <a:ln w="18415" cmpd="sng">
                <a:solidFill>
                  <a:srgbClr val="FFFFFF"/>
                </a:solidFill>
                <a:prstDash val="solid"/>
              </a:ln>
              <a:noFill/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eoim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 rot="19294617">
            <a:off x="990600" y="3048000"/>
            <a:ext cx="76053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noFill/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AGAMMYATECHNOLOGIES</a:t>
            </a:r>
            <a:endParaRPr lang="en-US" sz="5400" b="0" cap="none" spc="0" dirty="0">
              <a:ln w="18415" cmpd="sng">
                <a:solidFill>
                  <a:srgbClr val="FFFFFF"/>
                </a:solidFill>
                <a:prstDash val="solid"/>
              </a:ln>
              <a:noFill/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eopackage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9144001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 rot="19376986">
            <a:off x="990600" y="2971800"/>
            <a:ext cx="76053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noFill/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AGAMMYATECHNOLOGIES</a:t>
            </a:r>
            <a:endParaRPr lang="en-US" sz="5400" b="0" cap="none" spc="0" dirty="0">
              <a:ln w="18415" cmpd="sng">
                <a:solidFill>
                  <a:srgbClr val="FFFFFF"/>
                </a:solidFill>
                <a:prstDash val="solid"/>
              </a:ln>
              <a:noFill/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mm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 rot="19361405">
            <a:off x="609600" y="3048000"/>
            <a:ext cx="76053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noFill/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AGAMMYATECHNOLOGIES</a:t>
            </a:r>
            <a:endParaRPr lang="en-US" sz="5400" b="0" cap="none" spc="0" dirty="0">
              <a:ln w="18415" cmpd="sng">
                <a:solidFill>
                  <a:srgbClr val="FFFFFF"/>
                </a:solidFill>
                <a:prstDash val="solid"/>
              </a:ln>
              <a:noFill/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11</Words>
  <Application>Microsoft Office PowerPoint</Application>
  <PresentationFormat>On-screen Show (4:3)</PresentationFormat>
  <Paragraphs>10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DELL</dc:creator>
  <cp:lastModifiedBy>DELL</cp:lastModifiedBy>
  <cp:revision>2</cp:revision>
  <dcterms:created xsi:type="dcterms:W3CDTF">2019-08-23T11:50:31Z</dcterms:created>
  <dcterms:modified xsi:type="dcterms:W3CDTF">2019-08-23T12:07:31Z</dcterms:modified>
</cp:coreProperties>
</file>