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  <p:sldMasterId id="2147483669" r:id="rId3"/>
    <p:sldMasterId id="2147483676" r:id="rId4"/>
  </p:sldMasterIdLst>
  <p:sldIdLst>
    <p:sldId id="256" r:id="rId5"/>
    <p:sldId id="257" r:id="rId6"/>
    <p:sldId id="268" r:id="rId7"/>
    <p:sldId id="270" r:id="rId8"/>
    <p:sldId id="269" r:id="rId9"/>
    <p:sldId id="272" r:id="rId10"/>
    <p:sldId id="274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bit.ly/2TtBDfr" TargetMode="External"/><Relationship Id="rId5" Type="http://schemas.openxmlformats.org/officeDocument/2006/relationships/hyperlink" Target="https://bit.ly/3A1uf1Q" TargetMode="Externa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png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9;p2"/>
          <p:cNvPicPr/>
          <p:nvPr/>
        </p:nvPicPr>
        <p:blipFill>
          <a:blip r:embed="rId2"/>
          <a:stretch/>
        </p:blipFill>
        <p:spPr>
          <a:xfrm>
            <a:off x="1800" y="0"/>
            <a:ext cx="914004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15320" y="1195560"/>
            <a:ext cx="7713360" cy="1498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7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grpSp>
        <p:nvGrpSpPr>
          <p:cNvPr id="2" name="Google Shape;12;p2"/>
          <p:cNvGrpSpPr/>
          <p:nvPr/>
        </p:nvGrpSpPr>
        <p:grpSpPr>
          <a:xfrm>
            <a:off x="-424800" y="-1078200"/>
            <a:ext cx="10569600" cy="6823080"/>
            <a:chOff x="-424800" y="-1078200"/>
            <a:chExt cx="10569600" cy="6823080"/>
          </a:xfrm>
        </p:grpSpPr>
        <p:pic>
          <p:nvPicPr>
            <p:cNvPr id="3" name="Google Shape;13;p2"/>
            <p:cNvPicPr/>
            <p:nvPr/>
          </p:nvPicPr>
          <p:blipFill>
            <a:blip r:embed="rId3"/>
            <a:srcRect t="8682" b="25474"/>
            <a:stretch/>
          </p:blipFill>
          <p:spPr>
            <a:xfrm>
              <a:off x="-276120" y="2993040"/>
              <a:ext cx="9419760" cy="220104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4" name="Google Shape;14;p2"/>
            <p:cNvPicPr/>
            <p:nvPr/>
          </p:nvPicPr>
          <p:blipFill>
            <a:blip r:embed="rId4">
              <a:alphaModFix amt="37000"/>
            </a:blip>
            <a:srcRect l="22932" b="43561"/>
            <a:stretch/>
          </p:blipFill>
          <p:spPr>
            <a:xfrm rot="397800">
              <a:off x="-340920" y="3833640"/>
              <a:ext cx="4060440" cy="168228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5" name="Google Shape;15;p2"/>
            <p:cNvPicPr/>
            <p:nvPr/>
          </p:nvPicPr>
          <p:blipFill>
            <a:blip r:embed="rId5">
              <a:alphaModFix amt="31000"/>
            </a:blip>
            <a:srcRect l="27627" t="37156"/>
            <a:stretch/>
          </p:blipFill>
          <p:spPr>
            <a:xfrm>
              <a:off x="-424800" y="-609120"/>
              <a:ext cx="3687120" cy="138492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6" name="Google Shape;16;p2"/>
            <p:cNvPicPr/>
            <p:nvPr/>
          </p:nvPicPr>
          <p:blipFill>
            <a:blip r:embed="rId6">
              <a:alphaModFix amt="31000"/>
            </a:blip>
            <a:srcRect l="12047" t="40696" r="30099"/>
            <a:stretch/>
          </p:blipFill>
          <p:spPr>
            <a:xfrm rot="1168800">
              <a:off x="6186600" y="-463680"/>
              <a:ext cx="3879720" cy="113580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186;p22"/>
          <p:cNvPicPr/>
          <p:nvPr/>
        </p:nvPicPr>
        <p:blipFill>
          <a:blip r:embed="rId2"/>
          <a:stretch/>
        </p:blipFill>
        <p:spPr>
          <a:xfrm>
            <a:off x="1800" y="0"/>
            <a:ext cx="914004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body"/>
          </p:nvPr>
        </p:nvSpPr>
        <p:spPr>
          <a:xfrm>
            <a:off x="917280" y="1658880"/>
            <a:ext cx="4462200" cy="2926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80" name="PlaceHolder 2"/>
          <p:cNvSpPr>
            <a:spLocks noGrp="1"/>
          </p:cNvSpPr>
          <p:nvPr>
            <p:ph type="title"/>
          </p:nvPr>
        </p:nvSpPr>
        <p:spPr>
          <a:xfrm>
            <a:off x="917280" y="534960"/>
            <a:ext cx="3321360" cy="1146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grpSp>
        <p:nvGrpSpPr>
          <p:cNvPr id="81" name="Google Shape;189;p22"/>
          <p:cNvGrpSpPr/>
          <p:nvPr/>
        </p:nvGrpSpPr>
        <p:grpSpPr>
          <a:xfrm>
            <a:off x="-1303560" y="-1943280"/>
            <a:ext cx="12059640" cy="8490960"/>
            <a:chOff x="-1303560" y="-1943280"/>
            <a:chExt cx="12059640" cy="8490960"/>
          </a:xfrm>
        </p:grpSpPr>
        <p:pic>
          <p:nvPicPr>
            <p:cNvPr id="82" name="Google Shape;190;p22"/>
            <p:cNvPicPr/>
            <p:nvPr/>
          </p:nvPicPr>
          <p:blipFill>
            <a:blip r:embed="rId3">
              <a:alphaModFix amt="44000"/>
            </a:blip>
            <a:srcRect l="22932" b="43561"/>
            <a:stretch/>
          </p:blipFill>
          <p:spPr>
            <a:xfrm rot="20155800">
              <a:off x="4570920" y="2981160"/>
              <a:ext cx="5941440" cy="246204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83" name="Google Shape;191;p22"/>
            <p:cNvPicPr/>
            <p:nvPr/>
          </p:nvPicPr>
          <p:blipFill>
            <a:blip r:embed="rId4">
              <a:alphaModFix amt="31000"/>
            </a:blip>
            <a:stretch/>
          </p:blipFill>
          <p:spPr>
            <a:xfrm rot="20928600">
              <a:off x="-1181160" y="-1310400"/>
              <a:ext cx="6707160" cy="1915560"/>
            </a:xfrm>
            <a:prstGeom prst="rect">
              <a:avLst/>
            </a:prstGeom>
            <a:noFill/>
            <a:ln w="0">
              <a:noFill/>
            </a:ln>
          </p:spPr>
        </p:pic>
      </p:grpSp>
      <p:pic>
        <p:nvPicPr>
          <p:cNvPr id="84" name="Google Shape;192;p22"/>
          <p:cNvPicPr/>
          <p:nvPr/>
        </p:nvPicPr>
        <p:blipFill>
          <a:blip r:embed="rId5"/>
          <a:srcRect r="36313"/>
          <a:stretch/>
        </p:blipFill>
        <p:spPr>
          <a:xfrm rot="4432200">
            <a:off x="4563360" y="824400"/>
            <a:ext cx="5998680" cy="334368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194;p23"/>
          <p:cNvPicPr/>
          <p:nvPr/>
        </p:nvPicPr>
        <p:blipFill>
          <a:blip r:embed="rId2"/>
          <a:stretch/>
        </p:blipFill>
        <p:spPr>
          <a:xfrm>
            <a:off x="1800" y="0"/>
            <a:ext cx="9140040" cy="5143320"/>
          </a:xfrm>
          <a:prstGeom prst="rect">
            <a:avLst/>
          </a:prstGeom>
          <a:noFill/>
          <a:ln w="0">
            <a:noFill/>
          </a:ln>
        </p:spPr>
      </p:pic>
      <p:grpSp>
        <p:nvGrpSpPr>
          <p:cNvPr id="86" name="Google Shape;195;p23"/>
          <p:cNvGrpSpPr/>
          <p:nvPr/>
        </p:nvGrpSpPr>
        <p:grpSpPr>
          <a:xfrm>
            <a:off x="-630000" y="-1157400"/>
            <a:ext cx="10897920" cy="7275960"/>
            <a:chOff x="-630000" y="-1157400"/>
            <a:chExt cx="10897920" cy="7275960"/>
          </a:xfrm>
        </p:grpSpPr>
        <p:pic>
          <p:nvPicPr>
            <p:cNvPr id="87" name="Google Shape;196;p23"/>
            <p:cNvPicPr/>
            <p:nvPr/>
          </p:nvPicPr>
          <p:blipFill>
            <a:blip r:embed="rId3"/>
            <a:srcRect l="22932" b="43561"/>
            <a:stretch/>
          </p:blipFill>
          <p:spPr>
            <a:xfrm rot="1806000" flipH="1">
              <a:off x="-453240" y="3029040"/>
              <a:ext cx="4848480" cy="200880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88" name="Google Shape;197;p23"/>
            <p:cNvPicPr/>
            <p:nvPr/>
          </p:nvPicPr>
          <p:blipFill>
            <a:blip r:embed="rId4">
              <a:alphaModFix amt="31000"/>
            </a:blip>
            <a:stretch/>
          </p:blipFill>
          <p:spPr>
            <a:xfrm flipH="1">
              <a:off x="5172840" y="-1157400"/>
              <a:ext cx="5095080" cy="220392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89" name="PlaceHolder 1"/>
          <p:cNvSpPr>
            <a:spLocks noGrp="1"/>
          </p:cNvSpPr>
          <p:nvPr>
            <p:ph type="body"/>
          </p:nvPr>
        </p:nvSpPr>
        <p:spPr>
          <a:xfrm>
            <a:off x="917280" y="1658880"/>
            <a:ext cx="4462200" cy="2926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90" name="PlaceHolder 2"/>
          <p:cNvSpPr>
            <a:spLocks noGrp="1"/>
          </p:cNvSpPr>
          <p:nvPr>
            <p:ph type="title"/>
          </p:nvPr>
        </p:nvSpPr>
        <p:spPr>
          <a:xfrm>
            <a:off x="917280" y="534960"/>
            <a:ext cx="4462200" cy="1146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5616720" y="534960"/>
            <a:ext cx="3061080" cy="4050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_2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202;p24"/>
          <p:cNvPicPr/>
          <p:nvPr/>
        </p:nvPicPr>
        <p:blipFill>
          <a:blip r:embed="rId2"/>
          <a:stretch/>
        </p:blipFill>
        <p:spPr>
          <a:xfrm>
            <a:off x="1800" y="0"/>
            <a:ext cx="914004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42400" y="534960"/>
            <a:ext cx="5265000" cy="10558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6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grpSp>
        <p:nvGrpSpPr>
          <p:cNvPr id="94" name="Google Shape;205;p24"/>
          <p:cNvGrpSpPr/>
          <p:nvPr/>
        </p:nvGrpSpPr>
        <p:grpSpPr>
          <a:xfrm>
            <a:off x="-798480" y="-1628280"/>
            <a:ext cx="12666600" cy="8308800"/>
            <a:chOff x="-798480" y="-1628280"/>
            <a:chExt cx="12666600" cy="8308800"/>
          </a:xfrm>
        </p:grpSpPr>
        <p:pic>
          <p:nvPicPr>
            <p:cNvPr id="95" name="Google Shape;206;p24"/>
            <p:cNvPicPr/>
            <p:nvPr/>
          </p:nvPicPr>
          <p:blipFill>
            <a:blip r:embed="rId3">
              <a:alphaModFix amt="93000"/>
            </a:blip>
            <a:stretch/>
          </p:blipFill>
          <p:spPr>
            <a:xfrm rot="12328800" flipH="1">
              <a:off x="5074920" y="-278640"/>
              <a:ext cx="6707160" cy="191556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96" name="Google Shape;207;p24"/>
            <p:cNvPicPr/>
            <p:nvPr/>
          </p:nvPicPr>
          <p:blipFill>
            <a:blip r:embed="rId4">
              <a:alphaModFix amt="71000"/>
            </a:blip>
            <a:srcRect l="22932" b="43561"/>
            <a:stretch/>
          </p:blipFill>
          <p:spPr>
            <a:xfrm rot="1872600" flipH="1">
              <a:off x="-592200" y="2890440"/>
              <a:ext cx="5889960" cy="244044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97" name="Google Shape;208;p24"/>
          <p:cNvSpPr/>
          <p:nvPr/>
        </p:nvSpPr>
        <p:spPr>
          <a:xfrm>
            <a:off x="4653000" y="1832040"/>
            <a:ext cx="3648600" cy="61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b">
            <a:noAutofit/>
          </a:bodyPr>
          <a:lstStyle/>
          <a:p>
            <a:pPr defTabSz="914400">
              <a:lnSpc>
                <a:spcPct val="100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en" sz="1000" b="0" u="none" strike="noStrike">
                <a:solidFill>
                  <a:schemeClr val="dk1"/>
                </a:solidFill>
                <a:effectLst/>
                <a:uFillTx/>
                <a:latin typeface="Montserrat"/>
                <a:ea typeface="Montserrat"/>
              </a:rPr>
              <a:t>CREDITS: This presentation template was created by </a:t>
            </a:r>
            <a:r>
              <a:rPr lang="en" sz="1000" b="1" u="sng" strike="noStrike">
                <a:solidFill>
                  <a:schemeClr val="hlink"/>
                </a:solidFill>
                <a:effectLst/>
                <a:uFillTx/>
                <a:latin typeface="Montserrat"/>
                <a:ea typeface="Montserrat"/>
                <a:hlinkClick r:id="rId5"/>
              </a:rPr>
              <a:t>Slidesgo</a:t>
            </a:r>
            <a:r>
              <a:rPr lang="en" sz="1000" b="0" u="sng" strike="noStrike">
                <a:solidFill>
                  <a:schemeClr val="dk1"/>
                </a:solidFill>
                <a:effectLst/>
                <a:uFillTx/>
                <a:latin typeface="Montserrat"/>
                <a:ea typeface="Montserrat"/>
              </a:rPr>
              <a:t>,</a:t>
            </a:r>
            <a:r>
              <a:rPr lang="en" sz="1000" b="0" u="none" strike="noStrike">
                <a:solidFill>
                  <a:schemeClr val="dk1"/>
                </a:solidFill>
                <a:effectLst/>
                <a:uFillTx/>
                <a:latin typeface="Montserrat"/>
                <a:ea typeface="Montserrat"/>
              </a:rPr>
              <a:t> including icons, infographics &amp; images by </a:t>
            </a:r>
            <a:r>
              <a:rPr lang="en" sz="1000" b="1" u="sng" strike="noStrike">
                <a:solidFill>
                  <a:schemeClr val="dk1"/>
                </a:solidFill>
                <a:effectLst/>
                <a:uFillTx/>
                <a:latin typeface="Montserrat"/>
                <a:ea typeface="Montserrat"/>
                <a:hlinkClick r:id="rId6"/>
              </a:rPr>
              <a:t>Freepik</a:t>
            </a:r>
            <a:endParaRPr lang="en-US" sz="1000" b="0" u="none" strike="noStrik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210;p25"/>
          <p:cNvPicPr/>
          <p:nvPr/>
        </p:nvPicPr>
        <p:blipFill>
          <a:blip r:embed="rId2"/>
          <a:stretch/>
        </p:blipFill>
        <p:spPr>
          <a:xfrm>
            <a:off x="1800" y="0"/>
            <a:ext cx="9140040" cy="5143320"/>
          </a:xfrm>
          <a:prstGeom prst="rect">
            <a:avLst/>
          </a:prstGeom>
          <a:noFill/>
          <a:ln w="0">
            <a:noFill/>
          </a:ln>
        </p:spPr>
      </p:pic>
      <p:grpSp>
        <p:nvGrpSpPr>
          <p:cNvPr id="99" name="Google Shape;211;p25"/>
          <p:cNvGrpSpPr/>
          <p:nvPr/>
        </p:nvGrpSpPr>
        <p:grpSpPr>
          <a:xfrm>
            <a:off x="-798480" y="-1628280"/>
            <a:ext cx="12666600" cy="8308800"/>
            <a:chOff x="-798480" y="-1628280"/>
            <a:chExt cx="12666600" cy="8308800"/>
          </a:xfrm>
        </p:grpSpPr>
        <p:pic>
          <p:nvPicPr>
            <p:cNvPr id="100" name="Google Shape;212;p25"/>
            <p:cNvPicPr/>
            <p:nvPr/>
          </p:nvPicPr>
          <p:blipFill>
            <a:blip r:embed="rId3">
              <a:alphaModFix amt="93000"/>
            </a:blip>
            <a:stretch/>
          </p:blipFill>
          <p:spPr>
            <a:xfrm rot="12328800" flipH="1">
              <a:off x="5074920" y="-278640"/>
              <a:ext cx="6707160" cy="191556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101" name="Google Shape;213;p25"/>
            <p:cNvPicPr/>
            <p:nvPr/>
          </p:nvPicPr>
          <p:blipFill>
            <a:blip r:embed="rId4">
              <a:alphaModFix amt="71000"/>
            </a:blip>
            <a:srcRect l="22932" b="43561"/>
            <a:stretch/>
          </p:blipFill>
          <p:spPr>
            <a:xfrm rot="1872600" flipH="1">
              <a:off x="-592200" y="2890440"/>
              <a:ext cx="5889960" cy="2440440"/>
            </a:xfrm>
            <a:prstGeom prst="rect">
              <a:avLst/>
            </a:prstGeom>
            <a:noFill/>
            <a:ln w="0">
              <a:noFill/>
            </a:ln>
          </p:spPr>
        </p:pic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31;p5"/>
          <p:cNvPicPr/>
          <p:nvPr/>
        </p:nvPicPr>
        <p:blipFill>
          <a:blip r:embed="rId2"/>
          <a:stretch/>
        </p:blipFill>
        <p:spPr>
          <a:xfrm>
            <a:off x="1800" y="0"/>
            <a:ext cx="914004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720000" y="53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grpSp>
        <p:nvGrpSpPr>
          <p:cNvPr id="113" name="Google Shape;37;p5"/>
          <p:cNvGrpSpPr/>
          <p:nvPr/>
        </p:nvGrpSpPr>
        <p:grpSpPr>
          <a:xfrm>
            <a:off x="-545400" y="-1792080"/>
            <a:ext cx="13132080" cy="7616520"/>
            <a:chOff x="-545400" y="-1792080"/>
            <a:chExt cx="13132080" cy="7616520"/>
          </a:xfrm>
        </p:grpSpPr>
        <p:pic>
          <p:nvPicPr>
            <p:cNvPr id="114" name="Google Shape;38;p5"/>
            <p:cNvPicPr/>
            <p:nvPr/>
          </p:nvPicPr>
          <p:blipFill>
            <a:blip r:embed="rId3">
              <a:alphaModFix amt="17000"/>
            </a:blip>
            <a:stretch/>
          </p:blipFill>
          <p:spPr>
            <a:xfrm rot="21090000" flipH="1">
              <a:off x="5196600" y="-939240"/>
              <a:ext cx="5095080" cy="220392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115" name="Google Shape;39;p5"/>
            <p:cNvPicPr/>
            <p:nvPr/>
          </p:nvPicPr>
          <p:blipFill>
            <a:blip r:embed="rId4">
              <a:alphaModFix amt="84000"/>
            </a:blip>
            <a:srcRect l="22932" b="43561"/>
            <a:stretch/>
          </p:blipFill>
          <p:spPr>
            <a:xfrm rot="397800">
              <a:off x="-440280" y="3418560"/>
              <a:ext cx="5110560" cy="211752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116" name="Google Shape;40;p5"/>
            <p:cNvPicPr/>
            <p:nvPr/>
          </p:nvPicPr>
          <p:blipFill>
            <a:blip r:embed="rId5">
              <a:alphaModFix amt="83000"/>
            </a:blip>
            <a:stretch/>
          </p:blipFill>
          <p:spPr>
            <a:xfrm rot="1507800" flipH="1">
              <a:off x="5789880" y="-458280"/>
              <a:ext cx="6707160" cy="1915560"/>
            </a:xfrm>
            <a:prstGeom prst="rect">
              <a:avLst/>
            </a:prstGeom>
            <a:noFill/>
            <a:ln w="0">
              <a:noFill/>
            </a:ln>
          </p:spPr>
        </p:pic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46;p7"/>
          <p:cNvPicPr/>
          <p:nvPr/>
        </p:nvPicPr>
        <p:blipFill>
          <a:blip r:embed="rId2"/>
          <a:stretch/>
        </p:blipFill>
        <p:spPr>
          <a:xfrm>
            <a:off x="1800" y="0"/>
            <a:ext cx="914004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1" name="PlaceHolder 1"/>
          <p:cNvSpPr>
            <a:spLocks noGrp="1"/>
          </p:cNvSpPr>
          <p:nvPr>
            <p:ph type="body"/>
          </p:nvPr>
        </p:nvSpPr>
        <p:spPr>
          <a:xfrm>
            <a:off x="917280" y="1658880"/>
            <a:ext cx="4462200" cy="2926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122" name="PlaceHolder 2"/>
          <p:cNvSpPr>
            <a:spLocks noGrp="1"/>
          </p:cNvSpPr>
          <p:nvPr>
            <p:ph type="title"/>
          </p:nvPr>
        </p:nvSpPr>
        <p:spPr>
          <a:xfrm>
            <a:off x="917280" y="534960"/>
            <a:ext cx="3321360" cy="1146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grpSp>
        <p:nvGrpSpPr>
          <p:cNvPr id="123" name="Google Shape;49;p7"/>
          <p:cNvGrpSpPr/>
          <p:nvPr/>
        </p:nvGrpSpPr>
        <p:grpSpPr>
          <a:xfrm>
            <a:off x="-1303560" y="-1943280"/>
            <a:ext cx="12059640" cy="8490960"/>
            <a:chOff x="-1303560" y="-1943280"/>
            <a:chExt cx="12059640" cy="8490960"/>
          </a:xfrm>
        </p:grpSpPr>
        <p:pic>
          <p:nvPicPr>
            <p:cNvPr id="124" name="Google Shape;50;p7"/>
            <p:cNvPicPr/>
            <p:nvPr/>
          </p:nvPicPr>
          <p:blipFill>
            <a:blip r:embed="rId3">
              <a:alphaModFix amt="44000"/>
            </a:blip>
            <a:srcRect l="22932" b="43561"/>
            <a:stretch/>
          </p:blipFill>
          <p:spPr>
            <a:xfrm rot="20155800">
              <a:off x="4570920" y="2981160"/>
              <a:ext cx="5941440" cy="246204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125" name="Google Shape;51;p7"/>
            <p:cNvPicPr/>
            <p:nvPr/>
          </p:nvPicPr>
          <p:blipFill>
            <a:blip r:embed="rId4">
              <a:alphaModFix amt="31000"/>
            </a:blip>
            <a:stretch/>
          </p:blipFill>
          <p:spPr>
            <a:xfrm rot="20928600">
              <a:off x="-1181160" y="-1310400"/>
              <a:ext cx="6707160" cy="1915560"/>
            </a:xfrm>
            <a:prstGeom prst="rect">
              <a:avLst/>
            </a:prstGeom>
            <a:noFill/>
            <a:ln w="0">
              <a:noFill/>
            </a:ln>
          </p:spPr>
        </p:pic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POINT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53;p8"/>
          <p:cNvPicPr/>
          <p:nvPr/>
        </p:nvPicPr>
        <p:blipFill>
          <a:blip r:embed="rId2"/>
          <a:stretch/>
        </p:blipFill>
        <p:spPr>
          <a:xfrm>
            <a:off x="1800" y="0"/>
            <a:ext cx="914004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388160" y="1307160"/>
            <a:ext cx="6367320" cy="2529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6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grpSp>
        <p:nvGrpSpPr>
          <p:cNvPr id="128" name="Google Shape;55;p8"/>
          <p:cNvGrpSpPr/>
          <p:nvPr/>
        </p:nvGrpSpPr>
        <p:grpSpPr>
          <a:xfrm>
            <a:off x="-1161000" y="-559800"/>
            <a:ext cx="10569600" cy="6823080"/>
            <a:chOff x="-1161000" y="-559800"/>
            <a:chExt cx="10569600" cy="6823080"/>
          </a:xfrm>
        </p:grpSpPr>
        <p:pic>
          <p:nvPicPr>
            <p:cNvPr id="129" name="Google Shape;56;p8"/>
            <p:cNvPicPr/>
            <p:nvPr/>
          </p:nvPicPr>
          <p:blipFill>
            <a:blip r:embed="rId3"/>
            <a:srcRect t="8682" b="25474"/>
            <a:stretch/>
          </p:blipFill>
          <p:spPr>
            <a:xfrm rot="10800000">
              <a:off x="-159840" y="-9000"/>
              <a:ext cx="9419760" cy="220104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130" name="Google Shape;57;p8"/>
            <p:cNvPicPr/>
            <p:nvPr/>
          </p:nvPicPr>
          <p:blipFill>
            <a:blip r:embed="rId4">
              <a:alphaModFix amt="37000"/>
            </a:blip>
            <a:srcRect l="22932" b="43561"/>
            <a:stretch/>
          </p:blipFill>
          <p:spPr>
            <a:xfrm rot="11197800">
              <a:off x="5264280" y="-330840"/>
              <a:ext cx="4060440" cy="168228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131" name="Google Shape;58;p8"/>
            <p:cNvPicPr/>
            <p:nvPr/>
          </p:nvPicPr>
          <p:blipFill>
            <a:blip r:embed="rId5">
              <a:alphaModFix amt="31000"/>
            </a:blip>
            <a:srcRect l="27627" t="37156"/>
            <a:stretch/>
          </p:blipFill>
          <p:spPr>
            <a:xfrm rot="10800000">
              <a:off x="5721120" y="4409280"/>
              <a:ext cx="3687120" cy="138492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132" name="Google Shape;59;p8"/>
            <p:cNvPicPr/>
            <p:nvPr/>
          </p:nvPicPr>
          <p:blipFill>
            <a:blip r:embed="rId6">
              <a:alphaModFix amt="31000"/>
            </a:blip>
            <a:srcRect l="12047" t="40696" r="30099"/>
            <a:stretch/>
          </p:blipFill>
          <p:spPr>
            <a:xfrm rot="11968800">
              <a:off x="-1082520" y="4512960"/>
              <a:ext cx="3879720" cy="1135800"/>
            </a:xfrm>
            <a:prstGeom prst="rect">
              <a:avLst/>
            </a:prstGeom>
            <a:noFill/>
            <a:ln w="0">
              <a:noFill/>
            </a:ln>
          </p:spPr>
        </p:pic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61;p9"/>
          <p:cNvPicPr/>
          <p:nvPr/>
        </p:nvPicPr>
        <p:blipFill>
          <a:blip r:embed="rId2"/>
          <a:stretch/>
        </p:blipFill>
        <p:spPr>
          <a:xfrm>
            <a:off x="1800" y="0"/>
            <a:ext cx="914004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2241360" y="1293120"/>
            <a:ext cx="4660920" cy="84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45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grpSp>
        <p:nvGrpSpPr>
          <p:cNvPr id="135" name="Google Shape;64;p9"/>
          <p:cNvGrpSpPr/>
          <p:nvPr/>
        </p:nvGrpSpPr>
        <p:grpSpPr>
          <a:xfrm>
            <a:off x="-576720" y="-987480"/>
            <a:ext cx="9846720" cy="9218880"/>
            <a:chOff x="-576720" y="-987480"/>
            <a:chExt cx="9846720" cy="9218880"/>
          </a:xfrm>
        </p:grpSpPr>
        <p:pic>
          <p:nvPicPr>
            <p:cNvPr id="136" name="Google Shape;65;p9"/>
            <p:cNvPicPr/>
            <p:nvPr/>
          </p:nvPicPr>
          <p:blipFill>
            <a:blip r:embed="rId3"/>
            <a:stretch/>
          </p:blipFill>
          <p:spPr>
            <a:xfrm rot="11378400" flipH="1">
              <a:off x="-362880" y="4122360"/>
              <a:ext cx="9419760" cy="334368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137" name="Google Shape;66;p9"/>
            <p:cNvPicPr/>
            <p:nvPr/>
          </p:nvPicPr>
          <p:blipFill>
            <a:blip r:embed="rId4">
              <a:alphaModFix amt="37000"/>
            </a:blip>
            <a:srcRect l="22932" b="43561"/>
            <a:stretch/>
          </p:blipFill>
          <p:spPr>
            <a:xfrm rot="1573800" flipH="1">
              <a:off x="-245520" y="3530880"/>
              <a:ext cx="4848480" cy="200880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138" name="Google Shape;67;p9"/>
            <p:cNvPicPr/>
            <p:nvPr/>
          </p:nvPicPr>
          <p:blipFill>
            <a:blip r:embed="rId5"/>
            <a:stretch/>
          </p:blipFill>
          <p:spPr>
            <a:xfrm rot="10800000" flipH="1">
              <a:off x="4435920" y="-987480"/>
              <a:ext cx="4748400" cy="2146680"/>
            </a:xfrm>
            <a:prstGeom prst="rect">
              <a:avLst/>
            </a:prstGeom>
            <a:noFill/>
            <a:ln w="0">
              <a:noFill/>
            </a:ln>
          </p:spPr>
        </p:pic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72;p11"/>
          <p:cNvPicPr/>
          <p:nvPr/>
        </p:nvPicPr>
        <p:blipFill>
          <a:blip r:embed="rId2"/>
          <a:stretch/>
        </p:blipFill>
        <p:spPr>
          <a:xfrm>
            <a:off x="1800" y="0"/>
            <a:ext cx="914004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813840" y="1740960"/>
            <a:ext cx="4576320" cy="936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6000" b="1" u="none" strike="noStrike">
                <a:solidFill>
                  <a:schemeClr val="accent3"/>
                </a:solidFill>
                <a:effectLst/>
                <a:uFillTx/>
                <a:latin typeface="Montserrat"/>
                <a:ea typeface="Montserrat"/>
              </a:rPr>
              <a:t>xx%</a:t>
            </a:r>
            <a:endParaRPr lang="fr-FR" sz="6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grpSp>
        <p:nvGrpSpPr>
          <p:cNvPr id="10" name="Google Shape;75;p11"/>
          <p:cNvGrpSpPr/>
          <p:nvPr/>
        </p:nvGrpSpPr>
        <p:grpSpPr>
          <a:xfrm>
            <a:off x="-1374120" y="-1447200"/>
            <a:ext cx="11959920" cy="7888320"/>
            <a:chOff x="-1374120" y="-1447200"/>
            <a:chExt cx="11959920" cy="7888320"/>
          </a:xfrm>
        </p:grpSpPr>
        <p:pic>
          <p:nvPicPr>
            <p:cNvPr id="11" name="Google Shape;76;p11"/>
            <p:cNvPicPr/>
            <p:nvPr/>
          </p:nvPicPr>
          <p:blipFill>
            <a:blip r:embed="rId3"/>
            <a:srcRect r="23297"/>
            <a:stretch/>
          </p:blipFill>
          <p:spPr>
            <a:xfrm rot="7875600" flipH="1">
              <a:off x="-1347480" y="698760"/>
              <a:ext cx="7224840" cy="3343680"/>
            </a:xfrm>
            <a:prstGeom prst="rect">
              <a:avLst/>
            </a:prstGeom>
            <a:noFill/>
            <a:ln w="0">
              <a:noFill/>
            </a:ln>
          </p:spPr>
        </p:pic>
        <p:grpSp>
          <p:nvGrpSpPr>
            <p:cNvPr id="12" name="Google Shape;77;p11"/>
            <p:cNvGrpSpPr/>
            <p:nvPr/>
          </p:nvGrpSpPr>
          <p:grpSpPr>
            <a:xfrm>
              <a:off x="-1095120" y="1561320"/>
              <a:ext cx="11680920" cy="4879800"/>
              <a:chOff x="-1095120" y="1561320"/>
              <a:chExt cx="11680920" cy="4879800"/>
            </a:xfrm>
          </p:grpSpPr>
          <p:pic>
            <p:nvPicPr>
              <p:cNvPr id="13" name="Google Shape;78;p11"/>
              <p:cNvPicPr/>
              <p:nvPr/>
            </p:nvPicPr>
            <p:blipFill>
              <a:blip r:embed="rId4">
                <a:alphaModFix amt="44000"/>
              </a:blip>
              <a:srcRect l="32833" b="43561"/>
              <a:stretch/>
            </p:blipFill>
            <p:spPr>
              <a:xfrm rot="1413600">
                <a:off x="-818640" y="2493360"/>
                <a:ext cx="5177880" cy="2462040"/>
              </a:xfrm>
              <a:prstGeom prst="rect">
                <a:avLst/>
              </a:prstGeom>
              <a:noFill/>
              <a:ln w="0">
                <a:noFill/>
              </a:ln>
            </p:spPr>
          </p:pic>
          <p:pic>
            <p:nvPicPr>
              <p:cNvPr id="14" name="Google Shape;79;p11"/>
              <p:cNvPicPr/>
              <p:nvPr/>
            </p:nvPicPr>
            <p:blipFill>
              <a:blip r:embed="rId5">
                <a:alphaModFix amt="31000"/>
              </a:blip>
              <a:srcRect l="48473"/>
              <a:stretch/>
            </p:blipFill>
            <p:spPr>
              <a:xfrm rot="7511400" flipH="1">
                <a:off x="7079760" y="3519360"/>
                <a:ext cx="3455280" cy="1915560"/>
              </a:xfrm>
              <a:prstGeom prst="rect">
                <a:avLst/>
              </a:prstGeom>
              <a:noFill/>
              <a:ln w="0">
                <a:noFill/>
              </a:ln>
            </p:spPr>
          </p:pic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215;p26"/>
          <p:cNvPicPr/>
          <p:nvPr/>
        </p:nvPicPr>
        <p:blipFill>
          <a:blip r:embed="rId2"/>
          <a:stretch/>
        </p:blipFill>
        <p:spPr>
          <a:xfrm>
            <a:off x="1800" y="0"/>
            <a:ext cx="9140040" cy="5143320"/>
          </a:xfrm>
          <a:prstGeom prst="rect">
            <a:avLst/>
          </a:prstGeom>
          <a:noFill/>
          <a:ln w="0">
            <a:noFill/>
          </a:ln>
        </p:spPr>
      </p:pic>
      <p:grpSp>
        <p:nvGrpSpPr>
          <p:cNvPr id="103" name="Google Shape;216;p26"/>
          <p:cNvGrpSpPr/>
          <p:nvPr/>
        </p:nvGrpSpPr>
        <p:grpSpPr>
          <a:xfrm>
            <a:off x="-1374120" y="-1447200"/>
            <a:ext cx="11959920" cy="7888320"/>
            <a:chOff x="-1374120" y="-1447200"/>
            <a:chExt cx="11959920" cy="7888320"/>
          </a:xfrm>
        </p:grpSpPr>
        <p:pic>
          <p:nvPicPr>
            <p:cNvPr id="104" name="Google Shape;217;p26"/>
            <p:cNvPicPr/>
            <p:nvPr/>
          </p:nvPicPr>
          <p:blipFill>
            <a:blip r:embed="rId3"/>
            <a:srcRect r="23297"/>
            <a:stretch/>
          </p:blipFill>
          <p:spPr>
            <a:xfrm rot="7875600" flipH="1">
              <a:off x="-1347480" y="698760"/>
              <a:ext cx="7224840" cy="3343680"/>
            </a:xfrm>
            <a:prstGeom prst="rect">
              <a:avLst/>
            </a:prstGeom>
            <a:noFill/>
            <a:ln w="0">
              <a:noFill/>
            </a:ln>
          </p:spPr>
        </p:pic>
        <p:grpSp>
          <p:nvGrpSpPr>
            <p:cNvPr id="105" name="Google Shape;218;p26"/>
            <p:cNvGrpSpPr/>
            <p:nvPr/>
          </p:nvGrpSpPr>
          <p:grpSpPr>
            <a:xfrm>
              <a:off x="-1095120" y="1561320"/>
              <a:ext cx="11680920" cy="4879800"/>
              <a:chOff x="-1095120" y="1561320"/>
              <a:chExt cx="11680920" cy="4879800"/>
            </a:xfrm>
          </p:grpSpPr>
          <p:pic>
            <p:nvPicPr>
              <p:cNvPr id="106" name="Google Shape;219;p26"/>
              <p:cNvPicPr/>
              <p:nvPr/>
            </p:nvPicPr>
            <p:blipFill>
              <a:blip r:embed="rId4">
                <a:alphaModFix amt="44000"/>
              </a:blip>
              <a:srcRect l="32833" b="43561"/>
              <a:stretch/>
            </p:blipFill>
            <p:spPr>
              <a:xfrm rot="1413600">
                <a:off x="-818640" y="2493360"/>
                <a:ext cx="5177880" cy="2462040"/>
              </a:xfrm>
              <a:prstGeom prst="rect">
                <a:avLst/>
              </a:prstGeom>
              <a:noFill/>
              <a:ln w="0">
                <a:noFill/>
              </a:ln>
            </p:spPr>
          </p:pic>
          <p:pic>
            <p:nvPicPr>
              <p:cNvPr id="107" name="Google Shape;220;p26"/>
              <p:cNvPicPr/>
              <p:nvPr/>
            </p:nvPicPr>
            <p:blipFill>
              <a:blip r:embed="rId5">
                <a:alphaModFix amt="31000"/>
              </a:blip>
              <a:srcRect l="48473"/>
              <a:stretch/>
            </p:blipFill>
            <p:spPr>
              <a:xfrm rot="7511400" flipH="1">
                <a:off x="7079760" y="3519360"/>
                <a:ext cx="3455280" cy="1915560"/>
              </a:xfrm>
              <a:prstGeom prst="rect">
                <a:avLst/>
              </a:prstGeom>
              <a:noFill/>
              <a:ln w="0">
                <a:noFill/>
              </a:ln>
            </p:spPr>
          </p:pic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82;p13"/>
          <p:cNvPicPr/>
          <p:nvPr/>
        </p:nvPicPr>
        <p:blipFill>
          <a:blip r:embed="rId2"/>
          <a:stretch/>
        </p:blipFill>
        <p:spPr>
          <a:xfrm>
            <a:off x="1800" y="0"/>
            <a:ext cx="914004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20000" y="53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7" name="PlaceHolder 2"/>
          <p:cNvSpPr>
            <a:spLocks noGrp="1"/>
          </p:cNvSpPr>
          <p:nvPr>
            <p:ph type="title"/>
          </p:nvPr>
        </p:nvSpPr>
        <p:spPr>
          <a:xfrm>
            <a:off x="1552680" y="1488960"/>
            <a:ext cx="734400" cy="546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000" b="1" u="none" strike="noStrike">
                <a:solidFill>
                  <a:schemeClr val="accent3"/>
                </a:solidFill>
                <a:effectLst/>
                <a:uFillTx/>
                <a:latin typeface="Montserrat"/>
                <a:ea typeface="Montserrat"/>
              </a:rPr>
              <a:t>xx%</a:t>
            </a:r>
            <a:endParaRPr lang="fr-FR" sz="3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title"/>
          </p:nvPr>
        </p:nvSpPr>
        <p:spPr>
          <a:xfrm>
            <a:off x="1552680" y="3226320"/>
            <a:ext cx="734400" cy="546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000" b="1" u="none" strike="noStrike">
                <a:solidFill>
                  <a:schemeClr val="accent3"/>
                </a:solidFill>
                <a:effectLst/>
                <a:uFillTx/>
                <a:latin typeface="Montserrat"/>
                <a:ea typeface="Montserrat"/>
              </a:rPr>
              <a:t>xx%</a:t>
            </a:r>
            <a:endParaRPr lang="fr-FR" sz="3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title"/>
          </p:nvPr>
        </p:nvSpPr>
        <p:spPr>
          <a:xfrm>
            <a:off x="4204800" y="1488960"/>
            <a:ext cx="734400" cy="546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000" b="1" u="none" strike="noStrike">
                <a:solidFill>
                  <a:schemeClr val="accent3"/>
                </a:solidFill>
                <a:effectLst/>
                <a:uFillTx/>
                <a:latin typeface="Montserrat"/>
                <a:ea typeface="Montserrat"/>
              </a:rPr>
              <a:t>xx%</a:t>
            </a:r>
            <a:endParaRPr lang="fr-FR" sz="3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title"/>
          </p:nvPr>
        </p:nvSpPr>
        <p:spPr>
          <a:xfrm>
            <a:off x="4204800" y="3226320"/>
            <a:ext cx="734400" cy="546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000" b="1" u="none" strike="noStrike">
                <a:solidFill>
                  <a:schemeClr val="accent3"/>
                </a:solidFill>
                <a:effectLst/>
                <a:uFillTx/>
                <a:latin typeface="Montserrat"/>
                <a:ea typeface="Montserrat"/>
              </a:rPr>
              <a:t>xx%</a:t>
            </a:r>
            <a:endParaRPr lang="fr-FR" sz="3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1" name="PlaceHolder 6"/>
          <p:cNvSpPr>
            <a:spLocks noGrp="1"/>
          </p:cNvSpPr>
          <p:nvPr>
            <p:ph type="title"/>
          </p:nvPr>
        </p:nvSpPr>
        <p:spPr>
          <a:xfrm>
            <a:off x="6856560" y="1488960"/>
            <a:ext cx="734400" cy="546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000" b="1" u="none" strike="noStrike">
                <a:solidFill>
                  <a:schemeClr val="accent3"/>
                </a:solidFill>
                <a:effectLst/>
                <a:uFillTx/>
                <a:latin typeface="Montserrat"/>
                <a:ea typeface="Montserrat"/>
              </a:rPr>
              <a:t>xx%</a:t>
            </a:r>
            <a:endParaRPr lang="fr-FR" sz="3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2" name="PlaceHolder 7"/>
          <p:cNvSpPr>
            <a:spLocks noGrp="1"/>
          </p:cNvSpPr>
          <p:nvPr>
            <p:ph type="title"/>
          </p:nvPr>
        </p:nvSpPr>
        <p:spPr>
          <a:xfrm>
            <a:off x="6856560" y="3226320"/>
            <a:ext cx="734400" cy="546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000" b="1" u="none" strike="noStrike">
                <a:solidFill>
                  <a:schemeClr val="accent3"/>
                </a:solidFill>
                <a:effectLst/>
                <a:uFillTx/>
                <a:latin typeface="Montserrat"/>
                <a:ea typeface="Montserrat"/>
              </a:rPr>
              <a:t>xx%</a:t>
            </a:r>
            <a:endParaRPr lang="fr-FR" sz="3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grpSp>
        <p:nvGrpSpPr>
          <p:cNvPr id="23" name="Google Shape;96;p13"/>
          <p:cNvGrpSpPr/>
          <p:nvPr/>
        </p:nvGrpSpPr>
        <p:grpSpPr>
          <a:xfrm>
            <a:off x="-565560" y="-1667520"/>
            <a:ext cx="10538640" cy="8322480"/>
            <a:chOff x="-565560" y="-1667520"/>
            <a:chExt cx="10538640" cy="8322480"/>
          </a:xfrm>
        </p:grpSpPr>
        <p:pic>
          <p:nvPicPr>
            <p:cNvPr id="24" name="Google Shape;97;p13"/>
            <p:cNvPicPr/>
            <p:nvPr/>
          </p:nvPicPr>
          <p:blipFill>
            <a:blip r:embed="rId3">
              <a:alphaModFix amt="48000"/>
            </a:blip>
            <a:stretch/>
          </p:blipFill>
          <p:spPr>
            <a:xfrm rot="10800000">
              <a:off x="4878000" y="4451040"/>
              <a:ext cx="5095080" cy="220392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25" name="Google Shape;98;p13"/>
            <p:cNvPicPr/>
            <p:nvPr/>
          </p:nvPicPr>
          <p:blipFill>
            <a:blip r:embed="rId4">
              <a:alphaModFix amt="78000"/>
            </a:blip>
            <a:srcRect l="22932" b="43561"/>
            <a:stretch/>
          </p:blipFill>
          <p:spPr>
            <a:xfrm rot="9880200">
              <a:off x="-345600" y="-925560"/>
              <a:ext cx="5941440" cy="2462040"/>
            </a:xfrm>
            <a:prstGeom prst="rect">
              <a:avLst/>
            </a:prstGeom>
            <a:noFill/>
            <a:ln w="0">
              <a:noFill/>
            </a:ln>
          </p:spPr>
        </p:pic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2_2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123;p17"/>
          <p:cNvPicPr/>
          <p:nvPr/>
        </p:nvPicPr>
        <p:blipFill>
          <a:blip r:embed="rId2"/>
          <a:stretch/>
        </p:blipFill>
        <p:spPr>
          <a:xfrm>
            <a:off x="1800" y="0"/>
            <a:ext cx="914004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5" name="PlaceHolder 1"/>
          <p:cNvSpPr>
            <a:spLocks noGrp="1"/>
          </p:cNvSpPr>
          <p:nvPr>
            <p:ph type="body"/>
          </p:nvPr>
        </p:nvSpPr>
        <p:spPr>
          <a:xfrm>
            <a:off x="720000" y="1152360"/>
            <a:ext cx="375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720000" y="53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78200" y="1152360"/>
            <a:ext cx="375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154;p20"/>
          <p:cNvPicPr/>
          <p:nvPr/>
        </p:nvPicPr>
        <p:blipFill>
          <a:blip r:embed="rId2"/>
          <a:stretch/>
        </p:blipFill>
        <p:spPr>
          <a:xfrm>
            <a:off x="1800" y="0"/>
            <a:ext cx="914004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20000" y="53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grpSp>
        <p:nvGrpSpPr>
          <p:cNvPr id="62" name="Google Shape;164;p20"/>
          <p:cNvGrpSpPr/>
          <p:nvPr/>
        </p:nvGrpSpPr>
        <p:grpSpPr>
          <a:xfrm>
            <a:off x="-570600" y="-1572840"/>
            <a:ext cx="12288240" cy="8638200"/>
            <a:chOff x="-570600" y="-1572840"/>
            <a:chExt cx="12288240" cy="8638200"/>
          </a:xfrm>
        </p:grpSpPr>
        <p:pic>
          <p:nvPicPr>
            <p:cNvPr id="63" name="Google Shape;165;p20"/>
            <p:cNvPicPr/>
            <p:nvPr/>
          </p:nvPicPr>
          <p:blipFill>
            <a:blip r:embed="rId3">
              <a:alphaModFix amt="48000"/>
            </a:blip>
            <a:stretch/>
          </p:blipFill>
          <p:spPr>
            <a:xfrm>
              <a:off x="-570600" y="-1572840"/>
              <a:ext cx="5095080" cy="220392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64" name="Google Shape;166;p20"/>
            <p:cNvPicPr/>
            <p:nvPr/>
          </p:nvPicPr>
          <p:blipFill>
            <a:blip r:embed="rId4">
              <a:alphaModFix amt="44000"/>
            </a:blip>
            <a:stretch/>
          </p:blipFill>
          <p:spPr>
            <a:xfrm rot="10023000">
              <a:off x="4880880" y="4422600"/>
              <a:ext cx="6707160" cy="1915560"/>
            </a:xfrm>
            <a:prstGeom prst="rect">
              <a:avLst/>
            </a:prstGeom>
            <a:noFill/>
            <a:ln w="0">
              <a:noFill/>
            </a:ln>
          </p:spPr>
        </p:pic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27;p4"/>
          <p:cNvPicPr/>
          <p:nvPr/>
        </p:nvPicPr>
        <p:blipFill>
          <a:blip r:embed="rId2"/>
          <a:stretch/>
        </p:blipFill>
        <p:spPr>
          <a:xfrm>
            <a:off x="1800" y="0"/>
            <a:ext cx="914004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9" name="PlaceHolder 1"/>
          <p:cNvSpPr>
            <a:spLocks noGrp="1"/>
          </p:cNvSpPr>
          <p:nvPr>
            <p:ph type="body"/>
          </p:nvPr>
        </p:nvSpPr>
        <p:spPr>
          <a:xfrm>
            <a:off x="720000" y="1152360"/>
            <a:ext cx="7703640" cy="3416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110" name="PlaceHolder 2"/>
          <p:cNvSpPr>
            <a:spLocks noGrp="1"/>
          </p:cNvSpPr>
          <p:nvPr>
            <p:ph type="title"/>
          </p:nvPr>
        </p:nvSpPr>
        <p:spPr>
          <a:xfrm>
            <a:off x="720000" y="53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42;p6"/>
          <p:cNvPicPr/>
          <p:nvPr/>
        </p:nvPicPr>
        <p:blipFill>
          <a:blip r:embed="rId2"/>
          <a:stretch/>
        </p:blipFill>
        <p:spPr>
          <a:xfrm>
            <a:off x="1800" y="0"/>
            <a:ext cx="914004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720000" y="53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pic>
        <p:nvPicPr>
          <p:cNvPr id="119" name="Google Shape;44;p6"/>
          <p:cNvPicPr/>
          <p:nvPr/>
        </p:nvPicPr>
        <p:blipFill>
          <a:blip r:embed="rId3">
            <a:alphaModFix amt="31000"/>
          </a:blip>
          <a:stretch/>
        </p:blipFill>
        <p:spPr>
          <a:xfrm rot="21197400">
            <a:off x="-1955880" y="-1258920"/>
            <a:ext cx="5095080" cy="22039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TION_ONLY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140" name="PlaceHolder 2"/>
          <p:cNvSpPr>
            <a:spLocks noGrp="1"/>
          </p:cNvSpPr>
          <p:nvPr>
            <p:ph type="title"/>
          </p:nvPr>
        </p:nvSpPr>
        <p:spPr>
          <a:xfrm>
            <a:off x="720000" y="572760"/>
            <a:ext cx="3494160" cy="97452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24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mple-light-2"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"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716760" y="510840"/>
            <a:ext cx="771012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4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100;p14"/>
          <p:cNvPicPr/>
          <p:nvPr/>
        </p:nvPicPr>
        <p:blipFill>
          <a:blip r:embed="rId2"/>
          <a:stretch/>
        </p:blipFill>
        <p:spPr>
          <a:xfrm>
            <a:off x="1800" y="0"/>
            <a:ext cx="914004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20000" y="53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grpSp>
        <p:nvGrpSpPr>
          <p:cNvPr id="28" name="Google Shape;102;p14"/>
          <p:cNvGrpSpPr/>
          <p:nvPr/>
        </p:nvGrpSpPr>
        <p:grpSpPr>
          <a:xfrm>
            <a:off x="-1764720" y="-2189160"/>
            <a:ext cx="12540600" cy="4805640"/>
            <a:chOff x="-1764720" y="-2189160"/>
            <a:chExt cx="12540600" cy="4805640"/>
          </a:xfrm>
        </p:grpSpPr>
        <p:pic>
          <p:nvPicPr>
            <p:cNvPr id="29" name="Google Shape;103;p14"/>
            <p:cNvPicPr/>
            <p:nvPr/>
          </p:nvPicPr>
          <p:blipFill>
            <a:blip r:embed="rId3">
              <a:alphaModFix amt="78000"/>
            </a:blip>
            <a:srcRect l="22932" b="43561"/>
            <a:stretch/>
          </p:blipFill>
          <p:spPr>
            <a:xfrm rot="12350400" flipH="1">
              <a:off x="4594680" y="-1017000"/>
              <a:ext cx="5941440" cy="246204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30" name="Google Shape;104;p14"/>
            <p:cNvPicPr/>
            <p:nvPr/>
          </p:nvPicPr>
          <p:blipFill>
            <a:blip r:embed="rId4">
              <a:alphaModFix amt="31000"/>
            </a:blip>
            <a:stretch/>
          </p:blipFill>
          <p:spPr>
            <a:xfrm rot="21145200">
              <a:off x="-1667520" y="-1319400"/>
              <a:ext cx="6707160" cy="1915560"/>
            </a:xfrm>
            <a:prstGeom prst="rect">
              <a:avLst/>
            </a:prstGeom>
            <a:noFill/>
            <a:ln w="0"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106;p15"/>
          <p:cNvPicPr/>
          <p:nvPr/>
        </p:nvPicPr>
        <p:blipFill>
          <a:blip r:embed="rId2"/>
          <a:stretch/>
        </p:blipFill>
        <p:spPr>
          <a:xfrm>
            <a:off x="1800" y="0"/>
            <a:ext cx="914004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451040" y="834840"/>
            <a:ext cx="3793320" cy="1458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grpSp>
        <p:nvGrpSpPr>
          <p:cNvPr id="33" name="Google Shape;109;p15"/>
          <p:cNvGrpSpPr/>
          <p:nvPr/>
        </p:nvGrpSpPr>
        <p:grpSpPr>
          <a:xfrm>
            <a:off x="-630000" y="-1157400"/>
            <a:ext cx="10897920" cy="7275960"/>
            <a:chOff x="-630000" y="-1157400"/>
            <a:chExt cx="10897920" cy="7275960"/>
          </a:xfrm>
        </p:grpSpPr>
        <p:pic>
          <p:nvPicPr>
            <p:cNvPr id="34" name="Google Shape;110;p15"/>
            <p:cNvPicPr/>
            <p:nvPr/>
          </p:nvPicPr>
          <p:blipFill>
            <a:blip r:embed="rId3"/>
            <a:srcRect l="22932" b="43561"/>
            <a:stretch/>
          </p:blipFill>
          <p:spPr>
            <a:xfrm rot="1806000" flipH="1">
              <a:off x="-453240" y="3029040"/>
              <a:ext cx="4848480" cy="200880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35" name="Google Shape;111;p15"/>
            <p:cNvPicPr/>
            <p:nvPr/>
          </p:nvPicPr>
          <p:blipFill>
            <a:blip r:embed="rId4">
              <a:alphaModFix amt="31000"/>
            </a:blip>
            <a:stretch/>
          </p:blipFill>
          <p:spPr>
            <a:xfrm flipH="1">
              <a:off x="5172840" y="-1157400"/>
              <a:ext cx="5095080" cy="2203920"/>
            </a:xfrm>
            <a:prstGeom prst="rect">
              <a:avLst/>
            </a:prstGeom>
            <a:noFill/>
            <a:ln w="0"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113;p16"/>
          <p:cNvPicPr/>
          <p:nvPr/>
        </p:nvPicPr>
        <p:blipFill>
          <a:blip r:embed="rId2"/>
          <a:stretch/>
        </p:blipFill>
        <p:spPr>
          <a:xfrm>
            <a:off x="1800" y="0"/>
            <a:ext cx="914004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714960" y="534960"/>
            <a:ext cx="3658320" cy="1023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85680" y="534960"/>
            <a:ext cx="1672200" cy="2093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25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816840" y="2797560"/>
            <a:ext cx="5441040" cy="1810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lnSpcReduction="9999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432840" y="534960"/>
            <a:ext cx="1894320" cy="4073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25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grpSp>
        <p:nvGrpSpPr>
          <p:cNvPr id="41" name="Google Shape;119;p16"/>
          <p:cNvGrpSpPr/>
          <p:nvPr/>
        </p:nvGrpSpPr>
        <p:grpSpPr>
          <a:xfrm>
            <a:off x="-1172520" y="-1141920"/>
            <a:ext cx="12101760" cy="7371360"/>
            <a:chOff x="-1172520" y="-1141920"/>
            <a:chExt cx="12101760" cy="7371360"/>
          </a:xfrm>
        </p:grpSpPr>
        <p:pic>
          <p:nvPicPr>
            <p:cNvPr id="42" name="Google Shape;120;p16"/>
            <p:cNvPicPr/>
            <p:nvPr/>
          </p:nvPicPr>
          <p:blipFill>
            <a:blip r:embed="rId3">
              <a:alphaModFix amt="30000"/>
            </a:blip>
            <a:srcRect r="33905"/>
            <a:stretch/>
          </p:blipFill>
          <p:spPr>
            <a:xfrm rot="7043400">
              <a:off x="7492680" y="3125880"/>
              <a:ext cx="3367080" cy="220392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43" name="Google Shape;121;p16"/>
            <p:cNvPicPr/>
            <p:nvPr/>
          </p:nvPicPr>
          <p:blipFill>
            <a:blip r:embed="rId4">
              <a:alphaModFix amt="31000"/>
            </a:blip>
            <a:srcRect l="32956" t="19059" r="17417"/>
            <a:stretch/>
          </p:blipFill>
          <p:spPr>
            <a:xfrm rot="7839000">
              <a:off x="-1163880" y="-149400"/>
              <a:ext cx="3327840" cy="1550520"/>
            </a:xfrm>
            <a:prstGeom prst="rect">
              <a:avLst/>
            </a:prstGeom>
            <a:noFill/>
            <a:ln w="0">
              <a:noFill/>
            </a:ln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2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128;p18"/>
          <p:cNvPicPr/>
          <p:nvPr/>
        </p:nvPicPr>
        <p:blipFill>
          <a:blip r:embed="rId2"/>
          <a:stretch/>
        </p:blipFill>
        <p:spPr>
          <a:xfrm>
            <a:off x="1800" y="0"/>
            <a:ext cx="914004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720000" y="53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grpSp>
        <p:nvGrpSpPr>
          <p:cNvPr id="50" name="Google Shape;136;p18"/>
          <p:cNvGrpSpPr/>
          <p:nvPr/>
        </p:nvGrpSpPr>
        <p:grpSpPr>
          <a:xfrm>
            <a:off x="-2042640" y="-1384560"/>
            <a:ext cx="11865600" cy="8459280"/>
            <a:chOff x="-2042640" y="-1384560"/>
            <a:chExt cx="11865600" cy="8459280"/>
          </a:xfrm>
        </p:grpSpPr>
        <p:pic>
          <p:nvPicPr>
            <p:cNvPr id="51" name="Google Shape;137;p18"/>
            <p:cNvPicPr/>
            <p:nvPr/>
          </p:nvPicPr>
          <p:blipFill>
            <a:blip r:embed="rId3"/>
            <a:stretch/>
          </p:blipFill>
          <p:spPr>
            <a:xfrm rot="966600">
              <a:off x="-1763640" y="2489400"/>
              <a:ext cx="9419760" cy="334368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52" name="Google Shape;138;p18"/>
            <p:cNvPicPr/>
            <p:nvPr/>
          </p:nvPicPr>
          <p:blipFill>
            <a:blip r:embed="rId4"/>
            <a:srcRect l="22932" b="43561"/>
            <a:stretch/>
          </p:blipFill>
          <p:spPr>
            <a:xfrm rot="11792400" flipH="1">
              <a:off x="4633920" y="-735840"/>
              <a:ext cx="4848480" cy="200880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53" name="Google Shape;139;p18"/>
            <p:cNvPicPr/>
            <p:nvPr/>
          </p:nvPicPr>
          <p:blipFill>
            <a:blip r:embed="rId5">
              <a:alphaModFix amt="31000"/>
            </a:blip>
            <a:stretch/>
          </p:blipFill>
          <p:spPr>
            <a:xfrm rot="20595000" flipH="1">
              <a:off x="2981880" y="3544920"/>
              <a:ext cx="6707160" cy="1915560"/>
            </a:xfrm>
            <a:prstGeom prst="rect">
              <a:avLst/>
            </a:prstGeom>
            <a:noFill/>
            <a:ln w="0">
              <a:noFill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2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141;p19"/>
          <p:cNvPicPr/>
          <p:nvPr/>
        </p:nvPicPr>
        <p:blipFill>
          <a:blip r:embed="rId2"/>
          <a:stretch/>
        </p:blipFill>
        <p:spPr>
          <a:xfrm>
            <a:off x="1800" y="0"/>
            <a:ext cx="914004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20000" y="53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grpSp>
        <p:nvGrpSpPr>
          <p:cNvPr id="56" name="Google Shape;149;p19"/>
          <p:cNvGrpSpPr/>
          <p:nvPr/>
        </p:nvGrpSpPr>
        <p:grpSpPr>
          <a:xfrm>
            <a:off x="-1471680" y="1841760"/>
            <a:ext cx="11395080" cy="5139360"/>
            <a:chOff x="-1471680" y="1841760"/>
            <a:chExt cx="11395080" cy="5139360"/>
          </a:xfrm>
        </p:grpSpPr>
        <p:pic>
          <p:nvPicPr>
            <p:cNvPr id="57" name="Google Shape;150;p19"/>
            <p:cNvPicPr/>
            <p:nvPr/>
          </p:nvPicPr>
          <p:blipFill>
            <a:blip r:embed="rId3">
              <a:alphaModFix amt="31000"/>
            </a:blip>
            <a:stretch/>
          </p:blipFill>
          <p:spPr>
            <a:xfrm rot="11452800">
              <a:off x="4244400" y="4077720"/>
              <a:ext cx="5095080" cy="220392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58" name="Google Shape;151;p19"/>
            <p:cNvPicPr/>
            <p:nvPr/>
          </p:nvPicPr>
          <p:blipFill>
            <a:blip r:embed="rId4">
              <a:alphaModFix amt="71000"/>
            </a:blip>
            <a:srcRect l="22932" b="43561"/>
            <a:stretch/>
          </p:blipFill>
          <p:spPr>
            <a:xfrm rot="1872600" flipH="1">
              <a:off x="-1265400" y="3191040"/>
              <a:ext cx="5889960" cy="244044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59" name="Google Shape;152;p19"/>
            <p:cNvPicPr/>
            <p:nvPr/>
          </p:nvPicPr>
          <p:blipFill>
            <a:blip r:embed="rId5">
              <a:alphaModFix amt="93000"/>
            </a:blip>
            <a:srcRect l="35907" t="27930" r="16903"/>
            <a:stretch/>
          </p:blipFill>
          <p:spPr>
            <a:xfrm rot="9728400">
              <a:off x="6623280" y="4068000"/>
              <a:ext cx="3164400" cy="1380600"/>
            </a:xfrm>
            <a:prstGeom prst="rect">
              <a:avLst/>
            </a:prstGeom>
            <a:noFill/>
            <a:ln w="0">
              <a:noFill/>
            </a:ln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18;p3"/>
          <p:cNvPicPr/>
          <p:nvPr/>
        </p:nvPicPr>
        <p:blipFill>
          <a:blip r:embed="rId2"/>
          <a:stretch/>
        </p:blipFill>
        <p:spPr>
          <a:xfrm>
            <a:off x="1800" y="0"/>
            <a:ext cx="914004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2391840" y="2748960"/>
            <a:ext cx="4359960" cy="886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41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67" name="PlaceHolder 2"/>
          <p:cNvSpPr>
            <a:spLocks noGrp="1"/>
          </p:cNvSpPr>
          <p:nvPr>
            <p:ph type="title"/>
          </p:nvPr>
        </p:nvSpPr>
        <p:spPr>
          <a:xfrm>
            <a:off x="4026960" y="1550160"/>
            <a:ext cx="1089720" cy="1027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6000" b="1" u="none" strike="noStrike">
                <a:solidFill>
                  <a:schemeClr val="accent3"/>
                </a:solidFill>
                <a:effectLst/>
                <a:uFillTx/>
                <a:latin typeface="Montserrat"/>
                <a:ea typeface="Montserrat"/>
              </a:rPr>
              <a:t>xx%</a:t>
            </a:r>
            <a:endParaRPr lang="fr-FR" sz="6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grpSp>
        <p:nvGrpSpPr>
          <p:cNvPr id="68" name="Google Shape;21;p3"/>
          <p:cNvGrpSpPr/>
          <p:nvPr/>
        </p:nvGrpSpPr>
        <p:grpSpPr>
          <a:xfrm>
            <a:off x="-576720" y="-3141360"/>
            <a:ext cx="9846720" cy="9218880"/>
            <a:chOff x="-576720" y="-3141360"/>
            <a:chExt cx="9846720" cy="9218880"/>
          </a:xfrm>
        </p:grpSpPr>
        <p:pic>
          <p:nvPicPr>
            <p:cNvPr id="69" name="Google Shape;22;p3"/>
            <p:cNvPicPr/>
            <p:nvPr/>
          </p:nvPicPr>
          <p:blipFill>
            <a:blip r:embed="rId3"/>
            <a:stretch/>
          </p:blipFill>
          <p:spPr>
            <a:xfrm rot="21021600">
              <a:off x="-363240" y="-2376000"/>
              <a:ext cx="9419760" cy="334368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70" name="Google Shape;23;p3"/>
            <p:cNvPicPr/>
            <p:nvPr/>
          </p:nvPicPr>
          <p:blipFill>
            <a:blip r:embed="rId4">
              <a:alphaModFix amt="37000"/>
            </a:blip>
            <a:srcRect l="22932" b="43561"/>
            <a:stretch/>
          </p:blipFill>
          <p:spPr>
            <a:xfrm rot="9226200">
              <a:off x="-245520" y="-450000"/>
              <a:ext cx="4848480" cy="200880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71" name="Google Shape;24;p3"/>
            <p:cNvPicPr/>
            <p:nvPr/>
          </p:nvPicPr>
          <p:blipFill>
            <a:blip r:embed="rId5"/>
            <a:stretch/>
          </p:blipFill>
          <p:spPr>
            <a:xfrm>
              <a:off x="4435920" y="3930840"/>
              <a:ext cx="4748400" cy="2146680"/>
            </a:xfrm>
            <a:prstGeom prst="rect">
              <a:avLst/>
            </a:prstGeom>
            <a:noFill/>
            <a:ln w="0">
              <a:noFill/>
            </a:ln>
          </p:spPr>
        </p:pic>
      </p:grpSp>
      <p:pic>
        <p:nvPicPr>
          <p:cNvPr id="72" name="Google Shape;25;p3"/>
          <p:cNvPicPr/>
          <p:nvPr/>
        </p:nvPicPr>
        <p:blipFill>
          <a:blip r:embed="rId6">
            <a:alphaModFix amt="31000"/>
          </a:blip>
          <a:stretch/>
        </p:blipFill>
        <p:spPr>
          <a:xfrm rot="1206000">
            <a:off x="-562680" y="3620520"/>
            <a:ext cx="6707160" cy="191556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168;p21"/>
          <p:cNvPicPr/>
          <p:nvPr/>
        </p:nvPicPr>
        <p:blipFill>
          <a:blip r:embed="rId2"/>
          <a:stretch/>
        </p:blipFill>
        <p:spPr>
          <a:xfrm>
            <a:off x="1800" y="0"/>
            <a:ext cx="914004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720000" y="53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grpSp>
        <p:nvGrpSpPr>
          <p:cNvPr id="75" name="Google Shape;182;p21"/>
          <p:cNvGrpSpPr/>
          <p:nvPr/>
        </p:nvGrpSpPr>
        <p:grpSpPr>
          <a:xfrm>
            <a:off x="-1114920" y="-1796400"/>
            <a:ext cx="11678040" cy="4399200"/>
            <a:chOff x="-1114920" y="-1796400"/>
            <a:chExt cx="11678040" cy="4399200"/>
          </a:xfrm>
        </p:grpSpPr>
        <p:pic>
          <p:nvPicPr>
            <p:cNvPr id="76" name="Google Shape;183;p21"/>
            <p:cNvPicPr/>
            <p:nvPr/>
          </p:nvPicPr>
          <p:blipFill>
            <a:blip r:embed="rId3">
              <a:alphaModFix amt="84000"/>
            </a:blip>
            <a:srcRect l="22932" b="43561"/>
            <a:stretch/>
          </p:blipFill>
          <p:spPr>
            <a:xfrm rot="9370200">
              <a:off x="-905040" y="-853920"/>
              <a:ext cx="5110560" cy="211752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77" name="Google Shape;184;p21"/>
            <p:cNvPicPr/>
            <p:nvPr/>
          </p:nvPicPr>
          <p:blipFill>
            <a:blip r:embed="rId4">
              <a:alphaModFix amt="17000"/>
            </a:blip>
            <a:stretch/>
          </p:blipFill>
          <p:spPr>
            <a:xfrm rot="12285600" flipH="1">
              <a:off x="5240520" y="-566640"/>
              <a:ext cx="5095080" cy="2203920"/>
            </a:xfrm>
            <a:prstGeom prst="rect">
              <a:avLst/>
            </a:prstGeom>
            <a:noFill/>
            <a:ln w="0"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dingwalibilli/NASA.git" TargetMode="Externa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714240" y="82862"/>
            <a:ext cx="7714800" cy="982432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800" b="1" u="none" strike="noStrike" dirty="0">
                <a:solidFill>
                  <a:schemeClr val="dk1"/>
                </a:solidFill>
                <a:effectLst/>
                <a:uFillTx/>
                <a:latin typeface="Montserrat"/>
                <a:ea typeface="Montserrat"/>
              </a:rPr>
              <a:t>Project</a:t>
            </a:r>
            <a:r>
              <a:rPr lang="en-US" sz="4100" b="0" u="none" strike="noStrike" dirty="0">
                <a:solidFill>
                  <a:schemeClr val="dk1"/>
                </a:solidFill>
                <a:effectLst/>
                <a:uFillTx/>
                <a:latin typeface="Montserrat"/>
                <a:ea typeface="Montserrat"/>
              </a:rPr>
              <a:t> Overview</a:t>
            </a:r>
            <a:endParaRPr lang="fr-FR" sz="4100" b="0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subTitle"/>
          </p:nvPr>
        </p:nvSpPr>
        <p:spPr>
          <a:xfrm>
            <a:off x="226881" y="2839454"/>
            <a:ext cx="8202159" cy="2221184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2500" lnSpcReduction="19999"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2400" b="0" u="none" strike="noStrike" dirty="0">
                <a:solidFill>
                  <a:srgbClr val="92D050"/>
                </a:solidFill>
                <a:effectLst/>
                <a:uFillTx/>
                <a:latin typeface="OpenSymbol"/>
              </a:rPr>
              <a:t>Challenge</a:t>
            </a:r>
            <a:r>
              <a:rPr lang="en-US" sz="2400" b="0" u="none" strike="noStrike" dirty="0">
                <a:solidFill>
                  <a:srgbClr val="FFFFFF"/>
                </a:solidFill>
                <a:effectLst/>
                <a:uFillTx/>
                <a:latin typeface="OpenSymbol"/>
              </a:rPr>
              <a:t>: Embiggen Your eyes</a:t>
            </a:r>
          </a:p>
        </p:txBody>
      </p:sp>
      <p:cxnSp>
        <p:nvCxnSpPr>
          <p:cNvPr id="144" name="Google Shape;233;p30"/>
          <p:cNvCxnSpPr>
            <a:cxnSpLocks/>
          </p:cNvCxnSpPr>
          <p:nvPr/>
        </p:nvCxnSpPr>
        <p:spPr>
          <a:xfrm>
            <a:off x="1063651" y="2350085"/>
            <a:ext cx="7016698" cy="0"/>
          </a:xfrm>
          <a:prstGeom prst="straightConnector1">
            <a:avLst/>
          </a:prstGeom>
          <a:ln w="9525">
            <a:solidFill>
              <a:srgbClr val="4DE6EC"/>
            </a:solidFill>
            <a:round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DD2D27C-36A1-16E4-5AE8-B7C99E5F7381}"/>
              </a:ext>
            </a:extLst>
          </p:cNvPr>
          <p:cNvSpPr txBox="1"/>
          <p:nvPr/>
        </p:nvSpPr>
        <p:spPr>
          <a:xfrm>
            <a:off x="226881" y="1065294"/>
            <a:ext cx="8765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Team Name</a:t>
            </a:r>
            <a:r>
              <a:rPr lang="en-US" dirty="0"/>
              <a:t>: Renaissance</a:t>
            </a:r>
          </a:p>
          <a:p>
            <a:r>
              <a:rPr lang="en-US" dirty="0">
                <a:solidFill>
                  <a:srgbClr val="92D050"/>
                </a:solidFill>
              </a:rPr>
              <a:t>Team members: </a:t>
            </a:r>
            <a:r>
              <a:rPr lang="en-US" dirty="0"/>
              <a:t>Aishwar Bhatnagar, Himanshu Mohanty, Jay </a:t>
            </a:r>
            <a:r>
              <a:rPr lang="en-US" dirty="0" err="1"/>
              <a:t>Methani</a:t>
            </a:r>
            <a:r>
              <a:rPr lang="en-US" dirty="0"/>
              <a:t>, Shreya Raj</a:t>
            </a:r>
            <a:endParaRPr lang="en-IN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914400" y="163034"/>
            <a:ext cx="3323880" cy="723014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3000" dirty="0">
                <a:solidFill>
                  <a:schemeClr val="dk1"/>
                </a:solidFill>
                <a:latin typeface="Arial"/>
              </a:rPr>
              <a:t>The </a:t>
            </a:r>
            <a:r>
              <a:rPr lang="fr-FR" sz="3000" b="1" dirty="0">
                <a:solidFill>
                  <a:schemeClr val="dk1"/>
                </a:solidFill>
                <a:latin typeface="Arial"/>
              </a:rPr>
              <a:t>PROBLEM</a:t>
            </a:r>
            <a:endParaRPr lang="fr-FR" sz="3000" b="1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EA75C-81DB-BA70-041F-E5C0A8CE9046}"/>
              </a:ext>
            </a:extLst>
          </p:cNvPr>
          <p:cNvSpPr>
            <a:spLocks noGrp="1" noChangeArrowheads="1"/>
          </p:cNvSpPr>
          <p:nvPr>
            <p:ph/>
          </p:nvPr>
        </p:nvSpPr>
        <p:spPr bwMode="auto">
          <a:xfrm>
            <a:off x="602511" y="942471"/>
            <a:ext cx="7938977" cy="3801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Huge Dataset Sizes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MRO/CTX images and other NASA datasets are massive. So, downloading and storing them locally is slow, storage-intensive, and sometimes impractical.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Complex Data Formats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raw data often comes in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PDS or IMG formats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which are not directly viewable or usable without conversion tools.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Limited Accessibility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Researchers, students, and enthusiasts without high-end computing resources struggle to process or visualize these datasets.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Manual Processing Bottlenecks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Existing workflows require multiple manual steps (download, convert, preprocess) which are error-prone and time-consuming.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8A994A-AE36-EEFC-5892-2A7CBDBEFF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>
            <a:extLst>
              <a:ext uri="{FF2B5EF4-FFF2-40B4-BE49-F238E27FC236}">
                <a16:creationId xmlns:a16="http://schemas.microsoft.com/office/drawing/2014/main" id="{2EE5B6B6-2ADF-C95A-952D-F42D272A1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63034"/>
            <a:ext cx="3323880" cy="723014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3000" dirty="0">
                <a:solidFill>
                  <a:schemeClr val="dk1"/>
                </a:solidFill>
                <a:latin typeface="Arial"/>
              </a:rPr>
              <a:t>Our </a:t>
            </a:r>
            <a:r>
              <a:rPr lang="fr-FR" sz="3000" b="1" dirty="0">
                <a:solidFill>
                  <a:schemeClr val="dk1"/>
                </a:solidFill>
                <a:latin typeface="Arial"/>
              </a:rPr>
              <a:t>SOLUTION</a:t>
            </a:r>
            <a:endParaRPr lang="fr-FR" sz="3000" b="1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39724B-1E7C-4BA8-460E-E7BE7F97FE88}"/>
              </a:ext>
            </a:extLst>
          </p:cNvPr>
          <p:cNvSpPr>
            <a:spLocks noGrp="1" noChangeArrowheads="1"/>
          </p:cNvSpPr>
          <p:nvPr>
            <p:ph/>
          </p:nvPr>
        </p:nvSpPr>
        <p:spPr bwMode="auto">
          <a:xfrm>
            <a:off x="603250" y="814456"/>
            <a:ext cx="8207597" cy="4057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1800" b="1" dirty="0">
                <a:solidFill>
                  <a:srgbClr val="92D050"/>
                </a:solidFill>
                <a:latin typeface="+mj-lt"/>
              </a:rPr>
              <a:t>Automated Data Access</a:t>
            </a:r>
            <a:r>
              <a:rPr lang="en-US" sz="1800" b="1" dirty="0">
                <a:latin typeface="+mj-lt"/>
              </a:rPr>
              <a:t>:</a:t>
            </a:r>
            <a:r>
              <a:rPr lang="en-US" sz="1800" dirty="0">
                <a:latin typeface="+mj-lt"/>
              </a:rPr>
              <a:t> Users provide NASA dataset URLs, and the system automatically downloads the files.</a:t>
            </a:r>
          </a:p>
          <a:p>
            <a:pPr marL="342900" lvl="0" indent="-34290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1800" b="1" dirty="0">
                <a:solidFill>
                  <a:srgbClr val="92D050"/>
                </a:solidFill>
                <a:latin typeface="+mj-lt"/>
              </a:rPr>
              <a:t>Format Conversion</a:t>
            </a:r>
            <a:r>
              <a:rPr lang="en-US" sz="1800" b="1" dirty="0">
                <a:latin typeface="+mj-lt"/>
              </a:rPr>
              <a:t>:</a:t>
            </a:r>
            <a:r>
              <a:rPr lang="en-US" sz="1800" dirty="0">
                <a:latin typeface="+mj-lt"/>
              </a:rPr>
              <a:t> Raw planetary data in complex formats (PDS/IMG) is converted into standard, usable formats like </a:t>
            </a:r>
            <a:r>
              <a:rPr lang="en-US" sz="1800" dirty="0" err="1">
                <a:latin typeface="+mj-lt"/>
              </a:rPr>
              <a:t>GeoTIFF</a:t>
            </a:r>
            <a:r>
              <a:rPr lang="en-US" sz="1800" dirty="0">
                <a:latin typeface="+mj-lt"/>
              </a:rPr>
              <a:t> or PNG using GDAL.</a:t>
            </a:r>
          </a:p>
          <a:p>
            <a:pPr marL="342900" lvl="0" indent="-34290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1800" b="1" dirty="0">
                <a:solidFill>
                  <a:srgbClr val="92D050"/>
                </a:solidFill>
                <a:latin typeface="+mj-lt"/>
              </a:rPr>
              <a:t>Efficient Processing</a:t>
            </a:r>
            <a:r>
              <a:rPr lang="en-US" sz="1800" b="1" dirty="0">
                <a:latin typeface="+mj-lt"/>
              </a:rPr>
              <a:t>:</a:t>
            </a:r>
            <a:r>
              <a:rPr lang="en-US" sz="1800" dirty="0">
                <a:latin typeface="+mj-lt"/>
              </a:rPr>
              <a:t> The pipeline handles large datasets and supports batch processing, minimizing manual intervention.</a:t>
            </a:r>
          </a:p>
          <a:p>
            <a:pPr marL="342900" lvl="0" indent="-34290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rPr>
              <a:t>Immediate Usability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Converted images are ready for visualization and analysis without high-end computing resources.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rPr>
              <a:t>User-Friendly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Provides a pipeline accessible to researchers and enthusiasts, even with limited computing resources.</a:t>
            </a:r>
          </a:p>
          <a:p>
            <a:pPr marL="342900" lvl="0" indent="-34290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1800" b="1" dirty="0">
                <a:solidFill>
                  <a:srgbClr val="92D050"/>
                </a:solidFill>
                <a:latin typeface="+mj-lt"/>
              </a:rPr>
              <a:t>Streamlined Workflow</a:t>
            </a:r>
            <a:r>
              <a:rPr lang="en-US" sz="1800" b="1" dirty="0">
                <a:latin typeface="+mj-lt"/>
              </a:rPr>
              <a:t>:</a:t>
            </a:r>
            <a:r>
              <a:rPr lang="en-US" sz="1800" dirty="0">
                <a:latin typeface="+mj-lt"/>
              </a:rPr>
              <a:t> The solution removes bottlenecks, making Mars imagery more accessible to researchers, students, and enthusiasts.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5139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557088-CB40-4C47-8F94-344C9A52D2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>
            <a:extLst>
              <a:ext uri="{FF2B5EF4-FFF2-40B4-BE49-F238E27FC236}">
                <a16:creationId xmlns:a16="http://schemas.microsoft.com/office/drawing/2014/main" id="{4BAED764-8AAD-1DCB-93C2-4B6516DE8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63034"/>
            <a:ext cx="4338084" cy="723014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3000" b="1" u="none" strike="noStrike" dirty="0">
                <a:solidFill>
                  <a:schemeClr val="dk1"/>
                </a:solidFill>
                <a:effectLst/>
                <a:uFillTx/>
                <a:latin typeface="Arial"/>
              </a:rPr>
              <a:t>DATA </a:t>
            </a:r>
            <a:r>
              <a:rPr lang="fr-FR" sz="3000" u="none" strike="noStrike" dirty="0">
                <a:solidFill>
                  <a:schemeClr val="dk1"/>
                </a:solidFill>
                <a:effectLst/>
                <a:uFillTx/>
                <a:latin typeface="Arial"/>
              </a:rPr>
              <a:t>&amp; </a:t>
            </a:r>
            <a:r>
              <a:rPr lang="fr-FR" sz="3000" b="1" u="none" strike="noStrike" dirty="0">
                <a:solidFill>
                  <a:schemeClr val="dk1"/>
                </a:solidFill>
                <a:effectLst/>
                <a:uFillTx/>
                <a:latin typeface="Arial"/>
              </a:rPr>
              <a:t>TECHNOLOGY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7E615F1-0E16-2C8E-ED3F-1BAF14185D0B}"/>
              </a:ext>
            </a:extLst>
          </p:cNvPr>
          <p:cNvSpPr>
            <a:spLocks noGrp="1" noChangeArrowheads="1"/>
          </p:cNvSpPr>
          <p:nvPr>
            <p:ph/>
          </p:nvPr>
        </p:nvSpPr>
        <p:spPr bwMode="auto">
          <a:xfrm>
            <a:off x="603250" y="996556"/>
            <a:ext cx="8285569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Data Acquisition &amp; Processing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Python, Pandas, NumPy, APIs, JSON/SQLite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AI / ML Core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PyTorch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/TensorFlow, predictive modeling, GPU-accelerated training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Automation &amp; Integration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Prefect/Airflow pipelines, scheduled Python scripts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User Interaction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/Flask, responsive UI, real-time API updates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Storage &amp; Data Management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SQLite/PostgreSQL, cloud/local storage, efficient retrieval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Visualization &amp; Insights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Matplotlib, Seaborn,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Plotly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automated dashboards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Continuous Improvement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Logging, monitoring, automated model retraining</a:t>
            </a:r>
          </a:p>
        </p:txBody>
      </p:sp>
    </p:spTree>
    <p:extLst>
      <p:ext uri="{BB962C8B-B14F-4D97-AF65-F5344CB8AC3E}">
        <p14:creationId xmlns:p14="http://schemas.microsoft.com/office/powerpoint/2010/main" val="2813015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C55BC7-2F86-78FA-B2B0-9B13E0DA4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>
            <a:extLst>
              <a:ext uri="{FF2B5EF4-FFF2-40B4-BE49-F238E27FC236}">
                <a16:creationId xmlns:a16="http://schemas.microsoft.com/office/drawing/2014/main" id="{544EADEA-77E1-38A8-11A2-D6D1409A9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63034"/>
            <a:ext cx="4316820" cy="723014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3000" dirty="0" err="1">
                <a:solidFill>
                  <a:schemeClr val="dk1"/>
                </a:solidFill>
                <a:latin typeface="Arial"/>
              </a:rPr>
              <a:t>Technical</a:t>
            </a:r>
            <a:r>
              <a:rPr lang="fr-FR" sz="3000" dirty="0">
                <a:solidFill>
                  <a:schemeClr val="dk1"/>
                </a:solidFill>
                <a:latin typeface="Arial"/>
              </a:rPr>
              <a:t> </a:t>
            </a:r>
            <a:r>
              <a:rPr lang="fr-FR" sz="3000" b="1" dirty="0">
                <a:solidFill>
                  <a:schemeClr val="dk1"/>
                </a:solidFill>
                <a:latin typeface="Arial"/>
              </a:rPr>
              <a:t>WORKFLOW</a:t>
            </a:r>
            <a:endParaRPr lang="fr-FR" sz="3000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00FBA8-1067-4C07-E620-CC2C19DC1F18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917280" y="1658880"/>
            <a:ext cx="6709808" cy="292608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128C3B-B84E-BD20-91EE-B0F35EF2A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88" y="744750"/>
            <a:ext cx="7683795" cy="410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896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A0936-DAE0-4C0E-5DD7-BA1C43BBC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>
            <a:extLst>
              <a:ext uri="{FF2B5EF4-FFF2-40B4-BE49-F238E27FC236}">
                <a16:creationId xmlns:a16="http://schemas.microsoft.com/office/drawing/2014/main" id="{EF1C6D2B-B51A-14E1-0F83-0B8AE93A3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0"/>
            <a:ext cx="4338084" cy="687572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3000" b="1" u="none" strike="noStrike" dirty="0">
                <a:solidFill>
                  <a:schemeClr val="dk1"/>
                </a:solidFill>
                <a:effectLst/>
                <a:uFillTx/>
                <a:latin typeface="Arial"/>
              </a:rPr>
              <a:t>IMPACT </a:t>
            </a:r>
            <a:r>
              <a:rPr lang="fr-FR" sz="3000" u="none" strike="noStrike" dirty="0">
                <a:solidFill>
                  <a:schemeClr val="dk1"/>
                </a:solidFill>
                <a:effectLst/>
                <a:uFillTx/>
                <a:latin typeface="Arial"/>
              </a:rPr>
              <a:t>&amp;</a:t>
            </a:r>
            <a:r>
              <a:rPr lang="fr-FR" sz="3000" b="1" u="none" strike="noStrike" dirty="0">
                <a:solidFill>
                  <a:schemeClr val="dk1"/>
                </a:solidFill>
                <a:effectLst/>
                <a:uFillTx/>
                <a:latin typeface="Arial"/>
              </a:rPr>
              <a:t> FUTURE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3B47DD3-06F9-87D7-2C41-24198ECCBD18}"/>
              </a:ext>
            </a:extLst>
          </p:cNvPr>
          <p:cNvSpPr>
            <a:spLocks noGrp="1" noChangeArrowheads="1"/>
          </p:cNvSpPr>
          <p:nvPr>
            <p:ph/>
          </p:nvPr>
        </p:nvSpPr>
        <p:spPr bwMode="auto">
          <a:xfrm>
            <a:off x="511101" y="741386"/>
            <a:ext cx="8285569" cy="4628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rgbClr val="92D050"/>
                </a:solidFill>
              </a:rPr>
              <a:t>Enhanced Efficiency</a:t>
            </a:r>
            <a:r>
              <a:rPr lang="en-IN" sz="1800" dirty="0"/>
              <a:t>: Automated workflows reduce manual effort and processing time.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rgbClr val="92D050"/>
                </a:solidFill>
              </a:rPr>
              <a:t>Data-Driven Decisions</a:t>
            </a:r>
            <a:r>
              <a:rPr lang="en-IN" sz="1800" dirty="0"/>
              <a:t>: AI/ML models provide accurate predictions and actionable insights.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rgbClr val="92D050"/>
                </a:solidFill>
              </a:rPr>
              <a:t>Seamless &amp; Personalized User Experience</a:t>
            </a:r>
            <a:r>
              <a:rPr lang="en-IN" sz="1800" dirty="0"/>
              <a:t>: Real-time interaction, adaptive UI, and responsive design improve engagement.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rgbClr val="92D050"/>
                </a:solidFill>
              </a:rPr>
              <a:t>Scalable &amp; Reliable System</a:t>
            </a:r>
            <a:r>
              <a:rPr lang="en-IN" sz="1800" dirty="0"/>
              <a:t>: Secure storage ensures fast retrieval and robust performance.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rgbClr val="92D050"/>
                </a:solidFill>
              </a:rPr>
              <a:t>Continuous Improvement &amp; Advanced AI Integration</a:t>
            </a:r>
            <a:r>
              <a:rPr lang="en-IN" sz="1800" dirty="0"/>
              <a:t>: Feedback loops and more sophisticated ML/DL models optimize performance over time.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rgbClr val="92D050"/>
                </a:solidFill>
              </a:rPr>
              <a:t>Multi-Platform &amp; Automation Expansion</a:t>
            </a:r>
            <a:r>
              <a:rPr lang="en-IN" sz="1800" dirty="0"/>
              <a:t>: Support for web/mobile platforms and fully automated pipelines for real-time updates.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rgbClr val="92D050"/>
                </a:solidFill>
              </a:rPr>
              <a:t>Data Expansion for Richer Insights</a:t>
            </a:r>
            <a:r>
              <a:rPr lang="en-IN" sz="1800" dirty="0"/>
              <a:t>: Integration of additional external sources enhances predictive and analytical capabilities.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025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B4E672-DF52-D745-8C6F-196D747DC25B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9999" y="1192501"/>
            <a:ext cx="8279621" cy="3416040"/>
          </a:xfrm>
        </p:spPr>
        <p:txBody>
          <a:bodyPr/>
          <a:lstStyle/>
          <a:p>
            <a:r>
              <a:rPr lang="en-US" dirty="0"/>
              <a:t>GitHub </a:t>
            </a:r>
            <a:r>
              <a:rPr lang="en-US" dirty="0" err="1"/>
              <a:t>Link:</a:t>
            </a:r>
            <a:r>
              <a:rPr lang="en-US" dirty="0" err="1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</a:t>
            </a:r>
            <a:r>
              <a:rPr lang="en-US" dirty="0" err="1">
                <a:hlinkClick r:id="rId2"/>
              </a:rPr>
              <a:t>Codingwalibilli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NASA.git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4CEE72-0640-2A8A-237F-86979BF63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34959"/>
            <a:ext cx="7703640" cy="2668879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3411615"/>
      </p:ext>
    </p:extLst>
  </p:cSld>
  <p:clrMapOvr>
    <a:masterClrMapping/>
  </p:clrMapOvr>
</p:sld>
</file>

<file path=ppt/theme/theme1.xml><?xml version="1.0" encoding="utf-8"?>
<a:theme xmlns:a="http://schemas.openxmlformats.org/drawingml/2006/main" name="Futuristic Pattern Social Media Strategy by Slidesgo">
  <a:themeElements>
    <a:clrScheme name="Simple Light">
      <a:dk1>
        <a:srgbClr val="FFFFFF"/>
      </a:dk1>
      <a:lt1>
        <a:srgbClr val="0E0734"/>
      </a:lt1>
      <a:dk2>
        <a:srgbClr val="17216B"/>
      </a:dk2>
      <a:lt2>
        <a:srgbClr val="DF3CB0"/>
      </a:lt2>
      <a:accent1>
        <a:srgbClr val="8944BF"/>
      </a:accent1>
      <a:accent2>
        <a:srgbClr val="3060ED"/>
      </a:accent2>
      <a:accent3>
        <a:srgbClr val="4DE6EC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uturistic Pattern Social Media Strategy by Slidesgo">
  <a:themeElements>
    <a:clrScheme name="Simple Light">
      <a:dk1>
        <a:srgbClr val="FFFFFF"/>
      </a:dk1>
      <a:lt1>
        <a:srgbClr val="0E0734"/>
      </a:lt1>
      <a:dk2>
        <a:srgbClr val="17216B"/>
      </a:dk2>
      <a:lt2>
        <a:srgbClr val="DF3CB0"/>
      </a:lt2>
      <a:accent1>
        <a:srgbClr val="8944BF"/>
      </a:accent1>
      <a:accent2>
        <a:srgbClr val="3060ED"/>
      </a:accent2>
      <a:accent3>
        <a:srgbClr val="4DE6EC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Futuristic Pattern Social Media Strategy by Slidesgo">
  <a:themeElements>
    <a:clrScheme name="Simple Light">
      <a:dk1>
        <a:srgbClr val="FFFFFF"/>
      </a:dk1>
      <a:lt1>
        <a:srgbClr val="0E0734"/>
      </a:lt1>
      <a:dk2>
        <a:srgbClr val="17216B"/>
      </a:dk2>
      <a:lt2>
        <a:srgbClr val="DF3CB0"/>
      </a:lt2>
      <a:accent1>
        <a:srgbClr val="8944BF"/>
      </a:accent1>
      <a:accent2>
        <a:srgbClr val="3060ED"/>
      </a:accent2>
      <a:accent3>
        <a:srgbClr val="4DE6EC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Words>479</Words>
  <Application>Microsoft Office PowerPoint</Application>
  <PresentationFormat>On-screen Show (16:9)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Montserrat</vt:lpstr>
      <vt:lpstr>OpenSymbol</vt:lpstr>
      <vt:lpstr>Symbol</vt:lpstr>
      <vt:lpstr>Wingdings</vt:lpstr>
      <vt:lpstr>Futuristic Pattern Social Media Strategy by Slidesgo</vt:lpstr>
      <vt:lpstr>Futuristic Pattern Social Media Strategy by Slidesgo</vt:lpstr>
      <vt:lpstr>Futuristic Pattern Social Media Strategy by Slidesgo</vt:lpstr>
      <vt:lpstr>Slidesgo Final Pages</vt:lpstr>
      <vt:lpstr>Project Overview</vt:lpstr>
      <vt:lpstr>The PROBLEM</vt:lpstr>
      <vt:lpstr>Our SOLUTION</vt:lpstr>
      <vt:lpstr>DATA &amp; TECHNOLOGY</vt:lpstr>
      <vt:lpstr>Technical WORKFLOW</vt:lpstr>
      <vt:lpstr>IMPACT &amp; FUTURE</vt:lpstr>
      <vt:lpstr>THANK YOU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Himanshu Mohanty</cp:lastModifiedBy>
  <cp:revision>5</cp:revision>
  <dcterms:modified xsi:type="dcterms:W3CDTF">2025-10-05T18:28:14Z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2025-10-05T17:28:11Z</dcterms:created>
  <dc:creator>Unknown Creator</dc:creator>
  <dc:description/>
  <dc:language>en-US</dc:language>
  <cp:lastModifiedBy>Unknown Creator</cp:lastModifiedBy>
  <dcterms:modified xsi:type="dcterms:W3CDTF">2025-10-05T17:28:11Z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</vt:r8>
  </property>
</Properties>
</file>