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2" r:id="rId7"/>
    <p:sldId id="269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7C97-C9EC-41BB-A201-27C710DB9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8D3A77-2FC6-4774-8239-38C61B9E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3CB98-5FE6-4BB9-95A3-B6B4EA0F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35A8F-F8A3-4950-BF4D-0470F56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5F63C-F8AC-4DCF-B81E-DC6C2FF9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CE282-E159-4DFB-B8F1-C9772A08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E7C81-4693-425B-9024-B625762D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BAAD7-EA74-47B0-97BF-FB693F8F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99123-B1A6-4113-A112-DF8C79EE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9CCE1-D1FA-47F9-A07B-A5555D7F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E63F4C-7BF0-457F-AE00-620F4B770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EA998-26E0-4168-A75A-E6F8EE2A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8B418-6BA9-47E5-81D6-73C5E63E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6A8AD-6B69-4C7C-862D-58DC0DAF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026EC-AD33-4FE0-AABF-21FE099C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1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D513-DD6A-4D51-9720-6024E9D8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5613C-0EF3-4F52-93CE-3229C636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BA7F7-7F4B-43AB-9AB0-62E3B51F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3FC65-FB5C-47A3-9396-C4991705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922DB-AA2B-4A16-BD06-9D9C9D9D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3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0A6F0-86C6-4961-BB77-C649D4ED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D786E-B703-4541-AA38-0291CAB5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74AD2-746A-4189-9810-62E78E74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C01AE-0BBE-4176-B354-DD52CC84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77F46-3BE8-420B-BFDD-C4DC5165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274F0-8C27-493A-A933-57E35C32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71DBF-69C4-4790-AEEF-8A4F9B565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21983-2380-4E0E-A72B-022A5175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F8550-795C-490C-A1C8-C24B580C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4EEB-1FF1-4DB8-A961-0CE0D0C3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20F32-8DA7-44C6-887E-00A60D50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0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5070-60FD-4117-B97F-E337BAA4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0534D-5054-4396-BE7D-BAF26EA6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6EA5F-5D4C-4B25-AF65-E17F56BF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6D35D-3C69-475D-A2AD-334D5F245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90B60-9D84-4AB0-B7DC-76398F4CA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274853-B375-4E4C-9154-23F25F4C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10A1F9-5DE3-491E-B2A3-9579D1A8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3DC9E6-016D-4834-9AE5-08193AF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7815C-433E-4CE8-9888-0FC6C549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6DECF7-48C5-40B2-8A89-9C5B44BE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5708-22B5-4135-B275-672F6994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C22DE-A97D-471B-AC6F-26036B1B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018258-0C68-4D88-B990-B70637A2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E62B45-9DC6-4111-9A41-67457F1E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ED1BE-2B37-418C-83E1-898B84F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F460-04CE-4269-A408-3521705B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FE8EB-FC88-4C0C-B75C-7703DCE8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B365E-A18E-4D6F-B909-838B947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D9064-865A-4C90-B932-B67EE17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6D65B-0417-485B-95A3-6668122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6A0B6-377D-4D08-A412-8B89D236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1AF0D-8F47-494B-9291-93A30198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725933-02AA-45D0-9310-132DAFD3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F2C66-EF0C-4863-887F-377E9AD5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FF10D-826A-4B43-BF1B-EFAA3E3D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D16EF-AEA5-49D6-ACAD-3F21DB06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A754C-1BAF-40BD-89EB-5CD5E1DB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7C879B-4077-4D92-8D5E-646B2C61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A8B2F-0E98-4F06-9954-38001EB8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A2F53-9F5E-4FF0-9E55-218EBF0AC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A7BF-853D-4AB5-A350-94385FB3936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B911D-E011-4106-BA07-E0EC84A04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6C1DD-D92B-41B0-9B7C-7FB25BE0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FD93C-B23D-4413-BFD8-EFD1A37B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"/>
            <a:ext cx="12192000" cy="68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BD2D7-1599-4221-A068-7A9361E5317E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DB-</a:t>
            </a:r>
            <a:r>
              <a:rPr lang="ko-KR" altLang="en-US" sz="4400" dirty="0"/>
              <a:t>테이블 정의서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D7FE82-892E-41AC-AD01-FBBB34CC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440"/>
            <a:ext cx="12207654" cy="60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CB6CD8-ACD0-454E-B5C8-CDCDBB42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"/>
            <a:ext cx="12192000" cy="68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747211-FA1D-4754-A606-091CC406C1FB}"/>
              </a:ext>
            </a:extLst>
          </p:cNvPr>
          <p:cNvCxnSpPr>
            <a:cxnSpLocks/>
          </p:cNvCxnSpPr>
          <p:nvPr/>
        </p:nvCxnSpPr>
        <p:spPr>
          <a:xfrm>
            <a:off x="5588000" y="3429000"/>
            <a:ext cx="8853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4D9F2C-F7C3-45BC-A866-83C57549A8D1}"/>
              </a:ext>
            </a:extLst>
          </p:cNvPr>
          <p:cNvSpPr txBox="1"/>
          <p:nvPr/>
        </p:nvSpPr>
        <p:spPr>
          <a:xfrm>
            <a:off x="5588000" y="2627086"/>
            <a:ext cx="88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319546-C361-4C4B-BE20-EC3071CC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57"/>
            <a:ext cx="4806892" cy="6748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A42112-E2C4-4987-ACF7-B6404D8F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59" y="0"/>
            <a:ext cx="5152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FC590A-7D60-4A8B-90B9-416DF6CA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9" y="469782"/>
            <a:ext cx="5192785" cy="6388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558B4-8699-45FD-9407-C89820D6DB01}"/>
              </a:ext>
            </a:extLst>
          </p:cNvPr>
          <p:cNvSpPr txBox="1"/>
          <p:nvPr/>
        </p:nvSpPr>
        <p:spPr>
          <a:xfrm>
            <a:off x="1468074" y="100450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여행지</a:t>
            </a:r>
            <a:r>
              <a:rPr lang="en-US" altLang="ko-KR" dirty="0"/>
              <a:t>, </a:t>
            </a:r>
            <a:r>
              <a:rPr lang="ko-KR" altLang="en-US" dirty="0"/>
              <a:t>숙박</a:t>
            </a:r>
            <a:r>
              <a:rPr lang="en-US" altLang="ko-KR" dirty="0"/>
              <a:t>, </a:t>
            </a:r>
            <a:r>
              <a:rPr lang="ko-KR" altLang="en-US" dirty="0"/>
              <a:t>맛집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182D9A-B227-41B4-BBA2-26907D3B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217" y="469782"/>
            <a:ext cx="4752975" cy="6388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00A6D-500E-41BA-A0A7-E266FD43305D}"/>
              </a:ext>
            </a:extLst>
          </p:cNvPr>
          <p:cNvSpPr txBox="1"/>
          <p:nvPr/>
        </p:nvSpPr>
        <p:spPr>
          <a:xfrm>
            <a:off x="8108966" y="100450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39927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A6DDBEA-0CA7-4A0A-AA55-B1A8A991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4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3BE2CB-FC55-41CB-A74B-570D206D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3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225AF6-EB70-4B39-83B1-2B913E90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390525"/>
            <a:ext cx="118586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9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206084-DFA6-4C7C-913B-9D9043370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"/>
            <a:ext cx="12192000" cy="68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86E777-4FC0-4018-857E-C9F79CE6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232"/>
            <a:ext cx="12192000" cy="611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641AC-D1DA-43D8-88F2-176610F54945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DB-ERD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34535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</Words>
  <Application>Microsoft Office PowerPoint</Application>
  <PresentationFormat>와이드스크린</PresentationFormat>
  <Paragraphs>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821068004499</dc:creator>
  <cp:lastModifiedBy>정 유일</cp:lastModifiedBy>
  <cp:revision>8</cp:revision>
  <dcterms:created xsi:type="dcterms:W3CDTF">2021-11-19T10:12:13Z</dcterms:created>
  <dcterms:modified xsi:type="dcterms:W3CDTF">2021-12-05T13:43:56Z</dcterms:modified>
</cp:coreProperties>
</file>