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F793C-679F-4A32-8F9E-BB5B3A2F8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65AAC-CEC4-4460-A88F-CD2A57759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705CF-B439-4F29-987E-A16B8F98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2AC9C-FF33-4F0C-AFC1-576769CF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8FB8C-6809-4650-AAAB-2FC8EDB8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2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6E232-EF38-468D-A9DA-D8843770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A0618-D737-4F3E-A245-5B5BFB1ED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FB3FA-15FE-409E-86E9-BDBED3FA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EB6D1-BC3F-4812-9A40-AAAB4767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52584-F74A-4C39-AE7B-4293EE80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1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B870F0-727B-4501-9F79-8082B23DC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EACD71-38A5-4A89-9888-82056C338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0BCCE-30A0-4CA8-95C9-C721F3FE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B04AF-61A7-4A29-A99E-F469ADB7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C3B9B-769C-4D12-9515-03082EF2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2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5838D-17E1-489D-A89A-3E69E810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7B316-5AE8-4FE5-B1C5-05FEDCFC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A4F9E-9807-4FDD-BABF-E96EEADA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E5958-3886-4D24-8D7E-47B560B4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FF1BD-C704-4AA6-B1E4-AEE88E0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88871-E6C9-4C4A-A762-193C3359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C9DB0-E773-434B-831B-FDFCBF9E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46F6-F6C1-4887-BB12-A9643B15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D830C-E78D-4156-83EA-2ECDFD95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45572-D9BA-4B1F-986E-3FC9DB46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DD3B7-6D84-41AD-BB22-E253D3E8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7F392-CD2B-4573-85E1-2FD355033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DF66C-E379-41AB-83F5-0A9836E0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2DE21-D3B3-42FA-83A7-E4BA4215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5DB15-8300-4DA4-A95B-47B4EC8F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EF79D-175D-4278-8B30-6251D61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906E6-B543-460D-94B2-ABC2414C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6EC28-4207-4666-AE4C-6A7CC8F0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AA6A6-6F61-46AA-B2BA-9D6A4D84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97F219-E345-4E0F-95E1-502575F57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7E4977-6167-4311-A7F0-F64DADEF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D792EA-51F4-47B5-B724-6E510E49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33E3E2-60C8-4746-9D94-84D7C924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3D4968-8AC4-44FE-87EC-71EBA2EA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53EFD-5368-4639-860D-834FF4B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B71569-D112-4099-A4D4-23A46DB3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7222A-131C-4DC5-BE52-C66D2F34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07E6BC-A629-43E1-9BA8-16657FFA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0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0DC58-0F1C-4186-A15E-B2ECC3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9D710B-C861-4DA5-9A05-B780627F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51604-0F23-4510-B2D0-123AF088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70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91C3-7C5C-4D52-BF72-BFBCFD18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6E3FC-88C3-4634-83CE-814F90E6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E32D4-1356-45E7-AE40-88453F27B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CDD2A-EB2E-4EB0-9461-FE1A9C43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52D85-03AE-4A25-A325-4401D837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3DC24-90FC-446D-85B8-9BAD10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DD9E9-F859-43A2-AE6F-B07D949C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BFF563-DBFF-4933-AD05-7B53BD0FC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CACBC-83C3-4C47-8613-9686134AE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CCF2D-A8CE-47D6-B897-2EB0E5AA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F7C90-1273-49E2-8A04-9711ACA1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1BA18-8F70-4C05-9380-AFC9171E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1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4D31A2-26B7-4AD0-9C32-05C1946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E65BB-E618-40D1-BA11-52823B09C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B2112-A001-487C-B667-7188B23F0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AEA4-EACB-43B5-8BD1-17766AACBFC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AEEC7-ED66-4C9A-833A-65E7F80DC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8D9E5-447B-4868-922A-115C3A882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2946-9839-4AC0-9561-04DBFEE60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6362C8-A7BE-48ED-8FAD-E79015A2F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865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8F3ED-EACA-44A8-AFA0-811C6044FAA1}"/>
              </a:ext>
            </a:extLst>
          </p:cNvPr>
          <p:cNvSpPr txBox="1"/>
          <p:nvPr/>
        </p:nvSpPr>
        <p:spPr>
          <a:xfrm>
            <a:off x="10172700" y="1285875"/>
            <a:ext cx="1714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제주도 지역</a:t>
            </a:r>
            <a:endParaRPr lang="en-US" altLang="ko-KR" sz="16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구좌읍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조천읍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제주시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애월읍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한림읍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한경면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대정읍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안덕면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중문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서귀포시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남원읍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표선면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성산읍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추자도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우도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비영도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 err="1"/>
              <a:t>차귀도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가파도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r>
              <a:rPr lang="ko-KR" altLang="en-US" sz="1200" dirty="0"/>
              <a:t>마라도</a:t>
            </a:r>
            <a:endParaRPr lang="en-US" altLang="ko-KR" sz="1200" dirty="0"/>
          </a:p>
          <a:p>
            <a:pPr marL="285750" indent="-285750">
              <a:buFont typeface="+mj-lt"/>
              <a:buAutoNum type="arabicPeriod"/>
            </a:pP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51FFA50-8A1B-41C4-853F-09B116F92882}"/>
              </a:ext>
            </a:extLst>
          </p:cNvPr>
          <p:cNvSpPr/>
          <p:nvPr/>
        </p:nvSpPr>
        <p:spPr>
          <a:xfrm>
            <a:off x="2827090" y="2021747"/>
            <a:ext cx="4236440" cy="140725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F14B9F-BC55-4149-9BE4-1311DC826009}"/>
              </a:ext>
            </a:extLst>
          </p:cNvPr>
          <p:cNvSpPr/>
          <p:nvPr/>
        </p:nvSpPr>
        <p:spPr>
          <a:xfrm>
            <a:off x="3548657" y="3812446"/>
            <a:ext cx="4236440" cy="140725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7476B8-88E0-4E0B-9A81-3DED4D551D41}"/>
              </a:ext>
            </a:extLst>
          </p:cNvPr>
          <p:cNvSpPr/>
          <p:nvPr/>
        </p:nvSpPr>
        <p:spPr>
          <a:xfrm>
            <a:off x="7063530" y="1782148"/>
            <a:ext cx="2173776" cy="2416628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A205E8A-B962-42A4-9C4E-D4B033B374E7}"/>
              </a:ext>
            </a:extLst>
          </p:cNvPr>
          <p:cNvSpPr/>
          <p:nvPr/>
        </p:nvSpPr>
        <p:spPr>
          <a:xfrm>
            <a:off x="1617562" y="3153747"/>
            <a:ext cx="2173776" cy="2416627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3102E-5CFB-4CF0-9BE9-843D3CA2C0AD}"/>
              </a:ext>
            </a:extLst>
          </p:cNvPr>
          <p:cNvSpPr txBox="1"/>
          <p:nvPr/>
        </p:nvSpPr>
        <p:spPr>
          <a:xfrm>
            <a:off x="2618100" y="420769"/>
            <a:ext cx="8597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북(</a:t>
            </a:r>
            <a:r>
              <a:rPr lang="ko-KR" altLang="en-US" sz="1400" dirty="0" err="1"/>
              <a:t>애월,제주,조천</a:t>
            </a:r>
            <a:r>
              <a:rPr lang="ko-KR" altLang="en-US" sz="1400" dirty="0"/>
              <a:t>) , 동(</a:t>
            </a:r>
            <a:r>
              <a:rPr lang="ko-KR" altLang="en-US" sz="1400" dirty="0" err="1"/>
              <a:t>구좌,성산,표선면</a:t>
            </a:r>
            <a:r>
              <a:rPr lang="ko-KR" altLang="en-US" sz="1400" dirty="0"/>
              <a:t>) , 남(중문, 서귀포, 남원) , 서(한림, 한경, </a:t>
            </a:r>
            <a:r>
              <a:rPr lang="ko-KR" altLang="en-US" sz="1400" dirty="0" err="1"/>
              <a:t>대정읍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안덕면</a:t>
            </a:r>
            <a:r>
              <a:rPr lang="ko-KR" altLang="en-US" sz="1400" dirty="0"/>
              <a:t>) </a:t>
            </a:r>
            <a:r>
              <a:rPr lang="en-US" altLang="ko-KR" sz="1400" dirty="0"/>
              <a:t>+ </a:t>
            </a:r>
            <a:r>
              <a:rPr lang="ko-KR" altLang="en-US" sz="1400" dirty="0"/>
              <a:t>섬</a:t>
            </a:r>
          </a:p>
        </p:txBody>
      </p:sp>
    </p:spTree>
    <p:extLst>
      <p:ext uri="{BB962C8B-B14F-4D97-AF65-F5344CB8AC3E}">
        <p14:creationId xmlns:p14="http://schemas.microsoft.com/office/powerpoint/2010/main" val="366858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유일</dc:creator>
  <cp:lastModifiedBy>정 유일</cp:lastModifiedBy>
  <cp:revision>2</cp:revision>
  <dcterms:created xsi:type="dcterms:W3CDTF">2021-11-28T10:21:55Z</dcterms:created>
  <dcterms:modified xsi:type="dcterms:W3CDTF">2021-11-28T11:35:12Z</dcterms:modified>
</cp:coreProperties>
</file>