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9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57C97-C9EC-41BB-A201-27C710DB9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8D3A77-2FC6-4774-8239-38C61B9E6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3CB98-5FE6-4BB9-95A3-B6B4EA0F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A7BF-853D-4AB5-A350-94385FB39363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35A8F-F8A3-4950-BF4D-0470F56F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5F63C-F8AC-4DCF-B81E-DC6C2FF9C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EF23-3AA7-43D1-9C63-ACDBD73A3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50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CE282-E159-4DFB-B8F1-C9772A08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9E7C81-4693-425B-9024-B625762DF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ABAAD7-EA74-47B0-97BF-FB693F8F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A7BF-853D-4AB5-A350-94385FB39363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E99123-B1A6-4113-A112-DF8C79EE0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19CCE1-D1FA-47F9-A07B-A5555D7F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EF23-3AA7-43D1-9C63-ACDBD73A3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06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E63F4C-7BF0-457F-AE00-620F4B770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5EA998-26E0-4168-A75A-E6F8EE2A3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28B418-6BA9-47E5-81D6-73C5E63E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A7BF-853D-4AB5-A350-94385FB39363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6A8AD-6B69-4C7C-862D-58DC0DAF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026EC-AD33-4FE0-AABF-21FE099C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EF23-3AA7-43D1-9C63-ACDBD73A3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1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DD513-DD6A-4D51-9720-6024E9D8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F5613C-0EF3-4F52-93CE-3229C6363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9BA7F7-7F4B-43AB-9AB0-62E3B51F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A7BF-853D-4AB5-A350-94385FB39363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3FC65-FB5C-47A3-9396-C4991705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3922DB-AA2B-4A16-BD06-9D9C9D9D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EF23-3AA7-43D1-9C63-ACDBD73A3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3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0A6F0-86C6-4961-BB77-C649D4EDC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FD786E-B703-4541-AA38-0291CAB57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74AD2-746A-4189-9810-62E78E747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A7BF-853D-4AB5-A350-94385FB39363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C01AE-0BBE-4176-B354-DD52CC84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377F46-3BE8-420B-BFDD-C4DC5165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EF23-3AA7-43D1-9C63-ACDBD73A3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17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274F0-8C27-493A-A933-57E35C32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71DBF-69C4-4790-AEEF-8A4F9B565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821983-2380-4E0E-A72B-022A51757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AF8550-795C-490C-A1C8-C24B580C9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A7BF-853D-4AB5-A350-94385FB39363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6B4EEB-1FF1-4DB8-A961-0CE0D0C3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520F32-8DA7-44C6-887E-00A60D50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EF23-3AA7-43D1-9C63-ACDBD73A3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00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F5070-60FD-4117-B97F-E337BAA4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20534D-5054-4396-BE7D-BAF26EA64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96EA5F-5D4C-4B25-AF65-E17F56BF8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6D35D-3C69-475D-A2AD-334D5F245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490B60-9D84-4AB0-B7DC-76398F4CA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274853-B375-4E4C-9154-23F25F4C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A7BF-853D-4AB5-A350-94385FB39363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10A1F9-5DE3-491E-B2A3-9579D1A8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3DC9E6-016D-4834-9AE5-08193AF4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EF23-3AA7-43D1-9C63-ACDBD73A3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78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7815C-433E-4CE8-9888-0FC6C549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6DECF7-48C5-40B2-8A89-9C5B44BE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A7BF-853D-4AB5-A350-94385FB39363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275708-22B5-4135-B275-672F69944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CC22DE-A97D-471B-AC6F-26036B1B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EF23-3AA7-43D1-9C63-ACDBD73A3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69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018258-0C68-4D88-B990-B70637A2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A7BF-853D-4AB5-A350-94385FB39363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E62B45-9DC6-4111-9A41-67457F1E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CED1BE-2B37-418C-83E1-898B84FA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EF23-3AA7-43D1-9C63-ACDBD73A3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71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FF460-04CE-4269-A408-3521705B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FE8EB-FC88-4C0C-B75C-7703DCE8B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2B365E-A18E-4D6F-B909-838B94787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D9064-865A-4C90-B932-B67EE17B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A7BF-853D-4AB5-A350-94385FB39363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D6D65B-0417-485B-95A3-66681226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56A0B6-377D-4D08-A412-8B89D236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EF23-3AA7-43D1-9C63-ACDBD73A3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2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1AF0D-8F47-494B-9291-93A30198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725933-02AA-45D0-9310-132DAFD37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CF2C66-EF0C-4863-887F-377E9AD52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AFF10D-826A-4B43-BF1B-EFAA3E3D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A7BF-853D-4AB5-A350-94385FB39363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ED16EF-AEA5-49D6-ACAD-3F21DB06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4A754C-1BAF-40BD-89EB-5CD5E1DB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EF23-3AA7-43D1-9C63-ACDBD73A3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3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7C879B-4077-4D92-8D5E-646B2C617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FA8B2F-0E98-4F06-9954-38001EB82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A2F53-9F5E-4FF0-9E55-218EBF0AC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0A7BF-853D-4AB5-A350-94385FB39363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EB911D-E011-4106-BA07-E0EC84A04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6C1DD-D92B-41B0-9B7C-7FB25BE05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4EF23-3AA7-43D1-9C63-ACDBD73A3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9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CFD93C-B23D-4413-BFD8-EFD1A37B8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"/>
            <a:ext cx="12192000" cy="68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0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FCB6CD8-ACD0-454E-B5C8-CDCDBB42F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"/>
            <a:ext cx="12192000" cy="68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0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6DF7D3B-A556-4457-BE35-1675CA008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4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ECF90E-1F9C-49CF-B01D-E5B04C864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88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680E7E-4B69-4008-B4DF-51DB948B7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2" y="0"/>
            <a:ext cx="5588000" cy="6858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1747211-FA1D-4754-A606-091CC406C1FB}"/>
              </a:ext>
            </a:extLst>
          </p:cNvPr>
          <p:cNvCxnSpPr>
            <a:stCxn id="3" idx="3"/>
          </p:cNvCxnSpPr>
          <p:nvPr/>
        </p:nvCxnSpPr>
        <p:spPr>
          <a:xfrm>
            <a:off x="5588000" y="3429000"/>
            <a:ext cx="88537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64D9F2C-F7C3-45BC-A866-83C57549A8D1}"/>
              </a:ext>
            </a:extLst>
          </p:cNvPr>
          <p:cNvSpPr txBox="1"/>
          <p:nvPr/>
        </p:nvSpPr>
        <p:spPr>
          <a:xfrm>
            <a:off x="5588000" y="2627086"/>
            <a:ext cx="88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지도</a:t>
            </a:r>
            <a:endParaRPr lang="en-US" altLang="ko-KR" dirty="0"/>
          </a:p>
          <a:p>
            <a:pPr algn="ctr"/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078688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C56F24-1937-467E-983C-45C65B15D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2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57608F7-9956-4B50-8D8F-0F1E77FFE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5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7225AF6-EB70-4B39-83B1-2B913E90B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390525"/>
            <a:ext cx="1185862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92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206084-DFA6-4C7C-913B-9D9043370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"/>
            <a:ext cx="12192000" cy="68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69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2</Words>
  <Application>Microsoft Office PowerPoint</Application>
  <PresentationFormat>와이드스크린</PresentationFormat>
  <Paragraphs>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821068004499</dc:creator>
  <cp:lastModifiedBy>정 유일</cp:lastModifiedBy>
  <cp:revision>4</cp:revision>
  <dcterms:created xsi:type="dcterms:W3CDTF">2021-11-19T10:12:13Z</dcterms:created>
  <dcterms:modified xsi:type="dcterms:W3CDTF">2021-11-20T09:01:08Z</dcterms:modified>
</cp:coreProperties>
</file>