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1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2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60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4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6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9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885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0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84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0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5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7921-79F7-4A5C-847F-0962ABF8A0D1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A57F6F-156B-4DC2-90FC-3C6746B0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6264696" cy="165618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Escola Técnica de Ceilândia</a:t>
            </a:r>
            <a:b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Curso Técnico em Informática</a:t>
            </a:r>
            <a:b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Módulo III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432048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GREENSYS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5373216"/>
            <a:ext cx="3762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Integrantes: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Geovane </a:t>
            </a:r>
            <a:r>
              <a:rPr lang="pt-BR" dirty="0">
                <a:latin typeface="Arial" pitchFamily="34" charset="0"/>
                <a:cs typeface="Arial" pitchFamily="34" charset="0"/>
              </a:rPr>
              <a:t>Alves do Nascimento, 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Brenner Matheus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Fernades</a:t>
            </a:r>
            <a:r>
              <a:rPr lang="pt-BR" dirty="0">
                <a:latin typeface="Arial" pitchFamily="34" charset="0"/>
                <a:cs typeface="Arial" pitchFamily="34" charset="0"/>
              </a:rPr>
              <a:t> Paiva ,</a:t>
            </a:r>
          </a:p>
          <a:p>
            <a:r>
              <a:rPr lang="pt-BR" dirty="0" err="1">
                <a:latin typeface="Arial" pitchFamily="34" charset="0"/>
                <a:cs typeface="Arial" pitchFamily="34" charset="0"/>
              </a:rPr>
              <a:t>Diogenes</a:t>
            </a:r>
            <a:r>
              <a:rPr lang="pt-BR" dirty="0">
                <a:latin typeface="Arial" pitchFamily="34" charset="0"/>
                <a:cs typeface="Arial" pitchFamily="34" charset="0"/>
              </a:rPr>
              <a:t> Barreto dos Santos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0595" y="2276872"/>
            <a:ext cx="5826719" cy="1646302"/>
          </a:xfrm>
        </p:spPr>
        <p:txBody>
          <a:bodyPr/>
          <a:lstStyle/>
          <a:p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Surgimento do projeto</a:t>
            </a:r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753773" cy="211447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 sistema inspirado na falta locais apropriados para coleta seletiva;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0595" y="764704"/>
            <a:ext cx="5826719" cy="1512168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Justificativa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0595" y="3861048"/>
            <a:ext cx="5826719" cy="13681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Apresentar uma medida ligada aos 3 grupos Sociais;</a:t>
            </a:r>
            <a:endParaRPr lang="pt-BR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632847" cy="144016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Teorias e interesses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4050834"/>
            <a:ext cx="7272807" cy="18984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Cadastrar usuário;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Física, jurídica;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Fórum, pontos de coleta;</a:t>
            </a:r>
          </a:p>
          <a:p>
            <a:pPr algn="l"/>
            <a:endParaRPr lang="pt-BR" sz="2400" dirty="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632848" cy="1224136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Proposta do (sistema)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61041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Apresentar locais de coleta seletiva  nas proximidades;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Propor interação dos usuários, e parcerias para recolhimento  de </a:t>
            </a:r>
            <a:r>
              <a:rPr lang="pt-BR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residuos</a:t>
            </a:r>
            <a:r>
              <a:rPr lang="pt-BR" sz="2400" dirty="0">
                <a:solidFill>
                  <a:schemeClr val="tx1"/>
                </a:solidFill>
                <a:latin typeface="Arial Black" panose="020B0A04020102020204" pitchFamily="34" charset="0"/>
              </a:rPr>
              <a:t>;</a:t>
            </a:r>
            <a:endParaRPr lang="pt-BR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6624736" cy="432048"/>
          </a:xfrm>
        </p:spPr>
        <p:txBody>
          <a:bodyPr/>
          <a:lstStyle/>
          <a:p>
            <a:r>
              <a:rPr lang="pt-BR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Diagrama  Geral de Caso de uso</a:t>
            </a:r>
            <a:endParaRPr lang="pt-BR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Objetivos alcançados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dirty="0" smtClean="0">
                <a:solidFill>
                  <a:schemeClr val="tx1"/>
                </a:solidFill>
              </a:rPr>
              <a:t>onclusão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98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Facetado</vt:lpstr>
      <vt:lpstr>Escola Técnica de Ceilândia Curso Técnico em Informática Módulo III</vt:lpstr>
      <vt:lpstr> Surgimento do projeto    </vt:lpstr>
      <vt:lpstr>Justificativa</vt:lpstr>
      <vt:lpstr>Teorias e interesses</vt:lpstr>
      <vt:lpstr>Proposta do (sistema)</vt:lpstr>
      <vt:lpstr>Diagrama  Geral de Caso de uso</vt:lpstr>
      <vt:lpstr>Objetivos alcançados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Tecnica de Ceilandia</dc:title>
  <dc:creator>alunoetc</dc:creator>
  <cp:lastModifiedBy>positivo</cp:lastModifiedBy>
  <cp:revision>14</cp:revision>
  <dcterms:created xsi:type="dcterms:W3CDTF">2014-05-26T18:18:41Z</dcterms:created>
  <dcterms:modified xsi:type="dcterms:W3CDTF">2014-06-01T20:24:20Z</dcterms:modified>
</cp:coreProperties>
</file>