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67" r:id="rId3"/>
    <p:sldId id="268" r:id="rId4"/>
    <p:sldId id="266" r:id="rId5"/>
    <p:sldId id="269" r:id="rId6"/>
    <p:sldId id="263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595959"/>
    <a:srgbClr val="2F5597"/>
    <a:srgbClr val="D60000"/>
    <a:srgbClr val="2549A1"/>
    <a:srgbClr val="1931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BF07A74-93D0-E1F7-32E9-698797130F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535012-9C49-A586-C3CC-36D0E34F5C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76D49-2769-4808-A927-C4BC505F467F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CCE6EC-0679-59B4-80A0-CA877167FA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488A0B-6A55-0BC4-9493-38DEB99B3E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6B0AD-913B-401E-B46C-AD1476E5C4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1357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rgbClr val="2549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6AE00A-2051-50ED-AC23-0D0B93FE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2BFC-519F-44F7-AC9D-B32B95E1AB97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3F3B42-D8D3-E018-33EF-03DB14DD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E0680-EDB5-15B3-CBA0-4881EA28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7B38-F250-4698-9402-3E22A31DD28D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 descr="Texto&#10;&#10;Descrição gerada automaticamente com confiança média">
            <a:extLst>
              <a:ext uri="{FF2B5EF4-FFF2-40B4-BE49-F238E27FC236}">
                <a16:creationId xmlns:a16="http://schemas.microsoft.com/office/drawing/2014/main" id="{B42A1A4C-038C-B868-4B52-EFC49C50EE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4" t="19161" r="18885" b="17501"/>
          <a:stretch/>
        </p:blipFill>
        <p:spPr>
          <a:xfrm>
            <a:off x="8610600" y="5649353"/>
            <a:ext cx="1719374" cy="797018"/>
          </a:xfrm>
          <a:prstGeom prst="rect">
            <a:avLst/>
          </a:prstGeom>
        </p:spPr>
      </p:pic>
      <p:pic>
        <p:nvPicPr>
          <p:cNvPr id="11" name="Imagem 10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C9C3C2F3-EC3E-B497-74D0-6CE2D5BB9C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234" y="5793593"/>
            <a:ext cx="971749" cy="652777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0D3A92C-EB33-ED36-DFB1-DE1E7EBD8073}"/>
              </a:ext>
            </a:extLst>
          </p:cNvPr>
          <p:cNvGrpSpPr/>
          <p:nvPr userDrawn="1"/>
        </p:nvGrpSpPr>
        <p:grpSpPr>
          <a:xfrm>
            <a:off x="1895282" y="0"/>
            <a:ext cx="8401436" cy="5396753"/>
            <a:chOff x="2181399" y="0"/>
            <a:chExt cx="8401436" cy="5396753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2AEF3486-2AA2-6DD6-B837-885528A36993}"/>
                </a:ext>
              </a:extLst>
            </p:cNvPr>
            <p:cNvSpPr/>
            <p:nvPr userDrawn="1"/>
          </p:nvSpPr>
          <p:spPr>
            <a:xfrm>
              <a:off x="2333799" y="152400"/>
              <a:ext cx="8249036" cy="5244353"/>
            </a:xfrm>
            <a:prstGeom prst="rect">
              <a:avLst/>
            </a:prstGeom>
            <a:solidFill>
              <a:srgbClr val="19316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C9043F4-0E38-0841-BF3A-98CC4B10EF2E}"/>
                </a:ext>
              </a:extLst>
            </p:cNvPr>
            <p:cNvSpPr/>
            <p:nvPr userDrawn="1"/>
          </p:nvSpPr>
          <p:spPr>
            <a:xfrm>
              <a:off x="2181399" y="0"/>
              <a:ext cx="8249036" cy="5244353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830945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24188-EE81-8A25-0C17-B05171EC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1B1923-F9DD-39C1-54E4-9720057CD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E1BB7E-C32F-3159-27F3-3F90D8D38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2BFC-519F-44F7-AC9D-B32B95E1AB97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590AB0-6898-AA73-81A7-6F35397F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FD13D3-CBA5-17E6-FDF7-8EDBAE5A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7B38-F250-4698-9402-3E22A31DD2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13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90AC62-AB37-55A8-3A65-15A7A07C6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793916-BEE7-109E-9751-879BD9732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99C435-FD4C-BFF2-4D40-7F181484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2BFC-519F-44F7-AC9D-B32B95E1AB97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5BE0EE-02EA-065F-8551-250A1B34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E18172-C4C9-8FDD-CDBD-739162C8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7B38-F250-4698-9402-3E22A31DD2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54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C72E4-37E8-9FED-160A-0CB61F5AD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09638"/>
            <a:ext cx="8059057" cy="643392"/>
          </a:xfrm>
        </p:spPr>
        <p:txBody>
          <a:bodyPr/>
          <a:lstStyle>
            <a:lvl1pPr>
              <a:defRPr b="1">
                <a:solidFill>
                  <a:srgbClr val="2549A1"/>
                </a:solidFill>
                <a:latin typeface="+mn-lt"/>
              </a:defRPr>
            </a:lvl1pPr>
          </a:lstStyle>
          <a:p>
            <a:r>
              <a:rPr lang="pt-BR" dirty="0"/>
              <a:t>Título do tópico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0C5D56-5641-46CA-6E85-7C784403A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628"/>
            <a:ext cx="10515600" cy="3651108"/>
          </a:xfrm>
        </p:spPr>
        <p:txBody>
          <a:bodyPr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5764D1-5401-EC1A-7FB7-267F1132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2BFC-519F-44F7-AC9D-B32B95E1AB97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BD8F99-7D2C-7DF9-752D-43ADDAE5C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0FD41E-F1B9-EABC-274E-C91B7BB2B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7B38-F250-4698-9402-3E22A31DD28D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 descr="Forma&#10;&#10;Descrição gerada automaticamente com confiança média">
            <a:extLst>
              <a:ext uri="{FF2B5EF4-FFF2-40B4-BE49-F238E27FC236}">
                <a16:creationId xmlns:a16="http://schemas.microsoft.com/office/drawing/2014/main" id="{CD720664-BCFB-E447-C847-494A98BDD1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648" y="318438"/>
            <a:ext cx="1033507" cy="694264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2AEC2F4-0730-6270-9C24-8385D07119F0}"/>
              </a:ext>
            </a:extLst>
          </p:cNvPr>
          <p:cNvSpPr/>
          <p:nvPr userDrawn="1"/>
        </p:nvSpPr>
        <p:spPr>
          <a:xfrm>
            <a:off x="0" y="6163735"/>
            <a:ext cx="12192000" cy="694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18A1620F-A674-D8DD-3F5A-BD3FA3D62196}"/>
              </a:ext>
            </a:extLst>
          </p:cNvPr>
          <p:cNvGrpSpPr/>
          <p:nvPr userDrawn="1"/>
        </p:nvGrpSpPr>
        <p:grpSpPr>
          <a:xfrm>
            <a:off x="4666086" y="6287678"/>
            <a:ext cx="2859829" cy="423243"/>
            <a:chOff x="4038600" y="6287678"/>
            <a:chExt cx="2859829" cy="423243"/>
          </a:xfrm>
        </p:grpSpPr>
        <p:pic>
          <p:nvPicPr>
            <p:cNvPr id="15" name="Imagem 14" descr="Ícone&#10;&#10;Descrição gerada automaticamente">
              <a:extLst>
                <a:ext uri="{FF2B5EF4-FFF2-40B4-BE49-F238E27FC236}">
                  <a16:creationId xmlns:a16="http://schemas.microsoft.com/office/drawing/2014/main" id="{0A8227C9-05C3-78F2-C73E-C28DAFADE50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08" t="3459" r="31629" b="4974"/>
            <a:stretch/>
          </p:blipFill>
          <p:spPr>
            <a:xfrm>
              <a:off x="4038600" y="6287678"/>
              <a:ext cx="380214" cy="423243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CDBAE74-B49F-C71F-96EC-04007E135417}"/>
                </a:ext>
              </a:extLst>
            </p:cNvPr>
            <p:cNvSpPr txBox="1"/>
            <p:nvPr userDrawn="1"/>
          </p:nvSpPr>
          <p:spPr>
            <a:xfrm>
              <a:off x="4418814" y="6314633"/>
              <a:ext cx="2479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800" dirty="0"/>
                <a:t>@prof.guilhermemanuel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55405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solidFill>
          <a:srgbClr val="2549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DDE2E6F1-5184-5965-7917-A0B0830696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608" y="2445958"/>
            <a:ext cx="2926784" cy="19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6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303D4-B886-71BE-FB15-3AE2B374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E40947-7AB0-0A79-D260-B937021A3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40D99F-94DB-9823-B6E2-E27A38153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EF65EC-253E-E626-C293-A6AE2B04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2BFC-519F-44F7-AC9D-B32B95E1AB97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7A3A83-E1DA-952B-B626-8FEC948F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5D4A1F-9533-AC8E-2AD7-38434407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7B38-F250-4698-9402-3E22A31DD2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26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42B28-3C98-A2EC-2AC1-1052E0E1C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7F9C3D-6E81-3839-7D80-C6762D0F8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D6957C-5E5D-DD0E-70B8-39D6F3328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A734432-430D-26F8-9ECB-E96963839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A36E1A-20A3-A5AC-9B69-C8D68337F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A738D9D-E03D-63F8-BD1B-435622F8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2BFC-519F-44F7-AC9D-B32B95E1AB97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11F749-E568-EFF6-8B1C-E5D52FBB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FBD4D06-9971-4FE6-CB01-2674A7FA1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7B38-F250-4698-9402-3E22A31DD2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77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5B556-CEAF-E0E3-E467-3F2F0F41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B9845A-11BB-BFC7-C376-A265806C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2BFC-519F-44F7-AC9D-B32B95E1AB97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9512E5-84DC-1FD7-D3C1-55772EA1F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8ADF72E-078D-D7ED-7BE6-2D1F4E12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7B38-F250-4698-9402-3E22A31DD2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88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2215A4C-7E7D-E6FE-4FAD-F2FF6EC48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2BFC-519F-44F7-AC9D-B32B95E1AB97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9AFB05-B87F-3292-A682-D5094BD8E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521182-AF67-EAAC-F637-1677B60B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7B38-F250-4698-9402-3E22A31DD2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84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8BCB0-B05C-B75B-B63B-2A03D638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AFED10-9A91-8580-234F-5868BC58C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6D211F-93D2-7A0E-BF02-A06B8CEF7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7B09B9-A102-B4C7-FA22-D2905E15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2BFC-519F-44F7-AC9D-B32B95E1AB97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B7E89E-1E31-D09C-9FD2-5FCD5DCC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62C48D-9144-5DA7-A28B-0BB5E605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7B38-F250-4698-9402-3E22A31DD2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20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AACDD-10DD-3BAB-5D9A-33D356C1B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9AAE996-8F0C-AB9E-0596-DDF391A6C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76A3EC-9B15-4A27-6328-3CC3EE82B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BE3B5E-E3E7-8E23-DC60-295A216B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2BFC-519F-44F7-AC9D-B32B95E1AB97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46F8D9-CF7A-7711-7F5B-43C0D548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629E3B-13E6-AD17-8883-61CE364D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7B38-F250-4698-9402-3E22A31DD2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04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D646C7-BBCA-CF6B-2A81-F94787DB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A963F4-AEAA-1365-439D-83DF377C1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F31486-033A-708B-8A16-E3A255411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32BFC-519F-44F7-AC9D-B32B95E1AB97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AB6010-35F4-7C05-4CD2-5E9C13687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545144-F330-8F25-E0EF-C19484B99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C7B38-F250-4698-9402-3E22A31DD2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32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559B30C-6274-B43D-802F-57EAD1E44861}"/>
              </a:ext>
            </a:extLst>
          </p:cNvPr>
          <p:cNvSpPr txBox="1"/>
          <p:nvPr/>
        </p:nvSpPr>
        <p:spPr>
          <a:xfrm>
            <a:off x="2993891" y="1490008"/>
            <a:ext cx="62042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rgbClr val="2549A1"/>
                </a:solidFill>
              </a:rPr>
              <a:t>Interfaces Web II</a:t>
            </a:r>
          </a:p>
          <a:p>
            <a:r>
              <a:rPr lang="pt-BR" sz="5400" dirty="0">
                <a:solidFill>
                  <a:srgbClr val="2549A1"/>
                </a:solidFill>
              </a:rPr>
              <a:t>Projeto Pizza Show</a:t>
            </a:r>
          </a:p>
        </p:txBody>
      </p:sp>
    </p:spTree>
    <p:extLst>
      <p:ext uri="{BB962C8B-B14F-4D97-AF65-F5344CB8AC3E}">
        <p14:creationId xmlns:p14="http://schemas.microsoft.com/office/powerpoint/2010/main" val="304135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62AE6-F526-CE84-B09A-DC032DBD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Atividade em Dupla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A426F7-1913-763F-5303-9DFFCF65D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e seu amigo são sócios-proprietários de uma empresa de desenvolvimento de sistemas sob demanda. </a:t>
            </a:r>
          </a:p>
          <a:p>
            <a:r>
              <a:rPr lang="pt-BR" dirty="0"/>
              <a:t>Vocês foram contratados pela pizzaria delivery Pizza Show para desenvolver uma interface web de recebimento de pedidos, redirecionando-os para o WhatsApp da empresa. </a:t>
            </a:r>
          </a:p>
        </p:txBody>
      </p:sp>
    </p:spTree>
    <p:extLst>
      <p:ext uri="{BB962C8B-B14F-4D97-AF65-F5344CB8AC3E}">
        <p14:creationId xmlns:p14="http://schemas.microsoft.com/office/powerpoint/2010/main" val="214631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3E692-2EB6-2A1C-13CE-1734ACF0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Pizza Show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F004F4-8B27-A8F6-C8E8-2E385E5A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Utilizando DOM, </a:t>
            </a:r>
            <a:r>
              <a:rPr lang="pt-BR" dirty="0" err="1"/>
              <a:t>Arrays</a:t>
            </a:r>
            <a:r>
              <a:rPr lang="pt-BR" dirty="0"/>
              <a:t>, Funções entre outras estruturas do Javascript; HTML; CSS; </a:t>
            </a:r>
            <a:r>
              <a:rPr lang="pt-BR" dirty="0" err="1"/>
              <a:t>Bootstrap</a:t>
            </a:r>
            <a:r>
              <a:rPr lang="pt-BR" dirty="0"/>
              <a:t>. Desenvolva o projeto de interface web, apresentando o cardápio e, conforme o pedido do usuário, redirecione para o WhatsApp da pizzaria. </a:t>
            </a:r>
          </a:p>
        </p:txBody>
      </p:sp>
    </p:spTree>
    <p:extLst>
      <p:ext uri="{BB962C8B-B14F-4D97-AF65-F5344CB8AC3E}">
        <p14:creationId xmlns:p14="http://schemas.microsoft.com/office/powerpoint/2010/main" val="208031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59A40-E0E8-F04B-F226-99F16373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Pizza Show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CAB71E-116A-5CDA-88B8-0D134F213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obrigatório utilizar o logotipo oficial da Pizza Show no site, além de outros materiais complementares, disponíveis no link: bit.ly/iw2pizzashow2025</a:t>
            </a:r>
          </a:p>
        </p:txBody>
      </p:sp>
    </p:spTree>
    <p:extLst>
      <p:ext uri="{BB962C8B-B14F-4D97-AF65-F5344CB8AC3E}">
        <p14:creationId xmlns:p14="http://schemas.microsoft.com/office/powerpoint/2010/main" val="107994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6CB14-3A15-0D0D-1CB1-3FDF4A81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9A38E6-A2C0-3209-300B-FE0E128A5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1ª Etapa – Presencial </a:t>
            </a:r>
          </a:p>
          <a:p>
            <a:r>
              <a:rPr lang="pt-BR" dirty="0"/>
              <a:t>Apresentação do resultado do aplicativo.</a:t>
            </a:r>
          </a:p>
          <a:p>
            <a:r>
              <a:rPr lang="pt-BR" dirty="0"/>
              <a:t>2ª Etapa – Vídeo:</a:t>
            </a:r>
          </a:p>
          <a:p>
            <a:r>
              <a:rPr lang="pt-BR" dirty="0"/>
              <a:t>Apresentação detalhada do código fonte, a ser enviada pelo YouTube.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255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0565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152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Atividade em Dupla</vt:lpstr>
      <vt:lpstr>Pizza Show</vt:lpstr>
      <vt:lpstr>Pizza Show</vt:lpstr>
      <vt:lpstr>Apresentação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Castro</dc:creator>
  <cp:lastModifiedBy>GUILHERME MANUEL PIRES DE CASTRO</cp:lastModifiedBy>
  <cp:revision>130</cp:revision>
  <dcterms:created xsi:type="dcterms:W3CDTF">2023-01-07T19:19:11Z</dcterms:created>
  <dcterms:modified xsi:type="dcterms:W3CDTF">2025-07-28T00:56:41Z</dcterms:modified>
</cp:coreProperties>
</file>