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64" r:id="rId2"/>
    <p:sldId id="256" r:id="rId3"/>
    <p:sldId id="257" r:id="rId4"/>
    <p:sldId id="268" r:id="rId5"/>
    <p:sldId id="259" r:id="rId6"/>
    <p:sldId id="260" r:id="rId7"/>
    <p:sldId id="261" r:id="rId8"/>
    <p:sldId id="271" r:id="rId9"/>
    <p:sldId id="263" r:id="rId10"/>
    <p:sldId id="265" r:id="rId11"/>
    <p:sldId id="269" r:id="rId12"/>
    <p:sldId id="266" r:id="rId13"/>
    <p:sldId id="270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E52"/>
    <a:srgbClr val="F18DA2"/>
    <a:srgbClr val="2FAF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7D63B9-4786-4856-8C13-7BBF49C09BE1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75EAA8-E37C-4D2C-A11E-C34D0447A7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401080" cy="5643602"/>
          </a:xfrm>
        </p:spPr>
        <p:txBody>
          <a:bodyPr/>
          <a:lstStyle/>
          <a:p>
            <a:r>
              <a:rPr lang="ru-RU" sz="2800" dirty="0" smtClean="0"/>
              <a:t>                                  </a:t>
            </a:r>
            <a:r>
              <a:rPr lang="ru-RU" sz="3600" dirty="0" smtClean="0"/>
              <a:t>Игра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84E52"/>
                </a:solidFill>
              </a:rPr>
              <a:t>“XX </a:t>
            </a:r>
            <a:r>
              <a:rPr lang="ru-RU" dirty="0" err="1" smtClean="0">
                <a:solidFill>
                  <a:srgbClr val="F84E52"/>
                </a:solidFill>
              </a:rPr>
              <a:t>век.Наследие</a:t>
            </a:r>
            <a:r>
              <a:rPr lang="en-US" dirty="0" smtClean="0">
                <a:solidFill>
                  <a:srgbClr val="F84E52"/>
                </a:solidFill>
              </a:rPr>
              <a:t>”</a:t>
            </a:r>
            <a:r>
              <a:rPr lang="en-US" sz="3600" dirty="0" smtClean="0">
                <a:solidFill>
                  <a:srgbClr val="F84E52"/>
                </a:solidFill>
              </a:rPr>
              <a:t/>
            </a:r>
            <a:br>
              <a:rPr lang="en-US" sz="3600" dirty="0" smtClean="0">
                <a:solidFill>
                  <a:srgbClr val="F84E52"/>
                </a:solidFill>
              </a:rPr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    разработана  в рамках проекта 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    </a:t>
            </a:r>
            <a:r>
              <a:rPr lang="ru-RU" sz="2800" dirty="0" smtClean="0"/>
              <a:t>«Курсовая работа по .</a:t>
            </a:r>
            <a:r>
              <a:rPr lang="en-US" sz="2800" dirty="0" smtClean="0"/>
              <a:t>Net</a:t>
            </a:r>
            <a:r>
              <a:rPr lang="ru-RU" sz="2800" dirty="0" smtClean="0"/>
              <a:t> </a:t>
            </a:r>
            <a:r>
              <a:rPr lang="en-US" sz="2800" dirty="0" smtClean="0"/>
              <a:t>Framework</a:t>
            </a:r>
            <a:r>
              <a:rPr lang="ru-RU" sz="2800" dirty="0" smtClean="0"/>
              <a:t>»</a:t>
            </a:r>
            <a:r>
              <a:rPr lang="en-US" sz="2800" dirty="0" smtClean="0"/>
              <a:t> </a:t>
            </a:r>
            <a:r>
              <a:rPr lang="ru-RU" sz="2800" dirty="0" smtClean="0"/>
              <a:t>      </a:t>
            </a:r>
            <a:r>
              <a:rPr lang="ru-RU" sz="3600" dirty="0" smtClean="0"/>
              <a:t>учащимся КА</a:t>
            </a:r>
            <a:r>
              <a:rPr lang="en-US" sz="3600" dirty="0" smtClean="0"/>
              <a:t>”</a:t>
            </a:r>
            <a:r>
              <a:rPr lang="ru-RU" sz="3600" dirty="0" smtClean="0"/>
              <a:t>ШАГ</a:t>
            </a:r>
            <a:r>
              <a:rPr lang="en-US" sz="3600" dirty="0" smtClean="0"/>
              <a:t>”</a:t>
            </a:r>
            <a:r>
              <a:rPr lang="ru-RU" sz="3600" dirty="0" smtClean="0"/>
              <a:t> группы СП-2511    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         Коровиным Дмитрием .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1028" name="Picture 4" descr="Пов’язане зображ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6506" y="0"/>
            <a:ext cx="1307494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0034" y="285728"/>
            <a:ext cx="2214578" cy="7143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Окно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авторизации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или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регистрации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3357562"/>
            <a:ext cx="2214578" cy="78581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Меню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игры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000108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214818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1472" y="1071546"/>
            <a:ext cx="1985970" cy="914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Мой кабинет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500438"/>
            <a:ext cx="4857784" cy="316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28596" y="4143380"/>
            <a:ext cx="2500330" cy="9858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Изменение профиля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48482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42910" y="6143644"/>
            <a:ext cx="7572428" cy="4286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Управление осуществляется стрелками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667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00298" y="1214422"/>
            <a:ext cx="392909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Серверное приложение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286124"/>
            <a:ext cx="6448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392909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Спасибо.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8077200" cy="27146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Игра с </a:t>
            </a:r>
            <a:r>
              <a:rPr lang="ru-RU" dirty="0" err="1" smtClean="0"/>
              <a:t>которй</a:t>
            </a:r>
            <a:r>
              <a:rPr lang="ru-RU" dirty="0" smtClean="0"/>
              <a:t> все начиналось.</a:t>
            </a:r>
            <a:br>
              <a:rPr lang="ru-RU" dirty="0" smtClean="0"/>
            </a:br>
            <a:r>
              <a:rPr lang="ru-RU" dirty="0" smtClean="0">
                <a:solidFill>
                  <a:schemeClr val="accent1"/>
                </a:solidFill>
              </a:rPr>
              <a:t/>
            </a:r>
            <a:br>
              <a:rPr lang="ru-RU" dirty="0" smtClean="0">
                <a:solidFill>
                  <a:schemeClr val="accent1"/>
                </a:solidFill>
              </a:rPr>
            </a:b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28596" y="4572008"/>
            <a:ext cx="8072494" cy="1500198"/>
          </a:xfrm>
        </p:spPr>
        <p:txBody>
          <a:bodyPr/>
          <a:lstStyle/>
          <a:p>
            <a:r>
              <a:rPr lang="en-US" dirty="0" smtClean="0"/>
              <a:t>1958 </a:t>
            </a:r>
            <a:r>
              <a:rPr lang="ru-RU" dirty="0" smtClean="0"/>
              <a:t>год.</a:t>
            </a:r>
          </a:p>
          <a:p>
            <a:r>
              <a:rPr lang="ru-RU" dirty="0" smtClean="0"/>
              <a:t>Физик – ядерщик Уильям </a:t>
            </a:r>
            <a:r>
              <a:rPr lang="ru-RU" dirty="0" err="1" smtClean="0"/>
              <a:t>Гигенботен</a:t>
            </a:r>
            <a:endParaRPr lang="ru-RU" dirty="0"/>
          </a:p>
        </p:txBody>
      </p:sp>
      <p:pic>
        <p:nvPicPr>
          <p:cNvPr id="10245" name="Picture 5" descr="C:\Users\08087\Documents\Kurs\Oscilo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571744"/>
            <a:ext cx="2500330" cy="15585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Ральф Байер.</a:t>
            </a:r>
            <a:br>
              <a:rPr lang="ru-RU" dirty="0" smtClean="0"/>
            </a:br>
            <a:r>
              <a:rPr lang="ru-RU" dirty="0" smtClean="0"/>
              <a:t>Первая игровая приставка.</a:t>
            </a:r>
            <a:endParaRPr lang="ru-RU" dirty="0"/>
          </a:p>
        </p:txBody>
      </p:sp>
      <p:pic>
        <p:nvPicPr>
          <p:cNvPr id="9218" name="Picture 2" descr="http://img-fotki.yandex.ru/get/4136/87106881.c/0_d1adc_74054659_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3571900" cy="2590939"/>
          </a:xfrm>
          <a:prstGeom prst="rect">
            <a:avLst/>
          </a:prstGeom>
          <a:noFill/>
        </p:spPr>
      </p:pic>
      <p:pic>
        <p:nvPicPr>
          <p:cNvPr id="9220" name="Picture 4" descr="http://img-fotki.yandex.ru/get/6428/87106881.c/0_d1ad5_5324eea7_X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00306"/>
            <a:ext cx="4214842" cy="2518369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3500430" y="56435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1968 год .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Индустрия видео игр</a:t>
            </a:r>
            <a:endParaRPr lang="ru-RU" dirty="0"/>
          </a:p>
        </p:txBody>
      </p:sp>
      <p:pic>
        <p:nvPicPr>
          <p:cNvPr id="3" name="Picture 2" descr="http://img-fotki.yandex.ru/get/6444/87106881.c/0_d1acc_ba7a5103_or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785926"/>
            <a:ext cx="3071834" cy="4089554"/>
          </a:xfrm>
          <a:prstGeom prst="rect">
            <a:avLst/>
          </a:prstGeom>
          <a:noFill/>
        </p:spPr>
      </p:pic>
      <p:sp>
        <p:nvSpPr>
          <p:cNvPr id="9218" name="AutoShape 2" descr="Результат пошуку зображень за запитом &quot;po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20" name="AutoShape 4" descr="Результат пошуку зображень за запитом &quot;po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2" name="Picture 6" descr="Результат пошуку зображень за запитом &quot;pong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785926"/>
            <a:ext cx="4793049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Аналогичные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Аэрохоккей</a:t>
            </a:r>
            <a:endParaRPr lang="ru-RU" dirty="0" smtClean="0"/>
          </a:p>
          <a:p>
            <a:r>
              <a:rPr lang="ru-RU" dirty="0" err="1" smtClean="0"/>
              <a:t>Аэрохоккей</a:t>
            </a:r>
            <a:r>
              <a:rPr lang="ru-RU" dirty="0" smtClean="0"/>
              <a:t> кубок мира</a:t>
            </a:r>
          </a:p>
          <a:p>
            <a:r>
              <a:rPr lang="ru-RU" dirty="0" smtClean="0"/>
              <a:t>Воздушный хоккей</a:t>
            </a:r>
          </a:p>
          <a:p>
            <a:r>
              <a:rPr lang="ru-RU" dirty="0" smtClean="0"/>
              <a:t>Большой </a:t>
            </a:r>
            <a:r>
              <a:rPr lang="ru-RU" dirty="0" err="1" smtClean="0"/>
              <a:t>зеленный</a:t>
            </a:r>
            <a:r>
              <a:rPr lang="ru-RU" dirty="0" smtClean="0"/>
              <a:t> </a:t>
            </a:r>
            <a:r>
              <a:rPr lang="ru-RU" dirty="0" err="1" smtClean="0"/>
              <a:t>дрифт</a:t>
            </a:r>
            <a:endParaRPr lang="ru-RU" dirty="0" smtClean="0"/>
          </a:p>
          <a:p>
            <a:r>
              <a:rPr lang="ru-RU" dirty="0" err="1" smtClean="0"/>
              <a:t>Аэрохоккей</a:t>
            </a:r>
            <a:r>
              <a:rPr lang="ru-RU" dirty="0" smtClean="0"/>
              <a:t> с цыпленком</a:t>
            </a:r>
          </a:p>
          <a:p>
            <a:r>
              <a:rPr lang="ru-RU" dirty="0" err="1" smtClean="0"/>
              <a:t>Зоохоккей</a:t>
            </a:r>
            <a:endParaRPr lang="ru-RU" dirty="0" smtClean="0"/>
          </a:p>
          <a:p>
            <a:r>
              <a:rPr lang="ru-RU" dirty="0" smtClean="0"/>
              <a:t>Битва викингов</a:t>
            </a:r>
          </a:p>
          <a:p>
            <a:r>
              <a:rPr lang="ru-RU" dirty="0" err="1" smtClean="0"/>
              <a:t>Арканоид</a:t>
            </a:r>
            <a:endParaRPr lang="ru-RU" dirty="0" smtClean="0"/>
          </a:p>
          <a:p>
            <a:r>
              <a:rPr lang="ru-RU" dirty="0" smtClean="0"/>
              <a:t>Воздушный хоккей </a:t>
            </a:r>
            <a:r>
              <a:rPr lang="en-US" dirty="0" smtClean="0"/>
              <a:t>:</a:t>
            </a:r>
            <a:r>
              <a:rPr lang="ru-RU" dirty="0" smtClean="0"/>
              <a:t>Счастливый хомяк</a:t>
            </a:r>
          </a:p>
          <a:p>
            <a:r>
              <a:rPr lang="ru-RU" dirty="0" smtClean="0"/>
              <a:t>Воздушный хоккей</a:t>
            </a:r>
            <a:r>
              <a:rPr lang="en-US" dirty="0" smtClean="0"/>
              <a:t> :</a:t>
            </a:r>
            <a:r>
              <a:rPr lang="ru-RU" dirty="0" smtClean="0"/>
              <a:t>Бьющиеся тыквы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err="1" smtClean="0"/>
              <a:t>Аэрохоккей</a:t>
            </a:r>
            <a:r>
              <a:rPr lang="ru-RU" dirty="0" smtClean="0"/>
              <a:t> 3д</a:t>
            </a:r>
          </a:p>
          <a:p>
            <a:r>
              <a:rPr lang="ru-RU" dirty="0" err="1" smtClean="0"/>
              <a:t>Дискобитва</a:t>
            </a:r>
            <a:endParaRPr lang="ru-RU" dirty="0" smtClean="0"/>
          </a:p>
          <a:p>
            <a:r>
              <a:rPr lang="ru-RU" dirty="0" smtClean="0"/>
              <a:t>Забивай и выигрывай</a:t>
            </a:r>
          </a:p>
          <a:p>
            <a:r>
              <a:rPr lang="ru-RU" dirty="0" smtClean="0"/>
              <a:t>Шайбу в ворота</a:t>
            </a:r>
          </a:p>
          <a:p>
            <a:r>
              <a:rPr lang="ru-RU" dirty="0" smtClean="0"/>
              <a:t>Геракл в детстве</a:t>
            </a:r>
          </a:p>
          <a:p>
            <a:r>
              <a:rPr lang="ru-RU" dirty="0" smtClean="0"/>
              <a:t>Воздушный футбол</a:t>
            </a:r>
          </a:p>
          <a:p>
            <a:endParaRPr lang="ru-RU" dirty="0"/>
          </a:p>
        </p:txBody>
      </p:sp>
      <p:pic>
        <p:nvPicPr>
          <p:cNvPr id="7170" name="Picture 2" descr="Аэрохоккей – Мировой кубо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643050"/>
            <a:ext cx="1524000" cy="1143001"/>
          </a:xfrm>
          <a:prstGeom prst="rect">
            <a:avLst/>
          </a:prstGeom>
          <a:noFill/>
        </p:spPr>
      </p:pic>
      <p:pic>
        <p:nvPicPr>
          <p:cNvPr id="7172" name="Picture 4" descr="Зоо хоккей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429000"/>
            <a:ext cx="1524000" cy="1143001"/>
          </a:xfrm>
          <a:prstGeom prst="rect">
            <a:avLst/>
          </a:prstGeom>
          <a:noFill/>
        </p:spPr>
      </p:pic>
      <p:pic>
        <p:nvPicPr>
          <p:cNvPr id="7174" name="Picture 6" descr="Забивай и выигрывай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2000240"/>
            <a:ext cx="1524000" cy="1143001"/>
          </a:xfrm>
          <a:prstGeom prst="rect">
            <a:avLst/>
          </a:prstGeom>
          <a:noFill/>
        </p:spPr>
      </p:pic>
      <p:pic>
        <p:nvPicPr>
          <p:cNvPr id="7176" name="Picture 8" descr="Воздушный хоккей: Бьющиеся тыкв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4857760"/>
            <a:ext cx="1524000" cy="1143001"/>
          </a:xfrm>
          <a:prstGeom prst="rect">
            <a:avLst/>
          </a:prstGeom>
          <a:noFill/>
        </p:spPr>
      </p:pic>
      <p:pic>
        <p:nvPicPr>
          <p:cNvPr id="7178" name="Picture 10" descr="Большой зелёный дрифт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5000636"/>
            <a:ext cx="1524000" cy="1143001"/>
          </a:xfrm>
          <a:prstGeom prst="rect">
            <a:avLst/>
          </a:prstGeom>
          <a:noFill/>
        </p:spPr>
      </p:pic>
      <p:sp>
        <p:nvSpPr>
          <p:cNvPr id="4" name="AutoShape 2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Достоинства аналогичных игр: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500330"/>
          </a:xfrm>
        </p:spPr>
        <p:txBody>
          <a:bodyPr/>
          <a:lstStyle/>
          <a:p>
            <a:r>
              <a:rPr lang="ru-RU" dirty="0" smtClean="0"/>
              <a:t>Графика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Динамика</a:t>
            </a:r>
          </a:p>
          <a:p>
            <a:r>
              <a:rPr lang="ru-RU" dirty="0" smtClean="0"/>
              <a:t>Бесплатное распространение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3500438"/>
            <a:ext cx="8401080" cy="128588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Недостатки аналогичных игр:</a:t>
            </a: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642910" y="5000636"/>
            <a:ext cx="7086600" cy="15097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Они не сетевые.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401080" cy="7143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84E52"/>
                </a:solidFill>
              </a:rPr>
              <a:t>“XX </a:t>
            </a:r>
            <a:r>
              <a:rPr lang="ru-RU" dirty="0" err="1" smtClean="0">
                <a:solidFill>
                  <a:srgbClr val="F84E52"/>
                </a:solidFill>
              </a:rPr>
              <a:t>век.Наследие</a:t>
            </a:r>
            <a:r>
              <a:rPr lang="en-US" dirty="0" smtClean="0">
                <a:solidFill>
                  <a:srgbClr val="F84E52"/>
                </a:solidFill>
              </a:rPr>
              <a:t>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714488"/>
            <a:ext cx="4857784" cy="4500594"/>
          </a:xfrm>
        </p:spPr>
        <p:txBody>
          <a:bodyPr>
            <a:normAutofit fontScale="62500" lnSpcReduction="20000"/>
          </a:bodyPr>
          <a:lstStyle/>
          <a:p>
            <a:r>
              <a:rPr lang="ru-RU" sz="4000" dirty="0" smtClean="0"/>
              <a:t>Разработана на платформе .</a:t>
            </a:r>
            <a:r>
              <a:rPr lang="en-US" sz="4000" dirty="0" smtClean="0"/>
              <a:t>Net</a:t>
            </a:r>
            <a:r>
              <a:rPr lang="ru-RU" sz="4000" dirty="0" smtClean="0"/>
              <a:t> ,используя язык </a:t>
            </a:r>
            <a:r>
              <a:rPr lang="en-US" sz="4000" dirty="0" smtClean="0"/>
              <a:t>C# </a:t>
            </a:r>
            <a:r>
              <a:rPr lang="ru-RU" sz="4000" dirty="0" smtClean="0"/>
              <a:t>.</a:t>
            </a:r>
          </a:p>
          <a:p>
            <a:r>
              <a:rPr lang="ru-RU" sz="4000" dirty="0" smtClean="0"/>
              <a:t>Сетевое соединение реализовано по протоколу </a:t>
            </a:r>
            <a:r>
              <a:rPr lang="en-US" sz="4000" dirty="0" smtClean="0"/>
              <a:t>TCP/IP.</a:t>
            </a:r>
            <a:endParaRPr lang="ru-RU" sz="4000" dirty="0" smtClean="0"/>
          </a:p>
          <a:p>
            <a:r>
              <a:rPr lang="ru-RU" sz="4000" dirty="0" smtClean="0"/>
              <a:t>Графический интерфейс построен на технологии </a:t>
            </a:r>
            <a:r>
              <a:rPr lang="en-US" sz="4000" dirty="0" smtClean="0"/>
              <a:t>Windows Forms</a:t>
            </a:r>
            <a:r>
              <a:rPr lang="ru-RU" sz="4000" dirty="0" smtClean="0"/>
              <a:t> с использованием  </a:t>
            </a:r>
            <a:r>
              <a:rPr lang="en-US" sz="4000" dirty="0" smtClean="0"/>
              <a:t>GDI+.</a:t>
            </a:r>
          </a:p>
          <a:p>
            <a:r>
              <a:rPr lang="ru-RU" sz="4000" dirty="0" smtClean="0"/>
              <a:t>Информация о зарегистрированных пользователях и результатах их игр хранится в базе данных системы </a:t>
            </a:r>
            <a:r>
              <a:rPr lang="en-US" sz="4000" dirty="0" smtClean="0"/>
              <a:t>Microsoft Access.</a:t>
            </a:r>
            <a:endParaRPr lang="ru-RU" sz="4000" dirty="0" smtClean="0"/>
          </a:p>
          <a:p>
            <a:endParaRPr lang="ru-RU" sz="4000" dirty="0" smtClean="0"/>
          </a:p>
          <a:p>
            <a:endParaRPr lang="ru-RU" sz="4000" dirty="0" smtClean="0"/>
          </a:p>
          <a:p>
            <a:endParaRPr lang="en-US" sz="4000" dirty="0" smtClean="0"/>
          </a:p>
          <a:p>
            <a:endParaRPr lang="ru-RU" sz="4000" dirty="0"/>
          </a:p>
        </p:txBody>
      </p:sp>
      <p:pic>
        <p:nvPicPr>
          <p:cNvPr id="5" name="Picture 2" descr="C:\Users\Yorik\Desktop\Cshar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278605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Yorik\Desktop\gdi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857628"/>
            <a:ext cx="1079004" cy="8092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AutoShape 2" descr="Результат пошуку зображень за запитом &quot;.N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Результат пошуку зображень за запитом &quot;.N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DotN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86" y="1071546"/>
            <a:ext cx="1095375" cy="1042987"/>
          </a:xfrm>
          <a:prstGeom prst="rect">
            <a:avLst/>
          </a:prstGeom>
        </p:spPr>
      </p:pic>
      <p:pic>
        <p:nvPicPr>
          <p:cNvPr id="10" name="Picture 5" descr="C:\Users\Yorik\Desktop\igwinform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4429132"/>
            <a:ext cx="1580604" cy="7289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AutoShape 2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AutoShape 4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0" name="AutoShape 6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2" name="AutoShape 8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4" name="AutoShape 10" descr="Результат пошуку зображень за запитом &quot;sq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7" name="Picture 13" descr="Результат пошуку зображень за запитом &quot;sql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5572140"/>
            <a:ext cx="1714480" cy="857257"/>
          </a:xfrm>
          <a:prstGeom prst="rect">
            <a:avLst/>
          </a:prstGeom>
          <a:noFill/>
        </p:spPr>
      </p:pic>
      <p:pic>
        <p:nvPicPr>
          <p:cNvPr id="19" name="Picture 2" descr="Результат пошуку зображень за запитом &quot;tcp/ip socket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3214686"/>
            <a:ext cx="1000131" cy="1000131"/>
          </a:xfrm>
          <a:prstGeom prst="rect">
            <a:avLst/>
          </a:prstGeom>
          <a:noFill/>
        </p:spPr>
      </p:pic>
      <p:sp>
        <p:nvSpPr>
          <p:cNvPr id="7170" name="AutoShape 2" descr="Результат пошуку зображень за запитом &quot;visual studi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2" name="Picture 4" descr="Результат пошуку зображень за запитом &quot;visual studio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2066" y="1571612"/>
            <a:ext cx="2196275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ая выноска 7"/>
          <p:cNvSpPr/>
          <p:nvPr/>
        </p:nvSpPr>
        <p:spPr>
          <a:xfrm>
            <a:off x="4929190" y="142852"/>
            <a:ext cx="4000528" cy="2143140"/>
          </a:xfrm>
          <a:prstGeom prst="wedgeRectCallout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Сервер создает отдельный поток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Для каждого клиента.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Два </a:t>
            </a:r>
            <a:r>
              <a:rPr lang="ru-RU" dirty="0" err="1" smtClean="0">
                <a:solidFill>
                  <a:schemeClr val="bg1"/>
                </a:solidFill>
              </a:rPr>
              <a:t>сокетных</a:t>
            </a:r>
            <a:r>
              <a:rPr lang="ru-RU" dirty="0" smtClean="0">
                <a:solidFill>
                  <a:schemeClr val="bg1"/>
                </a:solidFill>
              </a:rPr>
              <a:t> соединения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Принимает </a:t>
            </a:r>
            <a:r>
              <a:rPr lang="ru-RU" dirty="0" smtClean="0">
                <a:solidFill>
                  <a:schemeClr val="bg1"/>
                </a:solidFill>
              </a:rPr>
              <a:t>команды от клиента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Отсылает </a:t>
            </a:r>
            <a:r>
              <a:rPr lang="ru-RU" dirty="0" smtClean="0">
                <a:solidFill>
                  <a:schemeClr val="bg1"/>
                </a:solidFill>
              </a:rPr>
              <a:t>координаты объектов.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1857356" y="1142984"/>
            <a:ext cx="1285884" cy="178595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SQL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Блок-схема: типовой процесс 10"/>
          <p:cNvSpPr/>
          <p:nvPr/>
        </p:nvSpPr>
        <p:spPr>
          <a:xfrm>
            <a:off x="571472" y="3143248"/>
            <a:ext cx="4000528" cy="1285884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СЕРВЕР</a:t>
            </a:r>
            <a:endParaRPr lang="ru-RU" sz="24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929454" y="3071810"/>
            <a:ext cx="2071702" cy="12858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Клиент</a:t>
            </a:r>
            <a:endParaRPr lang="ru-RU" sz="16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14282" y="5857892"/>
            <a:ext cx="2214578" cy="6429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Клиент</a:t>
            </a:r>
            <a:endParaRPr lang="ru-RU" sz="16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2786050" y="5857892"/>
            <a:ext cx="2214578" cy="6429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Клиент</a:t>
            </a:r>
            <a:endParaRPr lang="ru-RU" sz="16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8" name="Двойная стрелка вверх/вниз 27"/>
          <p:cNvSpPr/>
          <p:nvPr/>
        </p:nvSpPr>
        <p:spPr>
          <a:xfrm>
            <a:off x="857224" y="4643446"/>
            <a:ext cx="357190" cy="1143008"/>
          </a:xfrm>
          <a:prstGeom prst="upDown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верх/вниз 28"/>
          <p:cNvSpPr/>
          <p:nvPr/>
        </p:nvSpPr>
        <p:spPr>
          <a:xfrm>
            <a:off x="3357554" y="4572008"/>
            <a:ext cx="357190" cy="1214446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>
            <a:off x="4643438" y="3071810"/>
            <a:ext cx="2214578" cy="57150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Сокет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5" name="Двойная стрелка влево/вправо 34"/>
          <p:cNvSpPr/>
          <p:nvPr/>
        </p:nvSpPr>
        <p:spPr>
          <a:xfrm>
            <a:off x="4643438" y="3857628"/>
            <a:ext cx="2214578" cy="57150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Сокет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6" name="Стрелка углом 35"/>
          <p:cNvSpPr/>
          <p:nvPr/>
        </p:nvSpPr>
        <p:spPr>
          <a:xfrm>
            <a:off x="714348" y="1643050"/>
            <a:ext cx="956692" cy="1357322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Стрелка углом 36"/>
          <p:cNvSpPr/>
          <p:nvPr/>
        </p:nvSpPr>
        <p:spPr>
          <a:xfrm rot="5400000">
            <a:off x="3386742" y="1828176"/>
            <a:ext cx="1242823" cy="1015447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Двойная стрелка вверх/вниз 37"/>
          <p:cNvSpPr/>
          <p:nvPr/>
        </p:nvSpPr>
        <p:spPr>
          <a:xfrm>
            <a:off x="1500166" y="4643446"/>
            <a:ext cx="357190" cy="1143008"/>
          </a:xfrm>
          <a:prstGeom prst="upDown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войная стрелка вверх/вниз 38"/>
          <p:cNvSpPr/>
          <p:nvPr/>
        </p:nvSpPr>
        <p:spPr>
          <a:xfrm>
            <a:off x="3857620" y="4572008"/>
            <a:ext cx="357190" cy="1214446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4286280" cy="101122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Схема взаимодействия приложений Сервер-Клиент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642918"/>
            <a:ext cx="1214446" cy="85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Точка входа.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Сервер.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857224" y="1500174"/>
            <a:ext cx="214314" cy="500066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000100" y="1714488"/>
            <a:ext cx="2214578" cy="11715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86116" y="1500174"/>
            <a:ext cx="142876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Запуск сервера .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7" name="Стрелка вниз 6"/>
          <p:cNvSpPr/>
          <p:nvPr/>
        </p:nvSpPr>
        <p:spPr>
          <a:xfrm flipH="1">
            <a:off x="7000892" y="1428736"/>
            <a:ext cx="214309" cy="500066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72264" y="642918"/>
            <a:ext cx="1000132" cy="7858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Точка входа.</a:t>
            </a:r>
          </a:p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Клиент.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3786182" y="2786058"/>
            <a:ext cx="3214710" cy="11715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786050" y="2571744"/>
            <a:ext cx="785818" cy="14287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28728" y="2214554"/>
            <a:ext cx="1357322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База Данных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 flipH="1">
            <a:off x="3643303" y="2071678"/>
            <a:ext cx="142879" cy="435771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0800000">
            <a:off x="2857488" y="2357429"/>
            <a:ext cx="785818" cy="14287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0800000">
            <a:off x="3857620" y="2214548"/>
            <a:ext cx="3214710" cy="14288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6248" y="3286124"/>
            <a:ext cx="1785950" cy="785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Поток для взаимодействия с Клиентом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3714744" y="3643314"/>
            <a:ext cx="571504" cy="45719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flipH="1">
            <a:off x="5143503" y="4071942"/>
            <a:ext cx="142876" cy="242889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286380" y="4929198"/>
            <a:ext cx="1785950" cy="142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лево 18"/>
          <p:cNvSpPr/>
          <p:nvPr/>
        </p:nvSpPr>
        <p:spPr>
          <a:xfrm flipV="1">
            <a:off x="5286380" y="5429264"/>
            <a:ext cx="1785950" cy="162876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лево 19"/>
          <p:cNvSpPr/>
          <p:nvPr/>
        </p:nvSpPr>
        <p:spPr>
          <a:xfrm>
            <a:off x="3143240" y="4357694"/>
            <a:ext cx="2071702" cy="142876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71604" y="4214818"/>
            <a:ext cx="1428760" cy="714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Поток игры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3000364" y="4714884"/>
            <a:ext cx="2071702" cy="14287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Выноска 1 (граница и черта) 62"/>
          <p:cNvSpPr/>
          <p:nvPr/>
        </p:nvSpPr>
        <p:spPr>
          <a:xfrm>
            <a:off x="7643834" y="1571612"/>
            <a:ext cx="1285884" cy="612648"/>
          </a:xfrm>
          <a:prstGeom prst="accentBorderCallout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Авторизация </a:t>
            </a:r>
            <a:r>
              <a:rPr lang="en-US" sz="1200" dirty="0" smtClean="0">
                <a:solidFill>
                  <a:schemeClr val="bg1"/>
                </a:solidFill>
              </a:rPr>
              <a:t>|</a:t>
            </a:r>
            <a:r>
              <a:rPr lang="ru-RU" sz="1200" dirty="0" smtClean="0">
                <a:solidFill>
                  <a:schemeClr val="bg1"/>
                </a:solidFill>
              </a:rPr>
              <a:t>Регистрация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Стрелка вверх 23"/>
          <p:cNvSpPr/>
          <p:nvPr/>
        </p:nvSpPr>
        <p:spPr>
          <a:xfrm>
            <a:off x="2428860" y="3000372"/>
            <a:ext cx="142876" cy="121444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1928794" y="2928934"/>
            <a:ext cx="142876" cy="121444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1082</TotalTime>
  <Words>215</Words>
  <Application>Microsoft Office PowerPoint</Application>
  <PresentationFormat>Экран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                                  Игра        “XX век.Наследие”      разработана  в рамках проекта       «Курсовая работа по .Net Framework»       учащимся КА”ШАГ” группы СП-2511               Коровиным Дмитрием . </vt:lpstr>
      <vt:lpstr>Игра с которй все начиналось.  </vt:lpstr>
      <vt:lpstr>Ральф Байер. Первая игровая приставка.</vt:lpstr>
      <vt:lpstr>Индустрия видео игр</vt:lpstr>
      <vt:lpstr>Аналогичные игры</vt:lpstr>
      <vt:lpstr>Достоинства аналогичных игр:</vt:lpstr>
      <vt:lpstr>“XX век.Наследие”</vt:lpstr>
      <vt:lpstr>Слайд 8</vt:lpstr>
      <vt:lpstr>Схема взаимодействия приложений Сервер-Клиент</vt:lpstr>
      <vt:lpstr>Слайд 10</vt:lpstr>
      <vt:lpstr>Слайд 11</vt:lpstr>
      <vt:lpstr>Слайд 12</vt:lpstr>
      <vt:lpstr>Слайд 13</vt:lpstr>
      <vt:lpstr>Спасибо.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08087</dc:creator>
  <cp:lastModifiedBy>08087</cp:lastModifiedBy>
  <cp:revision>87</cp:revision>
  <dcterms:created xsi:type="dcterms:W3CDTF">2016-11-30T07:09:49Z</dcterms:created>
  <dcterms:modified xsi:type="dcterms:W3CDTF">2016-12-05T15:55:32Z</dcterms:modified>
</cp:coreProperties>
</file>