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A984-2030-1CDF-D88E-C9839CB3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2C5B-E48C-CDD4-8542-DA7236933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3D04-9D12-5790-8F41-C0977CBD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E307-27BE-8E75-D0FB-B5B8E65E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C97D-4834-573C-CB25-FA92CD4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71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7169-CBFC-D8BF-B026-E7F8B00F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D7D04-C6F5-DD2B-508E-CAEBD183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C160-2B91-1528-CAFA-A84F9627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2519-349E-DD33-6DA2-6BC39299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CD3F-6477-AE4D-E30A-CEE403A6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703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A8D2B-35A3-3CA0-EE10-BE8026D26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C1FB1-F743-3444-BDAB-1BBC40B9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8D82-F8D1-E5FE-5E95-33ED2ED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6AF1-A6C2-7407-FAF9-7CE38343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5105-3A16-4E9A-F04D-9430E85A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5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F09B-4372-12A4-ED9A-296D7053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6770-8780-FA0C-D4A7-445EA945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671C-91DA-450A-CA7A-19A5A72A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25DD-F204-C295-DED2-1C7525F2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EE11-A1AB-0E0F-7E8E-05186D75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0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6508-1026-7374-C4FD-1D3B8EF1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6F52-F02A-8CE9-4954-FEDDDD02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7AAD-89F2-5711-E7C7-C2AC3D66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96D5-32E3-8869-914F-82137E00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7E8D6-5287-1459-1BA1-3E36BD9B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99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EC1-1A42-D957-1C18-6C9C532D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3F1-8429-E3DF-F4FA-31A8C082E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C105-9C29-6634-8E23-5A9CC9EAE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C889-EB63-504B-1338-42399F35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9592-83A7-C35A-AB47-FE8922C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91538-6D48-A53C-E864-6B10BF9E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73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1211-74D9-FAF1-F1F9-FEBB04AC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BBF9-7C88-62F9-2163-CD10D0F5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AE82-A84F-2C99-DE21-A912431B4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C7C29-BAF6-3380-25CA-B18D4580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9F9B-086D-6C20-6B8A-E0426FFAA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FF23-2AEA-E15A-F2E1-FFBE8376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FEA46-1C9C-018A-AF26-F7EB1F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D4567-6505-6739-4B40-B42189C7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9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7988-0549-98D5-62F8-5F674852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64EB-734E-41B2-1D12-CF3B0041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24A98-128C-C85B-1F60-4243FFDB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85057-8935-CD38-97DC-202DE549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4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DED1-2AB2-4589-7C05-AABDF0FD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BFD18-BB3C-332F-8ACD-F121FD2C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62CD0-CC5D-27A9-E46C-7FF6C334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68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844-5D19-580C-DFE5-6A095BDE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9583-454F-8625-F938-C5019CDF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EC6F-7904-3A4B-2271-EF1F1D9C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7079A-B8F8-C435-F599-8B9F1C18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DE0E-1A38-BE79-2F12-8D87FBE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012A3-A33E-D172-FE5C-1137B19C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9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AC84-9F0F-451A-AD55-3227BFD7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EC698-6702-97DF-E473-6815FEDA7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90B6-FC0B-3038-B153-6557850A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3C47-A949-EBFD-E86A-AE38306E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3945-F10B-7D20-0419-2E1246E1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2288-E524-AD0C-0336-7F6465DA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66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9C9E2-CD00-8E4C-818E-3B7AB8FB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A1EA-4852-55E3-8F4F-3C91399E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F32A-9855-5125-83FF-D30B4BE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49C3A-B92D-45B7-8098-5D74C723D6D7}" type="datetimeFigureOut">
              <a:rPr lang="en-NL" smtClean="0"/>
              <a:t>05/10/2024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FFFE-C5DA-ED01-DAC1-7F15E5008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98D0-CF57-7233-125E-707116564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7105A-FCBC-4364-97D5-3E1A29017E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54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measure research impact | Research Impact">
            <a:extLst>
              <a:ext uri="{FF2B5EF4-FFF2-40B4-BE49-F238E27FC236}">
                <a16:creationId xmlns:a16="http://schemas.microsoft.com/office/drawing/2014/main" id="{6EDC6E97-E784-39FC-1DD9-8E3FB6423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717269"/>
            <a:ext cx="6589537" cy="541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95C38-AD8B-5FD6-DB09-96DDFB976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Onderzoek CMS</a:t>
            </a:r>
            <a:endParaRPr lang="en-NL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6090C-1822-565F-D813-6A726A1DD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496" y="4301656"/>
            <a:ext cx="2705619" cy="762618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Jayden.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4118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4B885-A9A7-1876-F680-F97CC62D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Inhoudsopgave</a:t>
            </a:r>
            <a:endParaRPr lang="en-NL" sz="4800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7A9E-DF5C-5997-3575-D4C8F395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Hoofdvraag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antwoord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Deelvragen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antwoord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Samenvatting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conclusie</a:t>
            </a:r>
            <a:r>
              <a:rPr lang="en-US" sz="2000" dirty="0"/>
              <a:t>.</a:t>
            </a:r>
          </a:p>
          <a:p>
            <a:endParaRPr lang="en-NL" sz="2000" dirty="0"/>
          </a:p>
        </p:txBody>
      </p:sp>
      <p:pic>
        <p:nvPicPr>
          <p:cNvPr id="6152" name="Picture 8" descr="フラットデザインcmsイラスト | 無料のベクター">
            <a:extLst>
              <a:ext uri="{FF2B5EF4-FFF2-40B4-BE49-F238E27FC236}">
                <a16:creationId xmlns:a16="http://schemas.microsoft.com/office/drawing/2014/main" id="{5EB319CD-2B26-EBFE-4EDD-A3D3ECBA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628910"/>
            <a:ext cx="5150277" cy="342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Rectangle 61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71540-C817-E3D5-1102-0F5D5AD3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-Hoofdvraag-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0B48-06D0-157A-D7F4-55739EAC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Welke CMS zal het beste bij mij passen voor de opdracht?</a:t>
            </a:r>
          </a:p>
        </p:txBody>
      </p:sp>
      <p:pic>
        <p:nvPicPr>
          <p:cNvPr id="2050" name="Picture 2" descr="Design Thinking: 3 best practices (en 3 valkuilen om te vermijden) - WeBlog">
            <a:extLst>
              <a:ext uri="{FF2B5EF4-FFF2-40B4-BE49-F238E27FC236}">
                <a16:creationId xmlns:a16="http://schemas.microsoft.com/office/drawing/2014/main" id="{7611D0C8-0BC3-360F-1027-294AC07D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8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52DAD-A89B-FDED-0932-77AFB574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Soorten</a:t>
            </a:r>
            <a:r>
              <a:rPr lang="en-US" sz="5400" dirty="0"/>
              <a:t> </a:t>
            </a:r>
            <a:r>
              <a:rPr lang="en-US" sz="5400" dirty="0" err="1"/>
              <a:t>CMS’en</a:t>
            </a:r>
            <a:endParaRPr lang="en-NL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38FD-4A35-4752-0422-EAFC9E81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7798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Voorbeeld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Traditioneel</a:t>
            </a:r>
            <a:r>
              <a:rPr lang="en-US" sz="2200" dirty="0"/>
              <a:t> CMS.</a:t>
            </a:r>
          </a:p>
          <a:p>
            <a:r>
              <a:rPr lang="en-US" sz="2200" dirty="0"/>
              <a:t>Headless CMS.</a:t>
            </a:r>
          </a:p>
          <a:p>
            <a:r>
              <a:rPr lang="en-US" sz="2200" dirty="0"/>
              <a:t>Content Platform.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NL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D542E-EAE8-2BA9-559B-592CFE14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43" y="640080"/>
            <a:ext cx="6232225" cy="5577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6712E-31E1-02F6-5325-B398B8BCB130}"/>
              </a:ext>
            </a:extLst>
          </p:cNvPr>
          <p:cNvSpPr txBox="1"/>
          <p:nvPr/>
        </p:nvSpPr>
        <p:spPr>
          <a:xfrm>
            <a:off x="46416" y="6488668"/>
            <a:ext cx="325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Medium by mcdpartners.com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24601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A1B00-87D8-E81A-F7CD-496A9738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Waarom een Headless CMS?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838B-603D-76FA-E510-A07A2966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  </a:t>
            </a:r>
          </a:p>
        </p:txBody>
      </p:sp>
      <p:pic>
        <p:nvPicPr>
          <p:cNvPr id="7172" name="Picture 4" descr="13 Open Source Headless CMS You Should Consider for Your Next Project">
            <a:extLst>
              <a:ext uri="{FF2B5EF4-FFF2-40B4-BE49-F238E27FC236}">
                <a16:creationId xmlns:a16="http://schemas.microsoft.com/office/drawing/2014/main" id="{82CE23E4-2EB5-9CE4-2A02-8F986FB3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5" r="2" b="16542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7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02828-2A01-C62E-5349-FA96C719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Vergelijking</a:t>
            </a:r>
            <a:endParaRPr lang="en-US" sz="6600" dirty="0"/>
          </a:p>
        </p:txBody>
      </p:sp>
      <p:sp>
        <p:nvSpPr>
          <p:cNvPr id="411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8" name="Picture 12" descr="Sitefinity custom development - Yotec">
            <a:extLst>
              <a:ext uri="{FF2B5EF4-FFF2-40B4-BE49-F238E27FC236}">
                <a16:creationId xmlns:a16="http://schemas.microsoft.com/office/drawing/2014/main" id="{2B251E0D-A270-56F5-B45C-300C6868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741" y="3429000"/>
            <a:ext cx="2474810" cy="25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ontentful - No-Code Integrations with Village">
            <a:extLst>
              <a:ext uri="{FF2B5EF4-FFF2-40B4-BE49-F238E27FC236}">
                <a16:creationId xmlns:a16="http://schemas.microsoft.com/office/drawing/2014/main" id="{8E8DF890-78A2-6020-6FF6-2238B4D3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549" y="3250953"/>
            <a:ext cx="2474810" cy="24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O is jouw Umbraco Platinum Partner | iO">
            <a:extLst>
              <a:ext uri="{FF2B5EF4-FFF2-40B4-BE49-F238E27FC236}">
                <a16:creationId xmlns:a16="http://schemas.microsoft.com/office/drawing/2014/main" id="{397A3F12-52DE-2D50-28DF-CE519594B2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0279" y="2619784"/>
            <a:ext cx="3600041" cy="3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LOGISZ en Sitefinity CMS. Finalist Website van het Jaar Awards - LOGISZ">
            <a:extLst>
              <a:ext uri="{FF2B5EF4-FFF2-40B4-BE49-F238E27FC236}">
                <a16:creationId xmlns:a16="http://schemas.microsoft.com/office/drawing/2014/main" id="{D4442C16-02AE-8DEA-03BE-00CD51061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403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EB11F-7AA6-B64D-9559-E17581A3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Waarom Contentful?</a:t>
            </a:r>
            <a:endParaRPr lang="en-NL" sz="5000"/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F72D6896-6097-F5D7-75B7-239338A9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122" name="Picture 2" descr="Contentful">
            <a:extLst>
              <a:ext uri="{FF2B5EF4-FFF2-40B4-BE49-F238E27FC236}">
                <a16:creationId xmlns:a16="http://schemas.microsoft.com/office/drawing/2014/main" id="{D6946572-DECE-620F-6606-87F2C0691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67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7C9F-D3AE-AED4-2855-46C32275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7CD8-1FE2-4751-B737-97FD84B1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09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B2A4-B907-1075-9221-7BF6EC04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Bedankt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343F-1266-1440-0066-EC7A1D8B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97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Onderzoek CMS</vt:lpstr>
      <vt:lpstr>Inhoudsopgave</vt:lpstr>
      <vt:lpstr>-Hoofdvraag-</vt:lpstr>
      <vt:lpstr>Soorten CMS’en</vt:lpstr>
      <vt:lpstr>Waarom een Headless CMS?</vt:lpstr>
      <vt:lpstr>Vergelijking</vt:lpstr>
      <vt:lpstr>Waarom Contentful?</vt:lpstr>
      <vt:lpstr>Conclusie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Jayden de Roo</dc:creator>
  <cp:lastModifiedBy>Jayden de Roo</cp:lastModifiedBy>
  <cp:revision>4</cp:revision>
  <dcterms:created xsi:type="dcterms:W3CDTF">2024-10-04T05:43:53Z</dcterms:created>
  <dcterms:modified xsi:type="dcterms:W3CDTF">2024-10-06T22:16:19Z</dcterms:modified>
</cp:coreProperties>
</file>