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71" r:id="rId10"/>
    <p:sldId id="270" r:id="rId11"/>
    <p:sldId id="266" r:id="rId12"/>
    <p:sldId id="272" r:id="rId13"/>
  </p:sldIdLst>
  <p:sldSz cx="12192000" cy="6858000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4D1434"/>
    <a:srgbClr val="969FA7"/>
    <a:srgbClr val="4ECDC4"/>
    <a:srgbClr val="FFFFFF"/>
    <a:srgbClr val="84F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C1413-2DB5-4123-B7BF-7906B3B06D3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9C675D4-4075-48AA-B3B2-602C03C0ADD2}">
      <dgm:prSet phldrT="[Text]" phldr="1"/>
      <dgm:spPr/>
      <dgm:t>
        <a:bodyPr/>
        <a:lstStyle/>
        <a:p>
          <a:endParaRPr lang="en-US" dirty="0"/>
        </a:p>
      </dgm:t>
    </dgm:pt>
    <dgm:pt modelId="{47EEAE80-615A-4652-9A45-70C2BB061D65}" type="sibTrans" cxnId="{CE63E0E4-0D73-498A-95E4-2461E954CB79}">
      <dgm:prSet/>
      <dgm:spPr>
        <a:blipFill>
          <a:blip xmlns:r="http://schemas.openxmlformats.org/officeDocument/2006/relationships" r:embed="rId1"/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1D274E9D-E6C7-47C7-AFC6-9C5A8028726B}" type="parTrans" cxnId="{CE63E0E4-0D73-498A-95E4-2461E954CB79}">
      <dgm:prSet/>
      <dgm:spPr/>
      <dgm:t>
        <a:bodyPr/>
        <a:lstStyle/>
        <a:p>
          <a:endParaRPr lang="en-US"/>
        </a:p>
      </dgm:t>
    </dgm:pt>
    <dgm:pt modelId="{F89F4F20-F376-4FEC-A2B3-24824B54AD9A}" type="pres">
      <dgm:prSet presAssocID="{F8AC1413-2DB5-4123-B7BF-7906B3B06D38}" presName="Name0" presStyleCnt="0">
        <dgm:presLayoutVars>
          <dgm:chMax val="7"/>
          <dgm:chPref val="7"/>
          <dgm:dir/>
        </dgm:presLayoutVars>
      </dgm:prSet>
      <dgm:spPr/>
    </dgm:pt>
    <dgm:pt modelId="{DAD6826F-4A86-4325-B42E-21D6E702CC65}" type="pres">
      <dgm:prSet presAssocID="{F8AC1413-2DB5-4123-B7BF-7906B3B06D38}" presName="Name1" presStyleCnt="0"/>
      <dgm:spPr/>
    </dgm:pt>
    <dgm:pt modelId="{053BEA0F-3A40-4BD1-A5A1-D7FD6A7DB224}" type="pres">
      <dgm:prSet presAssocID="{47EEAE80-615A-4652-9A45-70C2BB061D65}" presName="picture_1" presStyleCnt="0"/>
      <dgm:spPr/>
    </dgm:pt>
    <dgm:pt modelId="{7AAAF60B-E3A3-442C-B18E-4F7CAB251AA5}" type="pres">
      <dgm:prSet presAssocID="{47EEAE80-615A-4652-9A45-70C2BB061D65}" presName="pictureRepeatNode" presStyleLbl="alignImgPlace1" presStyleIdx="0" presStyleCnt="1" custScaleX="116795" custScaleY="116795" custLinFactX="299369" custLinFactNeighborX="300000" custLinFactNeighborY="-18487"/>
      <dgm:spPr/>
    </dgm:pt>
    <dgm:pt modelId="{84C0AEC0-310A-4203-AA29-8164389AF8B9}" type="pres">
      <dgm:prSet presAssocID="{29C675D4-4075-48AA-B3B2-602C03C0ADD2}" presName="text_1" presStyleLbl="node1" presStyleIdx="0" presStyleCnt="0" custLinFactY="45400" custLinFactNeighborX="-75338" custLinFactNeighborY="100000">
        <dgm:presLayoutVars>
          <dgm:bulletEnabled val="1"/>
        </dgm:presLayoutVars>
      </dgm:prSet>
      <dgm:spPr/>
    </dgm:pt>
  </dgm:ptLst>
  <dgm:cxnLst>
    <dgm:cxn modelId="{3FAA5734-BF07-459A-9578-EEC1311E6784}" type="presOf" srcId="{F8AC1413-2DB5-4123-B7BF-7906B3B06D38}" destId="{F89F4F20-F376-4FEC-A2B3-24824B54AD9A}" srcOrd="0" destOrd="0" presId="urn:microsoft.com/office/officeart/2008/layout/CircularPictureCallout"/>
    <dgm:cxn modelId="{5DE60FB0-582F-4586-B124-5971A0B99D8F}" type="presOf" srcId="{29C675D4-4075-48AA-B3B2-602C03C0ADD2}" destId="{84C0AEC0-310A-4203-AA29-8164389AF8B9}" srcOrd="0" destOrd="0" presId="urn:microsoft.com/office/officeart/2008/layout/CircularPictureCallout"/>
    <dgm:cxn modelId="{B30250CB-B6AF-4383-AB8C-B26A2FBA83B6}" type="presOf" srcId="{47EEAE80-615A-4652-9A45-70C2BB061D65}" destId="{7AAAF60B-E3A3-442C-B18E-4F7CAB251AA5}" srcOrd="0" destOrd="0" presId="urn:microsoft.com/office/officeart/2008/layout/CircularPictureCallout"/>
    <dgm:cxn modelId="{CE63E0E4-0D73-498A-95E4-2461E954CB79}" srcId="{F8AC1413-2DB5-4123-B7BF-7906B3B06D38}" destId="{29C675D4-4075-48AA-B3B2-602C03C0ADD2}" srcOrd="0" destOrd="0" parTransId="{1D274E9D-E6C7-47C7-AFC6-9C5A8028726B}" sibTransId="{47EEAE80-615A-4652-9A45-70C2BB061D65}"/>
    <dgm:cxn modelId="{6CC6AE7D-6DAF-4867-AB08-2DD6228C258F}" type="presParOf" srcId="{F89F4F20-F376-4FEC-A2B3-24824B54AD9A}" destId="{DAD6826F-4A86-4325-B42E-21D6E702CC65}" srcOrd="0" destOrd="0" presId="urn:microsoft.com/office/officeart/2008/layout/CircularPictureCallout"/>
    <dgm:cxn modelId="{34E6EFF2-76D5-4BD4-93FC-F22990BC656B}" type="presParOf" srcId="{DAD6826F-4A86-4325-B42E-21D6E702CC65}" destId="{053BEA0F-3A40-4BD1-A5A1-D7FD6A7DB224}" srcOrd="0" destOrd="0" presId="urn:microsoft.com/office/officeart/2008/layout/CircularPictureCallout"/>
    <dgm:cxn modelId="{17A80F79-FFA0-4653-B6B8-1B4C867C52AB}" type="presParOf" srcId="{053BEA0F-3A40-4BD1-A5A1-D7FD6A7DB224}" destId="{7AAAF60B-E3A3-442C-B18E-4F7CAB251AA5}" srcOrd="0" destOrd="0" presId="urn:microsoft.com/office/officeart/2008/layout/CircularPictureCallout"/>
    <dgm:cxn modelId="{E7676710-30B9-4D78-9596-0C7C0512EF43}" type="presParOf" srcId="{DAD6826F-4A86-4325-B42E-21D6E702CC65}" destId="{84C0AEC0-310A-4203-AA29-8164389AF8B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08AE7-82D1-4CD0-8F1D-0954C7C699B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39AC657B-4DD2-4DAE-B76A-555A5C43579C}">
      <dgm:prSet phldrT="[Text]" phldr="1"/>
      <dgm:spPr/>
      <dgm:t>
        <a:bodyPr/>
        <a:lstStyle/>
        <a:p>
          <a:endParaRPr lang="en-US" dirty="0"/>
        </a:p>
      </dgm:t>
    </dgm:pt>
    <dgm:pt modelId="{9DA86A14-CA2D-4A33-B1EF-8ADDFE928D1D}" type="parTrans" cxnId="{B149072C-C976-4F36-A7B2-8B1DAADCB33E}">
      <dgm:prSet/>
      <dgm:spPr/>
      <dgm:t>
        <a:bodyPr/>
        <a:lstStyle/>
        <a:p>
          <a:endParaRPr lang="en-US"/>
        </a:p>
      </dgm:t>
    </dgm:pt>
    <dgm:pt modelId="{64577029-A2D1-42AA-A9B2-0A5B2D7EAE14}" type="sibTrans" cxnId="{B149072C-C976-4F36-A7B2-8B1DAADCB33E}">
      <dgm:prSet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2F3DABBE-6BD2-48C9-984D-A5D2CBA2A489}" type="pres">
      <dgm:prSet presAssocID="{14D08AE7-82D1-4CD0-8F1D-0954C7C699B0}" presName="Name0" presStyleCnt="0">
        <dgm:presLayoutVars>
          <dgm:chMax val="7"/>
          <dgm:chPref val="7"/>
          <dgm:dir/>
        </dgm:presLayoutVars>
      </dgm:prSet>
      <dgm:spPr/>
    </dgm:pt>
    <dgm:pt modelId="{6C5F58FE-7A33-4000-99DE-BE4E775D5783}" type="pres">
      <dgm:prSet presAssocID="{14D08AE7-82D1-4CD0-8F1D-0954C7C699B0}" presName="Name1" presStyleCnt="0"/>
      <dgm:spPr/>
    </dgm:pt>
    <dgm:pt modelId="{91058C5B-FEB0-42CE-BB49-A7368109B565}" type="pres">
      <dgm:prSet presAssocID="{64577029-A2D1-42AA-A9B2-0A5B2D7EAE14}" presName="picture_1" presStyleCnt="0"/>
      <dgm:spPr/>
    </dgm:pt>
    <dgm:pt modelId="{5183637E-2AF2-45F7-B483-2BACE66D291B}" type="pres">
      <dgm:prSet presAssocID="{64577029-A2D1-42AA-A9B2-0A5B2D7EAE14}" presName="pictureRepeatNode" presStyleLbl="alignImgPlace1" presStyleIdx="0" presStyleCnt="1" custLinFactNeighborX="1201" custLinFactNeighborY="-17163"/>
      <dgm:spPr/>
    </dgm:pt>
    <dgm:pt modelId="{E103B55B-D913-4114-9A41-4C3C692EFAEF}" type="pres">
      <dgm:prSet presAssocID="{39AC657B-4DD2-4DAE-B76A-555A5C43579C}" presName="text_1" presStyleLbl="node1" presStyleIdx="0" presStyleCnt="0" custLinFactY="6890" custLinFactNeighborX="3226" custLinFactNeighborY="100000">
        <dgm:presLayoutVars>
          <dgm:bulletEnabled val="1"/>
        </dgm:presLayoutVars>
      </dgm:prSet>
      <dgm:spPr/>
    </dgm:pt>
  </dgm:ptLst>
  <dgm:cxnLst>
    <dgm:cxn modelId="{B149072C-C976-4F36-A7B2-8B1DAADCB33E}" srcId="{14D08AE7-82D1-4CD0-8F1D-0954C7C699B0}" destId="{39AC657B-4DD2-4DAE-B76A-555A5C43579C}" srcOrd="0" destOrd="0" parTransId="{9DA86A14-CA2D-4A33-B1EF-8ADDFE928D1D}" sibTransId="{64577029-A2D1-42AA-A9B2-0A5B2D7EAE14}"/>
    <dgm:cxn modelId="{FF213941-574A-4827-B62E-5AF4626061DD}" type="presOf" srcId="{64577029-A2D1-42AA-A9B2-0A5B2D7EAE14}" destId="{5183637E-2AF2-45F7-B483-2BACE66D291B}" srcOrd="0" destOrd="0" presId="urn:microsoft.com/office/officeart/2008/layout/CircularPictureCallout"/>
    <dgm:cxn modelId="{C4404292-E131-4B12-8520-55C7BAA4FD96}" type="presOf" srcId="{14D08AE7-82D1-4CD0-8F1D-0954C7C699B0}" destId="{2F3DABBE-6BD2-48C9-984D-A5D2CBA2A489}" srcOrd="0" destOrd="0" presId="urn:microsoft.com/office/officeart/2008/layout/CircularPictureCallout"/>
    <dgm:cxn modelId="{59AAD99A-5B09-49C9-9DD8-7537B3BC1793}" type="presOf" srcId="{39AC657B-4DD2-4DAE-B76A-555A5C43579C}" destId="{E103B55B-D913-4114-9A41-4C3C692EFAEF}" srcOrd="0" destOrd="0" presId="urn:microsoft.com/office/officeart/2008/layout/CircularPictureCallout"/>
    <dgm:cxn modelId="{75CEBF7C-24BB-48E2-96C3-1EC700BAAE2F}" type="presParOf" srcId="{2F3DABBE-6BD2-48C9-984D-A5D2CBA2A489}" destId="{6C5F58FE-7A33-4000-99DE-BE4E775D5783}" srcOrd="0" destOrd="0" presId="urn:microsoft.com/office/officeart/2008/layout/CircularPictureCallout"/>
    <dgm:cxn modelId="{605B1415-8F18-4AA8-9494-904C0E120B72}" type="presParOf" srcId="{6C5F58FE-7A33-4000-99DE-BE4E775D5783}" destId="{91058C5B-FEB0-42CE-BB49-A7368109B565}" srcOrd="0" destOrd="0" presId="urn:microsoft.com/office/officeart/2008/layout/CircularPictureCallout"/>
    <dgm:cxn modelId="{A66C2DAA-30A1-4607-AFB2-D64B0D1B0ECD}" type="presParOf" srcId="{91058C5B-FEB0-42CE-BB49-A7368109B565}" destId="{5183637E-2AF2-45F7-B483-2BACE66D291B}" srcOrd="0" destOrd="0" presId="urn:microsoft.com/office/officeart/2008/layout/CircularPictureCallout"/>
    <dgm:cxn modelId="{DA7DBE66-1ACD-42EC-9AEC-30A5780990A9}" type="presParOf" srcId="{6C5F58FE-7A33-4000-99DE-BE4E775D5783}" destId="{E103B55B-D913-4114-9A41-4C3C692EFAE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DC632-F281-4A4D-B218-27843923025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1B742747-81D2-400F-82DF-6614E5DBA1D4}">
      <dgm:prSet phldrT="[Text]" phldr="1"/>
      <dgm:spPr/>
      <dgm:t>
        <a:bodyPr/>
        <a:lstStyle/>
        <a:p>
          <a:endParaRPr lang="en-US"/>
        </a:p>
      </dgm:t>
    </dgm:pt>
    <dgm:pt modelId="{52734B4E-94A5-441D-9805-2B849BEDE455}" type="parTrans" cxnId="{C66D09BD-664F-46E8-B514-33479F8BE111}">
      <dgm:prSet/>
      <dgm:spPr/>
      <dgm:t>
        <a:bodyPr/>
        <a:lstStyle/>
        <a:p>
          <a:endParaRPr lang="en-US"/>
        </a:p>
      </dgm:t>
    </dgm:pt>
    <dgm:pt modelId="{3D0CCBA1-F7BA-45B7-A8EB-1272E98B8EA8}" type="sibTrans" cxnId="{C66D09BD-664F-46E8-B514-33479F8BE111}">
      <dgm:prSet/>
      <dgm:spPr>
        <a:blipFill>
          <a:blip xmlns:r="http://schemas.openxmlformats.org/officeDocument/2006/relationships" r:embed="rId1"/>
          <a:srcRect/>
          <a:stretch>
            <a:fillRect l="-22000" r="-22000"/>
          </a:stretch>
        </a:blipFill>
      </dgm:spPr>
      <dgm:t>
        <a:bodyPr/>
        <a:lstStyle/>
        <a:p>
          <a:endParaRPr lang="en-US"/>
        </a:p>
      </dgm:t>
    </dgm:pt>
    <dgm:pt modelId="{E28A216B-A39F-463A-AFDF-BDC92D6E0677}" type="pres">
      <dgm:prSet presAssocID="{659DC632-F281-4A4D-B218-278439230258}" presName="Name0" presStyleCnt="0">
        <dgm:presLayoutVars>
          <dgm:chMax val="7"/>
          <dgm:chPref val="7"/>
          <dgm:dir/>
        </dgm:presLayoutVars>
      </dgm:prSet>
      <dgm:spPr/>
    </dgm:pt>
    <dgm:pt modelId="{A91AC623-28BE-4884-8A0B-5D1CD36D5DEA}" type="pres">
      <dgm:prSet presAssocID="{659DC632-F281-4A4D-B218-278439230258}" presName="Name1" presStyleCnt="0"/>
      <dgm:spPr/>
    </dgm:pt>
    <dgm:pt modelId="{DF899C36-B49E-4589-9111-7F0A96676A88}" type="pres">
      <dgm:prSet presAssocID="{3D0CCBA1-F7BA-45B7-A8EB-1272E98B8EA8}" presName="picture_1" presStyleCnt="0"/>
      <dgm:spPr/>
    </dgm:pt>
    <dgm:pt modelId="{5E0504E9-157F-4196-B57E-EF0DBB4D9AA4}" type="pres">
      <dgm:prSet presAssocID="{3D0CCBA1-F7BA-45B7-A8EB-1272E98B8EA8}" presName="pictureRepeatNode" presStyleLbl="alignImgPlace1" presStyleIdx="0" presStyleCnt="1" custLinFactNeighborX="-616" custLinFactNeighborY="-13693"/>
      <dgm:spPr/>
    </dgm:pt>
    <dgm:pt modelId="{6187484B-BB6B-4CA9-B3C4-54FED3A19F1A}" type="pres">
      <dgm:prSet presAssocID="{1B742747-81D2-400F-82DF-6614E5DBA1D4}" presName="text_1" presStyleLbl="node1" presStyleIdx="0" presStyleCnt="0" custLinFactY="27422" custLinFactNeighborX="160" custLinFactNeighborY="100000">
        <dgm:presLayoutVars>
          <dgm:bulletEnabled val="1"/>
        </dgm:presLayoutVars>
      </dgm:prSet>
      <dgm:spPr/>
    </dgm:pt>
  </dgm:ptLst>
  <dgm:cxnLst>
    <dgm:cxn modelId="{04BF9104-E439-4951-9266-82A131A4A270}" type="presOf" srcId="{1B742747-81D2-400F-82DF-6614E5DBA1D4}" destId="{6187484B-BB6B-4CA9-B3C4-54FED3A19F1A}" srcOrd="0" destOrd="0" presId="urn:microsoft.com/office/officeart/2008/layout/CircularPictureCallout"/>
    <dgm:cxn modelId="{C66D09BD-664F-46E8-B514-33479F8BE111}" srcId="{659DC632-F281-4A4D-B218-278439230258}" destId="{1B742747-81D2-400F-82DF-6614E5DBA1D4}" srcOrd="0" destOrd="0" parTransId="{52734B4E-94A5-441D-9805-2B849BEDE455}" sibTransId="{3D0CCBA1-F7BA-45B7-A8EB-1272E98B8EA8}"/>
    <dgm:cxn modelId="{B65465D6-7644-42E6-8DAC-70696F764F3F}" type="presOf" srcId="{3D0CCBA1-F7BA-45B7-A8EB-1272E98B8EA8}" destId="{5E0504E9-157F-4196-B57E-EF0DBB4D9AA4}" srcOrd="0" destOrd="0" presId="urn:microsoft.com/office/officeart/2008/layout/CircularPictureCallout"/>
    <dgm:cxn modelId="{785BB7DA-2684-4E54-9BB4-F0400A2BA5AC}" type="presOf" srcId="{659DC632-F281-4A4D-B218-278439230258}" destId="{E28A216B-A39F-463A-AFDF-BDC92D6E0677}" srcOrd="0" destOrd="0" presId="urn:microsoft.com/office/officeart/2008/layout/CircularPictureCallout"/>
    <dgm:cxn modelId="{D43812DC-1032-44BD-86F3-7829F96B8625}" type="presParOf" srcId="{E28A216B-A39F-463A-AFDF-BDC92D6E0677}" destId="{A91AC623-28BE-4884-8A0B-5D1CD36D5DEA}" srcOrd="0" destOrd="0" presId="urn:microsoft.com/office/officeart/2008/layout/CircularPictureCallout"/>
    <dgm:cxn modelId="{5AB31378-3607-42A8-8804-62B0F6433D9F}" type="presParOf" srcId="{A91AC623-28BE-4884-8A0B-5D1CD36D5DEA}" destId="{DF899C36-B49E-4589-9111-7F0A96676A88}" srcOrd="0" destOrd="0" presId="urn:microsoft.com/office/officeart/2008/layout/CircularPictureCallout"/>
    <dgm:cxn modelId="{A8F24D67-0192-4C45-A2BF-3CB712943210}" type="presParOf" srcId="{DF899C36-B49E-4589-9111-7F0A96676A88}" destId="{5E0504E9-157F-4196-B57E-EF0DBB4D9AA4}" srcOrd="0" destOrd="0" presId="urn:microsoft.com/office/officeart/2008/layout/CircularPictureCallout"/>
    <dgm:cxn modelId="{26441DA0-D4CE-490F-9863-C279B6A36052}" type="presParOf" srcId="{A91AC623-28BE-4884-8A0B-5D1CD36D5DEA}" destId="{6187484B-BB6B-4CA9-B3C4-54FED3A19F1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26C6A6-E353-43BF-AF20-A0DBF2264E1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945FE6E-47A5-4C38-9B2B-026F63449CC9}">
      <dgm:prSet phldrT="[Text]" phldr="1"/>
      <dgm:spPr/>
      <dgm:t>
        <a:bodyPr/>
        <a:lstStyle/>
        <a:p>
          <a:endParaRPr lang="en-US" dirty="0"/>
        </a:p>
      </dgm:t>
    </dgm:pt>
    <dgm:pt modelId="{170A1F31-3A0F-4BA5-8FB4-858D1BC377DE}" type="parTrans" cxnId="{E143D352-5F8C-49AF-B7CA-33876327CB4E}">
      <dgm:prSet/>
      <dgm:spPr/>
      <dgm:t>
        <a:bodyPr/>
        <a:lstStyle/>
        <a:p>
          <a:endParaRPr lang="en-US"/>
        </a:p>
      </dgm:t>
    </dgm:pt>
    <dgm:pt modelId="{19BE6FA1-E1CF-49FD-B18D-D3A022320968}" type="sibTrans" cxnId="{E143D352-5F8C-49AF-B7CA-33876327CB4E}">
      <dgm:prSet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0D63561D-35B8-4743-B645-9CAAC6D7823B}" type="pres">
      <dgm:prSet presAssocID="{DA26C6A6-E353-43BF-AF20-A0DBF2264E1F}" presName="Name0" presStyleCnt="0">
        <dgm:presLayoutVars>
          <dgm:chMax val="7"/>
          <dgm:chPref val="7"/>
          <dgm:dir/>
        </dgm:presLayoutVars>
      </dgm:prSet>
      <dgm:spPr/>
    </dgm:pt>
    <dgm:pt modelId="{ABB21275-0DC1-4706-9FAD-9A295B45E061}" type="pres">
      <dgm:prSet presAssocID="{DA26C6A6-E353-43BF-AF20-A0DBF2264E1F}" presName="Name1" presStyleCnt="0"/>
      <dgm:spPr/>
    </dgm:pt>
    <dgm:pt modelId="{DA53DE19-028F-4D7F-AF68-0D2F544B26D5}" type="pres">
      <dgm:prSet presAssocID="{19BE6FA1-E1CF-49FD-B18D-D3A022320968}" presName="picture_1" presStyleCnt="0"/>
      <dgm:spPr/>
    </dgm:pt>
    <dgm:pt modelId="{EB83C3E6-0269-4D82-A660-45C4D80DBBE0}" type="pres">
      <dgm:prSet presAssocID="{19BE6FA1-E1CF-49FD-B18D-D3A022320968}" presName="pictureRepeatNode" presStyleLbl="alignImgPlace1" presStyleIdx="0" presStyleCnt="1" custScaleX="122513" custScaleY="122513"/>
      <dgm:spPr/>
    </dgm:pt>
    <dgm:pt modelId="{55AD9C73-75F4-47FE-A1A0-62533E4A3F63}" type="pres">
      <dgm:prSet presAssocID="{2945FE6E-47A5-4C38-9B2B-026F63449CC9}" presName="text_1" presStyleLbl="node1" presStyleIdx="0" presStyleCnt="0" custLinFactY="63462" custLinFactNeighborX="-1718" custLinFactNeighborY="100000">
        <dgm:presLayoutVars>
          <dgm:bulletEnabled val="1"/>
        </dgm:presLayoutVars>
      </dgm:prSet>
      <dgm:spPr/>
    </dgm:pt>
  </dgm:ptLst>
  <dgm:cxnLst>
    <dgm:cxn modelId="{C4577171-4673-4370-B7C7-DF8D92284D3D}" type="presOf" srcId="{19BE6FA1-E1CF-49FD-B18D-D3A022320968}" destId="{EB83C3E6-0269-4D82-A660-45C4D80DBBE0}" srcOrd="0" destOrd="0" presId="urn:microsoft.com/office/officeart/2008/layout/CircularPictureCallout"/>
    <dgm:cxn modelId="{E143D352-5F8C-49AF-B7CA-33876327CB4E}" srcId="{DA26C6A6-E353-43BF-AF20-A0DBF2264E1F}" destId="{2945FE6E-47A5-4C38-9B2B-026F63449CC9}" srcOrd="0" destOrd="0" parTransId="{170A1F31-3A0F-4BA5-8FB4-858D1BC377DE}" sibTransId="{19BE6FA1-E1CF-49FD-B18D-D3A022320968}"/>
    <dgm:cxn modelId="{5EC3FB86-1F80-49DD-82AE-533F812966B2}" type="presOf" srcId="{2945FE6E-47A5-4C38-9B2B-026F63449CC9}" destId="{55AD9C73-75F4-47FE-A1A0-62533E4A3F63}" srcOrd="0" destOrd="0" presId="urn:microsoft.com/office/officeart/2008/layout/CircularPictureCallout"/>
    <dgm:cxn modelId="{E2CA07A4-7FA0-4190-8DA3-CEE96423FE69}" type="presOf" srcId="{DA26C6A6-E353-43BF-AF20-A0DBF2264E1F}" destId="{0D63561D-35B8-4743-B645-9CAAC6D7823B}" srcOrd="0" destOrd="0" presId="urn:microsoft.com/office/officeart/2008/layout/CircularPictureCallout"/>
    <dgm:cxn modelId="{F08CE023-3F9D-4C75-AB86-588B3561ED02}" type="presParOf" srcId="{0D63561D-35B8-4743-B645-9CAAC6D7823B}" destId="{ABB21275-0DC1-4706-9FAD-9A295B45E061}" srcOrd="0" destOrd="0" presId="urn:microsoft.com/office/officeart/2008/layout/CircularPictureCallout"/>
    <dgm:cxn modelId="{609117BA-4372-4617-928C-61D4DC79E889}" type="presParOf" srcId="{ABB21275-0DC1-4706-9FAD-9A295B45E061}" destId="{DA53DE19-028F-4D7F-AF68-0D2F544B26D5}" srcOrd="0" destOrd="0" presId="urn:microsoft.com/office/officeart/2008/layout/CircularPictureCallout"/>
    <dgm:cxn modelId="{13D9E00F-3A78-462A-8BC5-C35288C53C2A}" type="presParOf" srcId="{DA53DE19-028F-4D7F-AF68-0D2F544B26D5}" destId="{EB83C3E6-0269-4D82-A660-45C4D80DBBE0}" srcOrd="0" destOrd="0" presId="urn:microsoft.com/office/officeart/2008/layout/CircularPictureCallout"/>
    <dgm:cxn modelId="{CC68FD8A-35E4-4BE4-A659-7FE99F90B2B2}" type="presParOf" srcId="{ABB21275-0DC1-4706-9FAD-9A295B45E061}" destId="{55AD9C73-75F4-47FE-A1A0-62533E4A3F6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F60B-E3A3-442C-B18E-4F7CAB251AA5}">
      <dsp:nvSpPr>
        <dsp:cNvPr id="0" name=""/>
        <dsp:cNvSpPr/>
      </dsp:nvSpPr>
      <dsp:spPr>
        <a:xfrm>
          <a:off x="933771" y="101964"/>
          <a:ext cx="1310735" cy="13107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8000" r="-8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0AEC0-310A-4203-AA29-8164389AF8B9}">
      <dsp:nvSpPr>
        <dsp:cNvPr id="0" name=""/>
        <dsp:cNvSpPr/>
      </dsp:nvSpPr>
      <dsp:spPr>
        <a:xfrm>
          <a:off x="222023" y="1538072"/>
          <a:ext cx="718242" cy="370343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22023" y="1538072"/>
        <a:ext cx="718242" cy="370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637E-2AF2-45F7-B483-2BACE66D291B}">
      <dsp:nvSpPr>
        <dsp:cNvPr id="0" name=""/>
        <dsp:cNvSpPr/>
      </dsp:nvSpPr>
      <dsp:spPr>
        <a:xfrm>
          <a:off x="666451" y="66724"/>
          <a:ext cx="1301638" cy="130163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3B55B-D913-4114-9A41-4C3C692EFAEF}">
      <dsp:nvSpPr>
        <dsp:cNvPr id="0" name=""/>
        <dsp:cNvSpPr/>
      </dsp:nvSpPr>
      <dsp:spPr>
        <a:xfrm>
          <a:off x="911988" y="1440430"/>
          <a:ext cx="833048" cy="42954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911988" y="1440430"/>
        <a:ext cx="833048" cy="429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504E9-157F-4196-B57E-EF0DBB4D9AA4}">
      <dsp:nvSpPr>
        <dsp:cNvPr id="0" name=""/>
        <dsp:cNvSpPr/>
      </dsp:nvSpPr>
      <dsp:spPr>
        <a:xfrm>
          <a:off x="659566" y="72519"/>
          <a:ext cx="1335587" cy="133558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2000" r="-2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7484B-BB6B-4CA9-B3C4-54FED3A19F1A}">
      <dsp:nvSpPr>
        <dsp:cNvPr id="0" name=""/>
        <dsp:cNvSpPr/>
      </dsp:nvSpPr>
      <dsp:spPr>
        <a:xfrm>
          <a:off x="909567" y="1405647"/>
          <a:ext cx="854776" cy="440743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9567" y="1405647"/>
        <a:ext cx="854776" cy="440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3C3E6-0269-4D82-A660-45C4D80DBBE0}">
      <dsp:nvSpPr>
        <dsp:cNvPr id="0" name=""/>
        <dsp:cNvSpPr/>
      </dsp:nvSpPr>
      <dsp:spPr>
        <a:xfrm>
          <a:off x="424485" y="354763"/>
          <a:ext cx="1342287" cy="134228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D9C73-75F4-47FE-A1A0-62533E4A3F63}">
      <dsp:nvSpPr>
        <dsp:cNvPr id="0" name=""/>
        <dsp:cNvSpPr/>
      </dsp:nvSpPr>
      <dsp:spPr>
        <a:xfrm>
          <a:off x="732981" y="1650880"/>
          <a:ext cx="701202" cy="36155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732981" y="1650880"/>
        <a:ext cx="701202" cy="36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50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17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47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251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93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62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921600" y="1811604"/>
            <a:ext cx="103488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23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78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58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58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44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11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97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963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30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1.jp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60C1C-492F-49D1-91ED-980B95D2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-US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Modelul de </a:t>
            </a:r>
            <a:r>
              <a:rPr lang="en-US" sz="3000" b="1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afacere</a:t>
            </a:r>
            <a:endParaRPr sz="3000" b="1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30;p12">
            <a:extLst>
              <a:ext uri="{FF2B5EF4-FFF2-40B4-BE49-F238E27FC236}">
                <a16:creationId xmlns:a16="http://schemas.microsoft.com/office/drawing/2014/main" id="{3F76BE7D-6DF7-4876-8960-0BCE7EBA8B57}"/>
              </a:ext>
            </a:extLst>
          </p:cNvPr>
          <p:cNvSpPr txBox="1"/>
          <p:nvPr/>
        </p:nvSpPr>
        <p:spPr>
          <a:xfrm>
            <a:off x="1326409" y="2405178"/>
            <a:ext cx="4009293" cy="778200"/>
          </a:xfrm>
          <a:prstGeom prst="rect">
            <a:avLst/>
          </a:prstGeom>
          <a:noFill/>
          <a:ln w="114300" cap="rnd" cmpd="sng">
            <a:solidFill>
              <a:srgbClr val="90316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Producem independent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131;p12">
            <a:extLst>
              <a:ext uri="{FF2B5EF4-FFF2-40B4-BE49-F238E27FC236}">
                <a16:creationId xmlns:a16="http://schemas.microsoft.com/office/drawing/2014/main" id="{66A2C295-14C4-49FA-A658-2CBE4F060551}"/>
              </a:ext>
            </a:extLst>
          </p:cNvPr>
          <p:cNvSpPr txBox="1"/>
          <p:nvPr/>
        </p:nvSpPr>
        <p:spPr>
          <a:xfrm>
            <a:off x="6783312" y="2405178"/>
            <a:ext cx="4009293" cy="778200"/>
          </a:xfrm>
          <a:prstGeom prst="rect">
            <a:avLst/>
          </a:prstGeom>
          <a:noFill/>
          <a:ln w="114300" cap="rnd" cmpd="sng">
            <a:solidFill>
              <a:srgbClr val="90316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Vanzare</a:t>
            </a:r>
            <a:r>
              <a:rPr lang="en-US"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online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132;p12">
            <a:extLst>
              <a:ext uri="{FF2B5EF4-FFF2-40B4-BE49-F238E27FC236}">
                <a16:creationId xmlns:a16="http://schemas.microsoft.com/office/drawing/2014/main" id="{49231364-9956-4AD8-88E1-B9F4394207FE}"/>
              </a:ext>
            </a:extLst>
          </p:cNvPr>
          <p:cNvSpPr txBox="1"/>
          <p:nvPr/>
        </p:nvSpPr>
        <p:spPr>
          <a:xfrm>
            <a:off x="4054860" y="4774047"/>
            <a:ext cx="4009293" cy="778200"/>
          </a:xfrm>
          <a:prstGeom prst="rect">
            <a:avLst/>
          </a:prstGeom>
          <a:noFill/>
          <a:ln w="114300" cap="rnd" cmpd="sng">
            <a:solidFill>
              <a:srgbClr val="90316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Contact direct cu </a:t>
            </a:r>
            <a:r>
              <a:rPr lang="en-US" sz="2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clientii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" name="Google Shape;133;p12">
            <a:extLst>
              <a:ext uri="{FF2B5EF4-FFF2-40B4-BE49-F238E27FC236}">
                <a16:creationId xmlns:a16="http://schemas.microsoft.com/office/drawing/2014/main" id="{7E48C3AA-31C6-4164-BCE4-56739303439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335702" y="2794278"/>
            <a:ext cx="1447610" cy="0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" name="Google Shape;134;p12">
            <a:extLst>
              <a:ext uri="{FF2B5EF4-FFF2-40B4-BE49-F238E27FC236}">
                <a16:creationId xmlns:a16="http://schemas.microsoft.com/office/drawing/2014/main" id="{BDF8B9D1-7C35-47C2-A124-51DF9BD47B3E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6059507" y="3183378"/>
            <a:ext cx="2728452" cy="1590669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19" name="Google Shape;134;p12">
            <a:extLst>
              <a:ext uri="{FF2B5EF4-FFF2-40B4-BE49-F238E27FC236}">
                <a16:creationId xmlns:a16="http://schemas.microsoft.com/office/drawing/2014/main" id="{A0D4FBB6-852E-4034-9F86-139678CCCA98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3331056" y="3183378"/>
            <a:ext cx="2728451" cy="1590669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sm" len="sm"/>
            <a:tailEnd type="diamond" w="sm" len="sm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06CB738-88BC-464F-932F-BF2A80C9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53" y="2794278"/>
            <a:ext cx="1508108" cy="16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2915" y="3591731"/>
            <a:ext cx="1782501" cy="1782502"/>
            <a:chOff x="3201315" y="3668393"/>
            <a:chExt cx="1782501" cy="1782502"/>
          </a:xfrm>
          <a:solidFill>
            <a:srgbClr val="903163"/>
          </a:solidFill>
        </p:grpSpPr>
        <p:sp>
          <p:nvSpPr>
            <p:cNvPr id="179" name="Google Shape;179;p15"/>
            <p:cNvSpPr/>
            <p:nvPr/>
          </p:nvSpPr>
          <p:spPr>
            <a:xfrm>
              <a:off x="3201315" y="5045073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16200000">
              <a:off x="4577994" y="5045072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 rot="5400000">
              <a:off x="3201315" y="3668394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 rot="10800000">
              <a:off x="4577994" y="3668393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5"/>
          <p:cNvGrpSpPr/>
          <p:nvPr/>
        </p:nvGrpSpPr>
        <p:grpSpPr>
          <a:xfrm>
            <a:off x="3288599" y="737489"/>
            <a:ext cx="1782501" cy="1782502"/>
            <a:chOff x="3782700" y="1538287"/>
            <a:chExt cx="1578600" cy="1578601"/>
          </a:xfrm>
          <a:solidFill>
            <a:srgbClr val="4D1434"/>
          </a:solidFill>
        </p:grpSpPr>
        <p:sp>
          <p:nvSpPr>
            <p:cNvPr id="186" name="Google Shape;186;p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5"/>
          <p:cNvGrpSpPr/>
          <p:nvPr/>
        </p:nvGrpSpPr>
        <p:grpSpPr>
          <a:xfrm>
            <a:off x="7320716" y="737489"/>
            <a:ext cx="1782501" cy="1782502"/>
            <a:chOff x="3782700" y="1538287"/>
            <a:chExt cx="1578600" cy="1578601"/>
          </a:xfrm>
          <a:solidFill>
            <a:srgbClr val="903163"/>
          </a:solidFill>
        </p:grpSpPr>
        <p:sp>
          <p:nvSpPr>
            <p:cNvPr id="200" name="Google Shape;200;p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3055" y="3591731"/>
            <a:ext cx="2277825" cy="2766354"/>
            <a:chOff x="6565633" y="3668393"/>
            <a:chExt cx="2277825" cy="2766354"/>
          </a:xfrm>
        </p:grpSpPr>
        <p:sp>
          <p:nvSpPr>
            <p:cNvPr id="205" name="Google Shape;205;p15"/>
            <p:cNvSpPr txBox="1"/>
            <p:nvPr/>
          </p:nvSpPr>
          <p:spPr>
            <a:xfrm>
              <a:off x="6565633" y="5504971"/>
              <a:ext cx="2277825" cy="929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err="1">
                  <a:solidFill>
                    <a:srgbClr val="454F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rgbClr val="454F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Designer &amp; </a:t>
              </a:r>
              <a:r>
                <a:rPr lang="en-US" sz="1400" dirty="0">
                  <a:solidFill>
                    <a:srgbClr val="454F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Embedded</a:t>
              </a:r>
              <a:endParaRPr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6813294" y="3668393"/>
              <a:ext cx="1782501" cy="1782502"/>
              <a:chOff x="3782700" y="1538287"/>
              <a:chExt cx="1578600" cy="1578601"/>
            </a:xfrm>
          </p:grpSpPr>
          <p:sp>
            <p:nvSpPr>
              <p:cNvPr id="207" name="Google Shape;207;p15"/>
              <p:cNvSpPr/>
              <p:nvPr/>
            </p:nvSpPr>
            <p:spPr>
              <a:xfrm>
                <a:off x="3782700" y="2757488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4D1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 rot="-5400000">
                <a:off x="5001900" y="2757487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4D1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 rot="5400000">
                <a:off x="3782700" y="1538288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4D1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 rot="10800000">
                <a:off x="5001900" y="1538287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4D1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1" name="Google Shape;211;p15"/>
            <p:cNvPicPr preferRelativeResize="0"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038" y="3972099"/>
              <a:ext cx="1251016" cy="1176754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31" name="Google Shape;205;p15">
            <a:extLst>
              <a:ext uri="{FF2B5EF4-FFF2-40B4-BE49-F238E27FC236}">
                <a16:creationId xmlns:a16="http://schemas.microsoft.com/office/drawing/2014/main" id="{39CC22D3-8E84-40BA-8226-2EDE9752AA20}"/>
              </a:ext>
            </a:extLst>
          </p:cNvPr>
          <p:cNvSpPr txBox="1"/>
          <p:nvPr/>
        </p:nvSpPr>
        <p:spPr>
          <a:xfrm>
            <a:off x="6792468" y="2513901"/>
            <a:ext cx="2828190" cy="92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Vlad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Embedded &amp; </a:t>
            </a:r>
            <a:r>
              <a:rPr lang="en-US" sz="1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App developer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205;p15">
            <a:extLst>
              <a:ext uri="{FF2B5EF4-FFF2-40B4-BE49-F238E27FC236}">
                <a16:creationId xmlns:a16="http://schemas.microsoft.com/office/drawing/2014/main" id="{A87C9281-89B5-4720-B925-669E710462F1}"/>
              </a:ext>
            </a:extLst>
          </p:cNvPr>
          <p:cNvSpPr txBox="1"/>
          <p:nvPr/>
        </p:nvSpPr>
        <p:spPr>
          <a:xfrm>
            <a:off x="3001118" y="2513901"/>
            <a:ext cx="2450857" cy="92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Robert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Proiectare</a:t>
            </a:r>
            <a:r>
              <a:rPr lang="en-US" sz="1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-US" sz="14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Modelare</a:t>
            </a:r>
            <a:r>
              <a:rPr lang="en-US" sz="1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3D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205;p15">
            <a:extLst>
              <a:ext uri="{FF2B5EF4-FFF2-40B4-BE49-F238E27FC236}">
                <a16:creationId xmlns:a16="http://schemas.microsoft.com/office/drawing/2014/main" id="{C20A20C5-F245-4592-844B-A7936767F97C}"/>
              </a:ext>
            </a:extLst>
          </p:cNvPr>
          <p:cNvSpPr txBox="1"/>
          <p:nvPr/>
        </p:nvSpPr>
        <p:spPr>
          <a:xfrm>
            <a:off x="3088952" y="5430551"/>
            <a:ext cx="2277825" cy="92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Dorel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Proiectare</a:t>
            </a:r>
            <a:r>
              <a:rPr lang="en-US" sz="1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-US" sz="1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Asamblare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9DB1B1-BC10-4F5A-9E22-306559F6C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943806"/>
              </p:ext>
            </p:extLst>
          </p:nvPr>
        </p:nvGraphicFramePr>
        <p:xfrm>
          <a:off x="6592969" y="904484"/>
          <a:ext cx="2244507" cy="1929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0CF2B0-96B1-45DF-8272-2F38A2048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562389"/>
              </p:ext>
            </p:extLst>
          </p:nvPr>
        </p:nvGraphicFramePr>
        <p:xfrm>
          <a:off x="2865657" y="3773109"/>
          <a:ext cx="2603277" cy="188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D0B6A34-85B2-436E-9E5C-D0139A2F0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98648"/>
              </p:ext>
            </p:extLst>
          </p:nvPr>
        </p:nvGraphicFramePr>
        <p:xfrm>
          <a:off x="2833162" y="874207"/>
          <a:ext cx="2671175" cy="184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FC1B23F-08BA-454F-8BEB-EA412E5F4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028641"/>
              </p:ext>
            </p:extLst>
          </p:nvPr>
        </p:nvGraphicFramePr>
        <p:xfrm>
          <a:off x="7159622" y="3457907"/>
          <a:ext cx="2191258" cy="2051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ctrTitle" idx="4294967295"/>
          </p:nvPr>
        </p:nvSpPr>
        <p:spPr>
          <a:xfrm>
            <a:off x="1488440" y="2940685"/>
            <a:ext cx="9215120" cy="151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454F5B"/>
              </a:buClr>
              <a:buSzPts val="3000"/>
            </a:pPr>
            <a:r>
              <a:rPr lang="en-US" sz="10000" b="1" dirty="0" err="1">
                <a:solidFill>
                  <a:srgbClr val="4D1434"/>
                </a:solidFill>
                <a:latin typeface="Montserrat"/>
                <a:ea typeface="Montserrat"/>
                <a:cs typeface="Montserrat"/>
                <a:sym typeface="Montserrat"/>
              </a:rPr>
              <a:t>Mulțumesc</a:t>
            </a:r>
            <a:r>
              <a:rPr lang="en" sz="10000" b="1" i="0" u="none" strike="noStrike" cap="none" dirty="0">
                <a:solidFill>
                  <a:srgbClr val="4D1434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0000" b="1" i="0" u="none" strike="noStrike" cap="none" dirty="0">
              <a:solidFill>
                <a:srgbClr val="4D14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458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ctrTitle" idx="4294967295"/>
          </p:nvPr>
        </p:nvSpPr>
        <p:spPr>
          <a:xfrm>
            <a:off x="558800" y="1010285"/>
            <a:ext cx="5024438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-US" sz="12000" b="1" dirty="0" err="1">
                <a:solidFill>
                  <a:srgbClr val="4D1434"/>
                </a:solidFill>
                <a:latin typeface="Montserrat"/>
                <a:ea typeface="Montserrat"/>
                <a:cs typeface="Montserrat"/>
                <a:sym typeface="Montserrat"/>
              </a:rPr>
              <a:t>Hei</a:t>
            </a:r>
            <a:r>
              <a:rPr lang="en" sz="12000" b="1" i="0" u="none" strike="noStrike" cap="none" dirty="0">
                <a:solidFill>
                  <a:srgbClr val="4D1434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2000" b="1" i="0" u="none" strike="noStrike" cap="none" dirty="0">
              <a:solidFill>
                <a:srgbClr val="4D14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4294967295"/>
          </p:nvPr>
        </p:nvSpPr>
        <p:spPr>
          <a:xfrm>
            <a:off x="750253" y="3011487"/>
            <a:ext cx="5026025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-US" sz="4000" b="1" i="0" u="none" strike="noStrike" cap="none" dirty="0">
                <a:solidFill>
                  <a:srgbClr val="903163"/>
                </a:solidFill>
                <a:latin typeface="Montserrat"/>
                <a:ea typeface="Montserrat"/>
                <a:cs typeface="Montserrat"/>
                <a:sym typeface="Montserrat"/>
              </a:rPr>
              <a:t>Sunt </a:t>
            </a:r>
            <a:r>
              <a:rPr lang="en-US" sz="4000" b="1" i="0" u="none" strike="noStrike" cap="none" dirty="0" err="1">
                <a:solidFill>
                  <a:srgbClr val="903163"/>
                </a:solidFill>
                <a:latin typeface="Montserrat"/>
                <a:ea typeface="Montserrat"/>
                <a:cs typeface="Montserrat"/>
                <a:sym typeface="Montserrat"/>
              </a:rPr>
              <a:t>Codo</a:t>
            </a:r>
            <a:r>
              <a:rPr lang="en-US" sz="4000" b="1" i="0" u="none" strike="noStrike" cap="none" dirty="0">
                <a:solidFill>
                  <a:srgbClr val="90316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4000" b="1" i="0" u="none" strike="noStrike" cap="none" dirty="0">
              <a:solidFill>
                <a:srgbClr val="9031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225040" y="3689173"/>
            <a:ext cx="1534160" cy="157339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r>
              <a:rPr lang="en-US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3000" b="1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686560" y="5376020"/>
            <a:ext cx="8612087" cy="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en-US" dirty="0" err="1"/>
              <a:t>Problemele</a:t>
            </a:r>
            <a:r>
              <a:rPr lang="en-US" dirty="0"/>
              <a:t> legate de </a:t>
            </a:r>
            <a:r>
              <a:rPr lang="en-US" dirty="0" err="1"/>
              <a:t>somn</a:t>
            </a:r>
            <a:r>
              <a:rPr lang="en-US" dirty="0"/>
              <a:t> </a:t>
            </a:r>
            <a:r>
              <a:rPr lang="en-US" dirty="0" err="1"/>
              <a:t>afectează</a:t>
            </a:r>
            <a:r>
              <a:rPr lang="en-US" dirty="0"/>
              <a:t> </a:t>
            </a:r>
            <a:r>
              <a:rPr lang="en-US" dirty="0" err="1"/>
              <a:t>sanatatea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45% din </a:t>
            </a:r>
            <a:r>
              <a:rPr lang="en-US" dirty="0" err="1"/>
              <a:t>populația</a:t>
            </a:r>
            <a:r>
              <a:rPr lang="en-US" dirty="0"/>
              <a:t> </a:t>
            </a:r>
            <a:r>
              <a:rPr lang="en-US" dirty="0" err="1"/>
              <a:t>lumii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37" name="Google Shape;37;p7"/>
          <p:cNvGrpSpPr/>
          <p:nvPr/>
        </p:nvGrpSpPr>
        <p:grpSpPr>
          <a:xfrm>
            <a:off x="7687485" y="1911247"/>
            <a:ext cx="2611162" cy="2611006"/>
            <a:chOff x="3782700" y="1538287"/>
            <a:chExt cx="1578600" cy="1578601"/>
          </a:xfrm>
          <a:solidFill>
            <a:srgbClr val="FF0000">
              <a:alpha val="50000"/>
            </a:srgbClr>
          </a:solidFill>
        </p:grpSpPr>
        <p:sp>
          <p:nvSpPr>
            <p:cNvPr id="38" name="Google Shape;38;p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/>
          <p:nvPr/>
        </p:nvSpPr>
        <p:spPr>
          <a:xfrm>
            <a:off x="5038437" y="3108928"/>
            <a:ext cx="2115127" cy="2825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 w="254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2018380" y="1988826"/>
            <a:ext cx="2611162" cy="2611006"/>
            <a:chOff x="3782700" y="1538287"/>
            <a:chExt cx="1578600" cy="1578601"/>
          </a:xfrm>
          <a:solidFill>
            <a:srgbClr val="84FD41">
              <a:alpha val="51000"/>
            </a:srgbClr>
          </a:solidFill>
        </p:grpSpPr>
        <p:sp>
          <p:nvSpPr>
            <p:cNvPr id="50" name="Google Shape;50;p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C7D934-CFF1-4C7B-B8BC-02F7BFE0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60" y="2068288"/>
            <a:ext cx="2714508" cy="238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0BA89-8176-4647-924B-9A7C3EFC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98" y="2133485"/>
            <a:ext cx="2464909" cy="2169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r>
              <a:rPr lang="en-US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3000" b="1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3073361" y="2388782"/>
            <a:ext cx="8879840" cy="99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dirty="0" err="1"/>
              <a:t>Confuzie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oboseală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3073361" y="4036002"/>
            <a:ext cx="10617199" cy="99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spcBef>
                <a:spcPts val="600"/>
              </a:spcBef>
              <a:buClr>
                <a:srgbClr val="C7F464"/>
              </a:buClr>
              <a:buSzPts val="2400"/>
            </a:pPr>
            <a:r>
              <a:rPr lang="en-US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Impact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negativ</a:t>
            </a:r>
            <a:r>
              <a:rPr lang="en-US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în</a:t>
            </a:r>
            <a:r>
              <a:rPr lang="en-US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activitatea</a:t>
            </a:r>
            <a:r>
              <a:rPr lang="en-US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profesională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1928455" y="4065646"/>
            <a:ext cx="997713" cy="731520"/>
            <a:chOff x="4610450" y="3703750"/>
            <a:chExt cx="453050" cy="332175"/>
          </a:xfrm>
          <a:solidFill>
            <a:schemeClr val="tx1"/>
          </a:solidFill>
        </p:grpSpPr>
        <p:sp>
          <p:nvSpPr>
            <p:cNvPr id="68" name="Google Shape;68;p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 rot="10952359" flipH="1"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79A032-F386-43A8-BF07-2D787D4C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61" y="1940084"/>
            <a:ext cx="1292100" cy="1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Soluti</a:t>
            </a:r>
            <a:r>
              <a:rPr lang="en-US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3000" b="1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" name="Google Shape;83;p9"/>
          <p:cNvGrpSpPr/>
          <p:nvPr/>
        </p:nvGrpSpPr>
        <p:grpSpPr>
          <a:xfrm>
            <a:off x="7687485" y="1911247"/>
            <a:ext cx="2611162" cy="2611006"/>
            <a:chOff x="3782700" y="1538287"/>
            <a:chExt cx="1578600" cy="1578601"/>
          </a:xfrm>
          <a:solidFill>
            <a:srgbClr val="84FD41">
              <a:alpha val="50000"/>
            </a:srgbClr>
          </a:solidFill>
        </p:grpSpPr>
        <p:sp>
          <p:nvSpPr>
            <p:cNvPr id="84" name="Google Shape;84;p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9"/>
          <p:cNvSpPr/>
          <p:nvPr/>
        </p:nvSpPr>
        <p:spPr>
          <a:xfrm>
            <a:off x="5038437" y="3108928"/>
            <a:ext cx="2115127" cy="2825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 w="254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9"/>
          <p:cNvGrpSpPr/>
          <p:nvPr/>
        </p:nvGrpSpPr>
        <p:grpSpPr>
          <a:xfrm>
            <a:off x="2018380" y="1988826"/>
            <a:ext cx="2611162" cy="2611006"/>
            <a:chOff x="3782700" y="1538287"/>
            <a:chExt cx="1578600" cy="1578601"/>
          </a:xfrm>
          <a:solidFill>
            <a:srgbClr val="FF0000">
              <a:alpha val="50000"/>
            </a:srgbClr>
          </a:solidFill>
        </p:grpSpPr>
        <p:sp>
          <p:nvSpPr>
            <p:cNvPr id="90" name="Google Shape;90;p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/>
          <p:nvPr/>
        </p:nvSpPr>
        <p:spPr>
          <a:xfrm>
            <a:off x="1026160" y="5124001"/>
            <a:ext cx="10424160" cy="61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Sistem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IoT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pentru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sincronizarea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ritmului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circadian cu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ritmul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diurn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B9BF5-DF54-4777-BEA2-16C16DC8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08" y="2530634"/>
            <a:ext cx="1439106" cy="143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7ADB4-1B06-4361-81FC-D87421638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35" y="2217086"/>
            <a:ext cx="1758461" cy="173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8D43A-74EC-4777-BBCB-07C23FB4E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033" y="2094212"/>
            <a:ext cx="1681808" cy="98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518477" y="2841726"/>
            <a:ext cx="7761600" cy="5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Noto Sans Symbols"/>
              <a:buChar char="✓"/>
            </a:pPr>
            <a:r>
              <a:rPr lang="en-US" sz="2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Creaz</a:t>
            </a:r>
            <a:r>
              <a:rPr lang="en-US" dirty="0" err="1"/>
              <a:t>ă</a:t>
            </a:r>
            <a:r>
              <a:rPr lang="en-US"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lang="en-US" sz="2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mediu</a:t>
            </a:r>
            <a:r>
              <a:rPr lang="en-US"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favorabil</a:t>
            </a:r>
            <a:r>
              <a:rPr lang="en-US"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0" i="0" u="none" strike="noStrike" cap="none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trezirii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518477" y="3376414"/>
            <a:ext cx="7761600" cy="48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Clr>
                <a:srgbClr val="C7F464"/>
              </a:buClr>
              <a:buSzPts val="2400"/>
              <a:buFont typeface="Noto Sans Symbols"/>
              <a:buChar char="✓"/>
            </a:pP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Efecte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benefice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asupra</a:t>
            </a: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sănătații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518477" y="3862229"/>
            <a:ext cx="9043662" cy="5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Noto Sans Symbols"/>
              <a:buChar char="✓"/>
            </a:pPr>
            <a:r>
              <a:rPr lang="en-US" sz="2400" dirty="0">
                <a:solidFill>
                  <a:srgbClr val="454F5B"/>
                </a:solidFill>
                <a:latin typeface="Montserrat"/>
                <a:sym typeface="Montserrat"/>
              </a:rPr>
              <a:t>Control </a:t>
            </a:r>
            <a:r>
              <a:rPr lang="en-US" sz="2400" dirty="0" err="1">
                <a:solidFill>
                  <a:srgbClr val="454F5B"/>
                </a:solidFill>
                <a:latin typeface="Montserrat"/>
                <a:sym typeface="Montserrat"/>
              </a:rPr>
              <a:t>deplin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Soluti</a:t>
            </a:r>
            <a:r>
              <a:rPr lang="en-US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3000" b="1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04496-4A28-412A-80A8-46D25C9D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99" y="2071458"/>
            <a:ext cx="5359753" cy="2874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Diferentiator</a:t>
            </a:r>
            <a:endParaRPr sz="3000" b="1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1347851" y="2173910"/>
            <a:ext cx="4917439" cy="162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lang="ro-RO" dirty="0" err="1"/>
              <a:t>ntegr</a:t>
            </a:r>
            <a:r>
              <a:rPr lang="en-US" dirty="0"/>
              <a:t>ă</a:t>
            </a:r>
            <a:r>
              <a:rPr lang="ro-RO" dirty="0"/>
              <a:t>m </a:t>
            </a:r>
            <a:r>
              <a:rPr lang="ro-RO" dirty="0" err="1"/>
              <a:t>atat</a:t>
            </a:r>
            <a:r>
              <a:rPr lang="ro-RO" dirty="0"/>
              <a:t> automatizarea draperiilor, cat </a:t>
            </a:r>
            <a:r>
              <a:rPr lang="en-US" dirty="0"/>
              <a:t>ş</a:t>
            </a:r>
            <a:r>
              <a:rPr lang="ro-RO" dirty="0"/>
              <a:t>i aplica</a:t>
            </a:r>
            <a:r>
              <a:rPr lang="en-US" dirty="0"/>
              <a:t>ț</a:t>
            </a:r>
            <a:r>
              <a:rPr lang="ro-RO" dirty="0"/>
              <a:t>ia de monitorizare a somnului cu </a:t>
            </a:r>
            <a:r>
              <a:rPr lang="ro-RO" dirty="0" err="1"/>
              <a:t>func</a:t>
            </a:r>
            <a:r>
              <a:rPr lang="en-US" dirty="0"/>
              <a:t>ț</a:t>
            </a:r>
            <a:r>
              <a:rPr lang="ro-RO" dirty="0"/>
              <a:t>ii</a:t>
            </a:r>
            <a:r>
              <a:rPr lang="en-US" dirty="0"/>
              <a:t>l</a:t>
            </a:r>
            <a:r>
              <a:rPr lang="ro-RO" dirty="0"/>
              <a:t>e aferente</a:t>
            </a:r>
            <a:r>
              <a:rPr lang="en-US" dirty="0"/>
              <a:t>.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6" name="Google Shape;166;p14"/>
          <p:cNvGrpSpPr/>
          <p:nvPr/>
        </p:nvGrpSpPr>
        <p:grpSpPr>
          <a:xfrm>
            <a:off x="7687485" y="2392504"/>
            <a:ext cx="2611162" cy="2611006"/>
            <a:chOff x="3782700" y="1538287"/>
            <a:chExt cx="1578600" cy="1578601"/>
          </a:xfrm>
          <a:solidFill>
            <a:srgbClr val="4D1434"/>
          </a:solidFill>
        </p:grpSpPr>
        <p:sp>
          <p:nvSpPr>
            <p:cNvPr id="167" name="Google Shape;167;p1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4"/>
          <p:cNvSpPr txBox="1"/>
          <p:nvPr/>
        </p:nvSpPr>
        <p:spPr>
          <a:xfrm>
            <a:off x="1347851" y="4054079"/>
            <a:ext cx="3852600" cy="70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0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600"/>
              </a:spcBef>
              <a:buClr>
                <a:srgbClr val="C7F464"/>
              </a:buClr>
              <a:buSzPts val="2400"/>
            </a:pPr>
            <a:r>
              <a:rPr lang="en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Obiectivul nostru este sa </a:t>
            </a:r>
            <a:r>
              <a:rPr lang="en-US" sz="20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î</a:t>
            </a:r>
            <a:r>
              <a:rPr lang="en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mbunatatim calitatea vie</a:t>
            </a:r>
            <a:r>
              <a:rPr lang="en-US" sz="20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ț</a:t>
            </a:r>
            <a:r>
              <a:rPr lang="en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ii.</a:t>
            </a:r>
            <a:endParaRPr sz="20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FB531-C6FA-40FE-80B5-B64B1A13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26" y="3095850"/>
            <a:ext cx="2053107" cy="12043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ctrTitle" idx="4294967295"/>
          </p:nvPr>
        </p:nvSpPr>
        <p:spPr>
          <a:xfrm>
            <a:off x="2705246" y="587236"/>
            <a:ext cx="2483705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7200" b="1" cap="none" dirty="0">
                <a:solidFill>
                  <a:srgbClr val="4D1434"/>
                </a:solidFill>
                <a:latin typeface="Montserrat"/>
                <a:ea typeface="Montserrat"/>
                <a:cs typeface="Montserrat"/>
                <a:sym typeface="Montserrat"/>
              </a:rPr>
              <a:t>3.5%</a:t>
            </a:r>
            <a:endParaRPr sz="7200" b="1" i="0" u="none" strike="noStrike" cap="none" dirty="0">
              <a:solidFill>
                <a:srgbClr val="4D14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4294967295"/>
          </p:nvPr>
        </p:nvSpPr>
        <p:spPr>
          <a:xfrm>
            <a:off x="2705246" y="1406074"/>
            <a:ext cx="2145224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4D1434"/>
                </a:solidFill>
              </a:rPr>
              <a:t>Connected Health</a:t>
            </a:r>
            <a:endParaRPr sz="2400" b="0" i="0" u="none" strike="noStrike" cap="none" dirty="0">
              <a:solidFill>
                <a:srgbClr val="4D1434"/>
              </a:solidFill>
              <a:sym typeface="Montserrat"/>
            </a:endParaRP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4294967295"/>
          </p:nvPr>
        </p:nvSpPr>
        <p:spPr>
          <a:xfrm>
            <a:off x="3981450" y="3557588"/>
            <a:ext cx="8210550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903163"/>
                </a:solidFill>
                <a:sym typeface="Montserrat"/>
              </a:rPr>
              <a:t>Conform statista.com </a:t>
            </a:r>
            <a:endParaRPr sz="2400" b="1" i="0" u="none" strike="noStrike" cap="none" dirty="0">
              <a:solidFill>
                <a:srgbClr val="903163"/>
              </a:solidFill>
              <a:sym typeface="Montserrat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10686817" y="2845536"/>
            <a:ext cx="980108" cy="98005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903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90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10573279" y="5018344"/>
            <a:ext cx="1207184" cy="94922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D1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51;p13"/>
          <p:cNvSpPr txBox="1">
            <a:spLocks/>
          </p:cNvSpPr>
          <p:nvPr/>
        </p:nvSpPr>
        <p:spPr>
          <a:xfrm>
            <a:off x="1653572" y="2972898"/>
            <a:ext cx="8539480" cy="9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>
                <a:solidFill>
                  <a:srgbClr val="903163"/>
                </a:solidFill>
              </a:rPr>
              <a:t>$ 35.9 </a:t>
            </a:r>
            <a:r>
              <a:rPr lang="en-US" sz="7200" dirty="0" err="1">
                <a:solidFill>
                  <a:srgbClr val="903163"/>
                </a:solidFill>
              </a:rPr>
              <a:t>miliarde</a:t>
            </a:r>
            <a:endParaRPr lang="en-US" sz="4800" dirty="0">
              <a:solidFill>
                <a:srgbClr val="903163"/>
              </a:solidFill>
            </a:endParaRPr>
          </a:p>
        </p:txBody>
      </p:sp>
      <p:sp>
        <p:nvSpPr>
          <p:cNvPr id="23" name="Google Shape;147;p13">
            <a:extLst>
              <a:ext uri="{FF2B5EF4-FFF2-40B4-BE49-F238E27FC236}">
                <a16:creationId xmlns:a16="http://schemas.microsoft.com/office/drawing/2014/main" id="{6C3CE342-E7EC-4BDB-B4D2-D21B59DFE69C}"/>
              </a:ext>
            </a:extLst>
          </p:cNvPr>
          <p:cNvSpPr txBox="1">
            <a:spLocks/>
          </p:cNvSpPr>
          <p:nvPr/>
        </p:nvSpPr>
        <p:spPr>
          <a:xfrm>
            <a:off x="5347839" y="586048"/>
            <a:ext cx="2483705" cy="119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454F5B"/>
              </a:buClr>
              <a:buSzPts val="3000"/>
              <a:buFont typeface="Montserrat"/>
              <a:buNone/>
            </a:pPr>
            <a:r>
              <a:rPr lang="en" sz="7200" b="1" cap="none" dirty="0">
                <a:solidFill>
                  <a:srgbClr val="4D1434"/>
                </a:solidFill>
                <a:latin typeface="Montserrat"/>
                <a:ea typeface="Montserrat"/>
                <a:cs typeface="Montserrat"/>
                <a:sym typeface="Montserrat"/>
              </a:rPr>
              <a:t>3.5%</a:t>
            </a:r>
          </a:p>
        </p:txBody>
      </p:sp>
      <p:sp>
        <p:nvSpPr>
          <p:cNvPr id="24" name="Google Shape;148;p13">
            <a:extLst>
              <a:ext uri="{FF2B5EF4-FFF2-40B4-BE49-F238E27FC236}">
                <a16:creationId xmlns:a16="http://schemas.microsoft.com/office/drawing/2014/main" id="{FA5940AC-62C0-485D-A603-20D4198C192F}"/>
              </a:ext>
            </a:extLst>
          </p:cNvPr>
          <p:cNvSpPr txBox="1">
            <a:spLocks/>
          </p:cNvSpPr>
          <p:nvPr/>
        </p:nvSpPr>
        <p:spPr>
          <a:xfrm>
            <a:off x="5686320" y="1396998"/>
            <a:ext cx="2145224" cy="6175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4D1434"/>
                </a:solidFill>
              </a:rPr>
              <a:t>Mobile apps</a:t>
            </a:r>
            <a:endParaRPr lang="en-US" sz="2400" dirty="0">
              <a:solidFill>
                <a:srgbClr val="4D1434"/>
              </a:solidFill>
              <a:sym typeface="Montserrat"/>
            </a:endParaRPr>
          </a:p>
        </p:txBody>
      </p:sp>
      <p:sp>
        <p:nvSpPr>
          <p:cNvPr id="25" name="Google Shape;151;p13">
            <a:extLst>
              <a:ext uri="{FF2B5EF4-FFF2-40B4-BE49-F238E27FC236}">
                <a16:creationId xmlns:a16="http://schemas.microsoft.com/office/drawing/2014/main" id="{72BAD0E7-102F-4B36-A028-0E3FDD15B3B2}"/>
              </a:ext>
            </a:extLst>
          </p:cNvPr>
          <p:cNvSpPr txBox="1">
            <a:spLocks/>
          </p:cNvSpPr>
          <p:nvPr/>
        </p:nvSpPr>
        <p:spPr>
          <a:xfrm>
            <a:off x="701590" y="5002932"/>
            <a:ext cx="9773369" cy="9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>
                <a:solidFill>
                  <a:srgbClr val="4D1434"/>
                </a:solidFill>
              </a:rPr>
              <a:t>$ 75 cost </a:t>
            </a:r>
            <a:r>
              <a:rPr lang="en-US" sz="7200" dirty="0" err="1">
                <a:solidFill>
                  <a:srgbClr val="4D1434"/>
                </a:solidFill>
              </a:rPr>
              <a:t>productie</a:t>
            </a:r>
            <a:r>
              <a:rPr lang="en-US" sz="7200" dirty="0">
                <a:solidFill>
                  <a:srgbClr val="4D1434"/>
                </a:solidFill>
              </a:rPr>
              <a:t> </a:t>
            </a:r>
            <a:endParaRPr lang="en-US" sz="4800" dirty="0">
              <a:solidFill>
                <a:srgbClr val="4D1434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971285-3943-45E2-996C-BB8D9E9FA9EF}"/>
              </a:ext>
            </a:extLst>
          </p:cNvPr>
          <p:cNvCxnSpPr/>
          <p:nvPr/>
        </p:nvCxnSpPr>
        <p:spPr>
          <a:xfrm>
            <a:off x="844151" y="2061792"/>
            <a:ext cx="10332720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2793B0-833C-4F64-B690-2E9E1C752C5C}"/>
              </a:ext>
            </a:extLst>
          </p:cNvPr>
          <p:cNvCxnSpPr/>
          <p:nvPr/>
        </p:nvCxnSpPr>
        <p:spPr>
          <a:xfrm>
            <a:off x="844151" y="4388432"/>
            <a:ext cx="10332720" cy="0"/>
          </a:xfrm>
          <a:prstGeom prst="line">
            <a:avLst/>
          </a:prstGeom>
          <a:ln w="92075">
            <a:solidFill>
              <a:srgbClr val="903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63BB0B-A698-4CCC-A633-F53EDCCC4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8" t="15647" r="38408" b="42016"/>
          <a:stretch/>
        </p:blipFill>
        <p:spPr>
          <a:xfrm>
            <a:off x="10686817" y="586047"/>
            <a:ext cx="980108" cy="1193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921600" y="704826"/>
            <a:ext cx="10348800" cy="5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54F5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Modelul de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454F5B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afacere</a:t>
            </a:r>
            <a:endParaRPr kumimoji="0" sz="3000" b="1" i="0" u="none" strike="noStrike" kern="1200" cap="none" spc="0" normalizeH="0" baseline="0" noProof="0" dirty="0">
              <a:ln>
                <a:noFill/>
              </a:ln>
              <a:solidFill>
                <a:srgbClr val="454F5B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30;p6">
            <a:extLst>
              <a:ext uri="{FF2B5EF4-FFF2-40B4-BE49-F238E27FC236}">
                <a16:creationId xmlns:a16="http://schemas.microsoft.com/office/drawing/2014/main" id="{51DD394A-793C-49D9-96E1-8F4E98111134}"/>
              </a:ext>
            </a:extLst>
          </p:cNvPr>
          <p:cNvSpPr txBox="1">
            <a:spLocks/>
          </p:cNvSpPr>
          <p:nvPr/>
        </p:nvSpPr>
        <p:spPr>
          <a:xfrm>
            <a:off x="1345904" y="1775295"/>
            <a:ext cx="9371257" cy="835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Google Shape;165;p14">
            <a:extLst>
              <a:ext uri="{FF2B5EF4-FFF2-40B4-BE49-F238E27FC236}">
                <a16:creationId xmlns:a16="http://schemas.microsoft.com/office/drawing/2014/main" id="{888A447B-C528-4BFB-9E43-827CEC2B0AC4}"/>
              </a:ext>
            </a:extLst>
          </p:cNvPr>
          <p:cNvSpPr txBox="1">
            <a:spLocks/>
          </p:cNvSpPr>
          <p:nvPr/>
        </p:nvSpPr>
        <p:spPr>
          <a:xfrm>
            <a:off x="1345904" y="1292100"/>
            <a:ext cx="9576620" cy="25033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457200" marR="0" lvl="0" indent="-3810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kern="1200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buNone/>
            </a:pPr>
            <a:r>
              <a:rPr lang="ro-RO" dirty="0"/>
              <a:t>Produsul este destinat tinerilor </a:t>
            </a:r>
            <a:r>
              <a:rPr lang="ro-RO" dirty="0" err="1"/>
              <a:t>profesioni</a:t>
            </a:r>
            <a:r>
              <a:rPr lang="en-US" dirty="0"/>
              <a:t>ş</a:t>
            </a:r>
            <a:r>
              <a:rPr lang="ro-RO" dirty="0"/>
              <a:t>ti, care sunt la </a:t>
            </a:r>
            <a:r>
              <a:rPr lang="ro-RO" dirty="0" err="1"/>
              <a:t>inceput</a:t>
            </a:r>
            <a:r>
              <a:rPr lang="ro-RO" dirty="0"/>
              <a:t> de drum </a:t>
            </a:r>
            <a:r>
              <a:rPr lang="en-US" dirty="0"/>
              <a:t>ş</a:t>
            </a:r>
            <a:r>
              <a:rPr lang="ro-RO" dirty="0"/>
              <a:t>i au un stil de viat</a:t>
            </a:r>
            <a:r>
              <a:rPr lang="en-US" dirty="0"/>
              <a:t>ă</a:t>
            </a:r>
            <a:r>
              <a:rPr lang="ro-RO" dirty="0"/>
              <a:t> activ, haotic, </a:t>
            </a:r>
            <a:r>
              <a:rPr lang="ro-RO" dirty="0" err="1"/>
              <a:t>suprainc</a:t>
            </a:r>
            <a:r>
              <a:rPr lang="en-US" dirty="0"/>
              <a:t>ă</a:t>
            </a:r>
            <a:r>
              <a:rPr lang="ro-RO" dirty="0" err="1"/>
              <a:t>rcat</a:t>
            </a:r>
            <a:r>
              <a:rPr lang="ro-RO" dirty="0"/>
              <a:t> sau </a:t>
            </a:r>
            <a:r>
              <a:rPr lang="ro-RO" dirty="0" err="1"/>
              <a:t>lucreaz</a:t>
            </a:r>
            <a:r>
              <a:rPr lang="en-US" dirty="0"/>
              <a:t>ă</a:t>
            </a:r>
            <a:r>
              <a:rPr lang="ro-RO" dirty="0"/>
              <a:t> </a:t>
            </a:r>
            <a:r>
              <a:rPr lang="ro-RO" dirty="0" err="1"/>
              <a:t>intr</a:t>
            </a:r>
            <a:r>
              <a:rPr lang="ro-RO" dirty="0"/>
              <a:t>-un mediu stresant.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997</TotalTime>
  <Words>184</Words>
  <Application>Microsoft Office PowerPoint</Application>
  <PresentationFormat>Widescreen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Wingdings 2</vt:lpstr>
      <vt:lpstr>Montserrat</vt:lpstr>
      <vt:lpstr>Noto Sans Symbols</vt:lpstr>
      <vt:lpstr>Dividend</vt:lpstr>
      <vt:lpstr>PowerPoint Presentation</vt:lpstr>
      <vt:lpstr>Hei!</vt:lpstr>
      <vt:lpstr>Problema</vt:lpstr>
      <vt:lpstr>Problema</vt:lpstr>
      <vt:lpstr>Solutia</vt:lpstr>
      <vt:lpstr>PowerPoint Presentation</vt:lpstr>
      <vt:lpstr>Diferentiator</vt:lpstr>
      <vt:lpstr>3.5%</vt:lpstr>
      <vt:lpstr>PowerPoint Presentation</vt:lpstr>
      <vt:lpstr>PowerPoint Presentation</vt:lpstr>
      <vt:lpstr>PowerPoint Presentation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Iamandi</dc:creator>
  <cp:lastModifiedBy>Codoban Ioan</cp:lastModifiedBy>
  <cp:revision>48</cp:revision>
  <dcterms:modified xsi:type="dcterms:W3CDTF">2019-03-10T06:06:51Z</dcterms:modified>
</cp:coreProperties>
</file>