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_rels/presentation.xml.rels" ContentType="application/vnd.openxmlformats-package.relationships+xml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292120" y="176904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292120" y="176904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28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2292120" y="176904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2292120" y="176904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28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fr-F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fr-F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fr-F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Test Presentation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fr-F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This is a test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fr-F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Why using a test presentation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 check the </a:t>
            </a:r>
            <a:r>
              <a:rPr b="0" lang="fr-FR" sz="32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output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2017-05-24T09:59:15Z</dcterms:created>
  <dc:creator/>
  <dc:description/>
  <dc:language>fr-FR</dc:language>
  <cp:lastModifiedBy/>
  <dcterms:modified xsi:type="dcterms:W3CDTF">2017-05-24T10:56:34Z</dcterms:modified>
  <cp:revision>1</cp:revision>
  <dc:subject/>
  <dc:title/>
</cp:coreProperties>
</file>