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2"/>
  </p:normalViewPr>
  <p:slideViewPr>
    <p:cSldViewPr snapToGrid="0" snapToObjects="1">
      <p:cViewPr varScale="1">
        <p:scale>
          <a:sx n="85" d="100"/>
          <a:sy n="85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B6B9D95-AC1C-4934-940A-AF87524320BB}" type="slidenum">
              <a:t>‹#›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B6FB5-FD41-41ED-8285-161AB7C55E0F}" type="datetimeFigureOut">
              <a:rPr lang="en-US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4B970-0540-4ED7-8024-5076064C66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EA156-0087-4C8A-8CD6-409C50CAA011}" type="datetimeFigureOut">
              <a:rPr lang="en-US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B718E16-5088-474C-8B1B-9D3D98890B92}" type="slidenum">
              <a:t>‹#›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E3534-BAF8-4617-B442-65C7AD116B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8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SimSu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DEA156-0087-4C8A-8CD6-409C50CAA01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5/24/17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EC4C79-A4FA-4581-BF43-DEEC1C5C2B42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7DB6F-E626-453E-992F-5F0BAC4BDB1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F99CD99-15A4-4EBC-A558-01B70065CC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70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989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0A4F736-4124-41D0-9CF5-6092690CB61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14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4A5390-A96B-49CD-8EBD-A039ADF8A20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6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4A576B2-8207-4505-B1F1-1368F79AF19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2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31E9502E-0FA8-47FA-9387-BDAFD43DE89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6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5937F05-8677-413A-9E69-7CA72A13977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06AC799E-8C23-4454-83D9-AEB19DD6FED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DF17E32-059D-478F-957F-CA715164F7C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5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9E316F8-DE80-4925-A8DB-CA607251683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922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47A1E7-9373-4C75-94C6-6594525F7DC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9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052C9AE-815A-4BB9-A41B-A39BC19D99D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27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2ED988A-23D8-4BB6-B888-32F271836F65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SimSun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SimSun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>
            <a:spAutoFit/>
          </a:bodyPr>
          <a:lstStyle/>
          <a:p>
            <a:pPr lvl="0"/>
            <a:r>
              <a:rPr lang="fr-FR"/>
              <a:t>Test de présentation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4989240"/>
          </a:xfrm>
        </p:spPr>
        <p:txBody>
          <a:bodyPr anchor="ctr">
            <a:spAutoFit/>
          </a:bodyPr>
          <a:lstStyle/>
          <a:p>
            <a:pPr lvl="0" algn="ctr"/>
            <a:r>
              <a:rPr lang="fr-FR"/>
              <a:t>Présentation </a:t>
            </a:r>
            <a:r>
              <a:rPr lang="fr-FR" i="1"/>
              <a:t>de</a:t>
            </a:r>
            <a:r>
              <a:rPr lang="fr-FR"/>
              <a:t> </a:t>
            </a:r>
            <a:r>
              <a:rPr lang="fr-FR" b="1"/>
              <a:t>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Personnalisé</PresentationFormat>
  <Paragraphs>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Arial Unicode MS</vt:lpstr>
      <vt:lpstr>Calibri</vt:lpstr>
      <vt:lpstr>Lucida Sans</vt:lpstr>
      <vt:lpstr>SimSun</vt:lpstr>
      <vt:lpstr>Tahoma</vt:lpstr>
      <vt:lpstr>Times New Roman</vt:lpstr>
      <vt:lpstr>Standard</vt:lpstr>
      <vt:lpstr>Test de présentation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présentation</dc:title>
  <dc:creator>Yanis Ouakrim</dc:creator>
  <cp:lastModifiedBy>Yanis Ouakrim</cp:lastModifiedBy>
  <cp:revision>3</cp:revision>
  <dcterms:created xsi:type="dcterms:W3CDTF">2017-05-24T11:07:03Z</dcterms:created>
  <dcterms:modified xsi:type="dcterms:W3CDTF">2017-05-24T09:09:11Z</dcterms:modified>
</cp:coreProperties>
</file>