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98"/>
  </p:normalViewPr>
  <p:slideViewPr>
    <p:cSldViewPr snapToGrid="0" snapToObjects="1">
      <p:cViewPr varScale="1">
        <p:scale>
          <a:sx n="106" d="100"/>
          <a:sy n="106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9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0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4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3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4992-9E4B-4F49-9BD7-2E8582392903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0A78-D4D0-824A-BC72-D5D0D9C1A7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7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du découpage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3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colle en pot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8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ruban adhésif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matériel pour le découpage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0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ciseaux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scie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scie circulaire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4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cutter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3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cutter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collage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colle en tube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15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Macintosh PowerPoint</Application>
  <PresentationFormat>Grand écran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Test du découpage</vt:lpstr>
      <vt:lpstr>Le matériel pour le découpage</vt:lpstr>
      <vt:lpstr>Les ciseaux</vt:lpstr>
      <vt:lpstr>La scie</vt:lpstr>
      <vt:lpstr>La scie circulaire</vt:lpstr>
      <vt:lpstr>Le cutter (1/2)</vt:lpstr>
      <vt:lpstr>Le cutter (2/2)</vt:lpstr>
      <vt:lpstr>Le collage</vt:lpstr>
      <vt:lpstr>La colle en tube</vt:lpstr>
      <vt:lpstr>La colle en pot</vt:lpstr>
      <vt:lpstr>Le ruban adhésif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du découpage</dc:title>
  <dc:creator>Yanis Ouakrim</dc:creator>
  <cp:lastModifiedBy>Yanis Ouakrim</cp:lastModifiedBy>
  <cp:revision>1</cp:revision>
  <dcterms:created xsi:type="dcterms:W3CDTF">2017-05-31T10:00:15Z</dcterms:created>
  <dcterms:modified xsi:type="dcterms:W3CDTF">2017-05-31T10:04:24Z</dcterms:modified>
</cp:coreProperties>
</file>