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29/05/2017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60C96E-21BC-4985-AC24-F70BB43632C2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LevelCliquez pour modifier les styles du texte du masque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29/05/2017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C13C2B-4E44-4F16-BD59-2824E673B4DC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LevelCliquez pour modifier les styles du texte du masque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29/05/2017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6024CD-C70B-4D68-B58A-1B0D0405F562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 diaporama de test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 Yanis Ouakrim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IUT de Nantes / LS2N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Sommaire</a:t>
            </a:r>
            <a:endParaRPr b="0" lang="fr-FR" sz="1800" spc="-1" strike="noStrike">
              <a:solidFill>
                <a:srgbClr val="6666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Partie 1 : Typer les informations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Quels types pour quelles informations ?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Partie 2 : Inférer la structure logique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Partie 1 : Typer les information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Quels types pour quelles informations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cherchera à déterminer l’intérêt </a:t>
            </a: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pédagogique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des </a:t>
            </a:r>
            <a:r>
              <a:rPr b="0" lang="fr-FR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diapositives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cela on cherchera à typer les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lamain"/>
                <a:ea typeface="Alamain"/>
              </a:rPr>
              <a:t>diapositives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lamain"/>
              </a:rPr>
              <a:t>On </a:t>
            </a:r>
            <a:r>
              <a:rPr b="0" lang="fr-F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lamain"/>
              </a:rPr>
              <a:t>distinguera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lamain"/>
              </a:rPr>
              <a:t> plusieurs TYPES 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lamain"/>
              </a:rPr>
              <a:t>Exemple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lamain"/>
              </a:rPr>
              <a:t>Conclusion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lamain"/>
              </a:rPr>
              <a:t>Introduction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lamain"/>
              </a:rPr>
              <a:t>Etc.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Exemple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diapositive a le titre </a:t>
            </a:r>
            <a:r>
              <a:rPr b="0" lang="fr-FR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Application>LibreOffice/5.1.6.2$Linux_X86_64 LibreOffice_project/10m0$Build-2</Application>
  <Words>77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2017-05-22T13:28:27Z</dcterms:created>
  <dc:creator>Yanis Ouakrim</dc:creator>
  <dc:description/>
  <dc:language>fr-FR</dc:language>
  <cp:lastModifiedBy/>
  <dcterms:modified xsi:type="dcterms:W3CDTF">2017-05-29T13:33:03Z</dcterms:modified>
  <cp:revision>5</cp:revision>
  <dc:subject/>
  <dc:title>Un diaporama de 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