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CC501BF-02A0-48E0-AA29-48A614E90EE0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Presentation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is a test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using a test presentation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check the </a:t>
            </a:r>
            <a:r>
              <a:rPr b="0" lang="fr-FR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2017-05-24T09:59:15Z</dcterms:created>
  <dc:creator/>
  <dc:description/>
  <dc:language>fr-FR</dc:language>
  <cp:lastModifiedBy/>
  <dcterms:modified xsi:type="dcterms:W3CDTF">2017-05-24T10:56:34Z</dcterms:modified>
  <cp:revision>1</cp:revision>
  <dc:subject/>
  <dc:title/>
</cp:coreProperties>
</file>