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9"/>
  </p:notesMasterIdLst>
  <p:sldIdLst>
    <p:sldId id="256" r:id="rId2"/>
    <p:sldId id="258" r:id="rId3"/>
    <p:sldId id="292" r:id="rId4"/>
    <p:sldId id="293" r:id="rId5"/>
    <p:sldId id="257" r:id="rId6"/>
    <p:sldId id="294" r:id="rId7"/>
    <p:sldId id="295" r:id="rId8"/>
    <p:sldId id="263" r:id="rId9"/>
    <p:sldId id="297" r:id="rId10"/>
    <p:sldId id="302" r:id="rId11"/>
    <p:sldId id="259" r:id="rId12"/>
    <p:sldId id="260" r:id="rId13"/>
    <p:sldId id="296" r:id="rId14"/>
    <p:sldId id="304" r:id="rId15"/>
    <p:sldId id="286" r:id="rId16"/>
    <p:sldId id="298" r:id="rId17"/>
    <p:sldId id="299" r:id="rId18"/>
    <p:sldId id="300" r:id="rId19"/>
    <p:sldId id="301" r:id="rId20"/>
    <p:sldId id="262" r:id="rId21"/>
    <p:sldId id="273" r:id="rId22"/>
    <p:sldId id="288" r:id="rId23"/>
    <p:sldId id="265" r:id="rId24"/>
    <p:sldId id="303" r:id="rId25"/>
    <p:sldId id="270" r:id="rId26"/>
    <p:sldId id="266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DDF"/>
    <a:srgbClr val="7FBBD3"/>
    <a:srgbClr val="FFC000"/>
    <a:srgbClr val="3494BA"/>
    <a:srgbClr val="E8E3E2"/>
    <a:srgbClr val="3B94B1"/>
    <a:srgbClr val="99C8D7"/>
    <a:srgbClr val="E4E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712F25-5FDE-40C0-B361-CA3DE9BD31F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DEE8A9E-9EE5-4CE9-BC40-C0879B43A534}">
      <dgm:prSet phldrT="[텍스트]" custT="1"/>
      <dgm:spPr>
        <a:solidFill>
          <a:schemeClr val="accent1">
            <a:hueOff val="0"/>
            <a:satOff val="0"/>
            <a:lumOff val="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2400" dirty="0">
              <a:latin typeface="noto"/>
              <a:ea typeface="+mj-ea"/>
            </a:rPr>
            <a:t>Refactoring</a:t>
          </a:r>
          <a:r>
            <a:rPr lang="ko-KR" altLang="en-US" sz="2400" dirty="0">
              <a:latin typeface="+mj-ea"/>
              <a:ea typeface="+mj-ea"/>
            </a:rPr>
            <a:t>을 통해 감축한</a:t>
          </a:r>
          <a:endParaRPr lang="en-US" altLang="ko-KR" sz="2400" dirty="0">
            <a:latin typeface="+mj-ea"/>
            <a:ea typeface="+mj-ea"/>
          </a:endParaRPr>
        </a:p>
        <a:p>
          <a:pPr latinLnBrk="1"/>
          <a:r>
            <a:rPr lang="ko-KR" altLang="en-US" sz="2400" dirty="0">
              <a:latin typeface="+mj-ea"/>
              <a:ea typeface="+mj-ea"/>
            </a:rPr>
            <a:t>탄소 배출량을 정량적으로 파악</a:t>
          </a:r>
        </a:p>
      </dgm:t>
    </dgm:pt>
    <dgm:pt modelId="{A763DDF8-04EC-4239-AB1E-8CB9806E5062}" type="parTrans" cxnId="{FC2FC78C-7CAB-4774-AD32-6A3A616D328D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1A8CC355-6F4E-4515-84B8-6273D0435908}" type="sibTrans" cxnId="{FC2FC78C-7CAB-4774-AD32-6A3A616D328D}">
      <dgm:prSet custT="1"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67057BED-BE67-4A29-B9E0-1BCB9A550519}">
      <dgm:prSet phldrT="[텍스트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400" dirty="0">
              <a:latin typeface="+mj-ea"/>
              <a:ea typeface="+mj-ea"/>
            </a:rPr>
            <a:t>지속가능한 발전에 기여</a:t>
          </a:r>
        </a:p>
      </dgm:t>
    </dgm:pt>
    <dgm:pt modelId="{0FB3B12B-A297-4793-919B-E30367164178}" type="parTrans" cxnId="{6756E380-5288-485A-A27D-1A0655CD3DEC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B947A9B0-279A-4C04-BEBA-8213C66FA08B}" type="sibTrans" cxnId="{6756E380-5288-485A-A27D-1A0655CD3DEC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E4ECEFFE-BC8F-44F0-9D97-E3D6F1C0EC6F}">
      <dgm:prSet phldrT="[텍스트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400" dirty="0">
              <a:latin typeface="+mj-ea"/>
              <a:ea typeface="+mj-ea"/>
            </a:rPr>
            <a:t>광고 및 랭킹 시스템 등을 통한</a:t>
          </a:r>
          <a:endParaRPr lang="en-US" altLang="ko-KR" sz="2400" dirty="0">
            <a:latin typeface="+mj-ea"/>
            <a:ea typeface="+mj-ea"/>
          </a:endParaRPr>
        </a:p>
        <a:p>
          <a:pPr latinLnBrk="1"/>
          <a:r>
            <a:rPr lang="ko-KR" altLang="en-US" sz="2400" dirty="0">
              <a:latin typeface="+mj-ea"/>
              <a:ea typeface="+mj-ea"/>
            </a:rPr>
            <a:t>환경 친화적인 코드 작성 유도</a:t>
          </a:r>
        </a:p>
      </dgm:t>
    </dgm:pt>
    <dgm:pt modelId="{FA96C51F-0979-436D-B36F-6D5C48F2F4C8}" type="sibTrans" cxnId="{F60C8B21-A593-49B7-B9D6-934C96404194}">
      <dgm:prSet custT="1"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9BD8B4C7-B35D-4A41-AB4A-EF834840483C}" type="parTrans" cxnId="{F60C8B21-A593-49B7-B9D6-934C96404194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06747F72-4BC2-4FA1-A322-C4A51499FAFE}" type="pres">
      <dgm:prSet presAssocID="{49712F25-5FDE-40C0-B361-CA3DE9BD31FB}" presName="outerComposite" presStyleCnt="0">
        <dgm:presLayoutVars>
          <dgm:chMax val="5"/>
          <dgm:dir/>
          <dgm:resizeHandles val="exact"/>
        </dgm:presLayoutVars>
      </dgm:prSet>
      <dgm:spPr/>
    </dgm:pt>
    <dgm:pt modelId="{2DCBBEC1-3B32-4E56-8A01-A1FABF30FDB7}" type="pres">
      <dgm:prSet presAssocID="{49712F25-5FDE-40C0-B361-CA3DE9BD31FB}" presName="dummyMaxCanvas" presStyleCnt="0">
        <dgm:presLayoutVars/>
      </dgm:prSet>
      <dgm:spPr/>
    </dgm:pt>
    <dgm:pt modelId="{AA93D782-F089-41A2-BA46-72F89DD83A5B}" type="pres">
      <dgm:prSet presAssocID="{49712F25-5FDE-40C0-B361-CA3DE9BD31FB}" presName="ThreeNodes_1" presStyleLbl="node1" presStyleIdx="0" presStyleCnt="3">
        <dgm:presLayoutVars>
          <dgm:bulletEnabled val="1"/>
        </dgm:presLayoutVars>
      </dgm:prSet>
      <dgm:spPr/>
    </dgm:pt>
    <dgm:pt modelId="{C486E67F-0F4F-4869-968A-F514E47AFA55}" type="pres">
      <dgm:prSet presAssocID="{49712F25-5FDE-40C0-B361-CA3DE9BD31FB}" presName="ThreeNodes_2" presStyleLbl="node1" presStyleIdx="1" presStyleCnt="3">
        <dgm:presLayoutVars>
          <dgm:bulletEnabled val="1"/>
        </dgm:presLayoutVars>
      </dgm:prSet>
      <dgm:spPr/>
    </dgm:pt>
    <dgm:pt modelId="{7AD1EC07-EDC5-4F68-A5EC-4471EF0C1824}" type="pres">
      <dgm:prSet presAssocID="{49712F25-5FDE-40C0-B361-CA3DE9BD31FB}" presName="ThreeNodes_3" presStyleLbl="node1" presStyleIdx="2" presStyleCnt="3">
        <dgm:presLayoutVars>
          <dgm:bulletEnabled val="1"/>
        </dgm:presLayoutVars>
      </dgm:prSet>
      <dgm:spPr/>
    </dgm:pt>
    <dgm:pt modelId="{2F6A35C3-9B52-4AAC-AD20-9B631E7A0717}" type="pres">
      <dgm:prSet presAssocID="{49712F25-5FDE-40C0-B361-CA3DE9BD31FB}" presName="ThreeConn_1-2" presStyleLbl="fgAccFollowNode1" presStyleIdx="0" presStyleCnt="2">
        <dgm:presLayoutVars>
          <dgm:bulletEnabled val="1"/>
        </dgm:presLayoutVars>
      </dgm:prSet>
      <dgm:spPr/>
    </dgm:pt>
    <dgm:pt modelId="{00AAC221-9060-4952-8870-492F1A3C77CE}" type="pres">
      <dgm:prSet presAssocID="{49712F25-5FDE-40C0-B361-CA3DE9BD31FB}" presName="ThreeConn_2-3" presStyleLbl="fgAccFollowNode1" presStyleIdx="1" presStyleCnt="2">
        <dgm:presLayoutVars>
          <dgm:bulletEnabled val="1"/>
        </dgm:presLayoutVars>
      </dgm:prSet>
      <dgm:spPr/>
    </dgm:pt>
    <dgm:pt modelId="{A1DF6779-0FA2-4B4D-A83A-D7FCB11027C2}" type="pres">
      <dgm:prSet presAssocID="{49712F25-5FDE-40C0-B361-CA3DE9BD31FB}" presName="ThreeNodes_1_text" presStyleLbl="node1" presStyleIdx="2" presStyleCnt="3">
        <dgm:presLayoutVars>
          <dgm:bulletEnabled val="1"/>
        </dgm:presLayoutVars>
      </dgm:prSet>
      <dgm:spPr/>
    </dgm:pt>
    <dgm:pt modelId="{2D8BDAAF-E118-442C-8414-64314F382DF7}" type="pres">
      <dgm:prSet presAssocID="{49712F25-5FDE-40C0-B361-CA3DE9BD31FB}" presName="ThreeNodes_2_text" presStyleLbl="node1" presStyleIdx="2" presStyleCnt="3">
        <dgm:presLayoutVars>
          <dgm:bulletEnabled val="1"/>
        </dgm:presLayoutVars>
      </dgm:prSet>
      <dgm:spPr/>
    </dgm:pt>
    <dgm:pt modelId="{5A846C02-801E-4994-B1BD-817F68AE6323}" type="pres">
      <dgm:prSet presAssocID="{49712F25-5FDE-40C0-B361-CA3DE9BD31F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B7A0218-80B7-46FE-84EF-D7D1A6800C88}" type="presOf" srcId="{E4ECEFFE-BC8F-44F0-9D97-E3D6F1C0EC6F}" destId="{2D8BDAAF-E118-442C-8414-64314F382DF7}" srcOrd="1" destOrd="0" presId="urn:microsoft.com/office/officeart/2005/8/layout/vProcess5"/>
    <dgm:cxn modelId="{78E2BB1C-AA43-408B-ABA3-6A81E2998BB1}" type="presOf" srcId="{49712F25-5FDE-40C0-B361-CA3DE9BD31FB}" destId="{06747F72-4BC2-4FA1-A322-C4A51499FAFE}" srcOrd="0" destOrd="0" presId="urn:microsoft.com/office/officeart/2005/8/layout/vProcess5"/>
    <dgm:cxn modelId="{F60C8B21-A593-49B7-B9D6-934C96404194}" srcId="{49712F25-5FDE-40C0-B361-CA3DE9BD31FB}" destId="{E4ECEFFE-BC8F-44F0-9D97-E3D6F1C0EC6F}" srcOrd="1" destOrd="0" parTransId="{9BD8B4C7-B35D-4A41-AB4A-EF834840483C}" sibTransId="{FA96C51F-0979-436D-B36F-6D5C48F2F4C8}"/>
    <dgm:cxn modelId="{64BF3D5F-C72B-4C8C-ABDF-3A369EA6F823}" type="presOf" srcId="{E4ECEFFE-BC8F-44F0-9D97-E3D6F1C0EC6F}" destId="{C486E67F-0F4F-4869-968A-F514E47AFA55}" srcOrd="0" destOrd="0" presId="urn:microsoft.com/office/officeart/2005/8/layout/vProcess5"/>
    <dgm:cxn modelId="{519DCD62-2417-43DB-B505-C2EAD392E664}" type="presOf" srcId="{67057BED-BE67-4A29-B9E0-1BCB9A550519}" destId="{5A846C02-801E-4994-B1BD-817F68AE6323}" srcOrd="1" destOrd="0" presId="urn:microsoft.com/office/officeart/2005/8/layout/vProcess5"/>
    <dgm:cxn modelId="{4E96346D-2C3C-4F38-925E-CB06B9AF4525}" type="presOf" srcId="{67057BED-BE67-4A29-B9E0-1BCB9A550519}" destId="{7AD1EC07-EDC5-4F68-A5EC-4471EF0C1824}" srcOrd="0" destOrd="0" presId="urn:microsoft.com/office/officeart/2005/8/layout/vProcess5"/>
    <dgm:cxn modelId="{A10AD874-7EF0-4DDB-83F7-7F2698F60CDC}" type="presOf" srcId="{2DEE8A9E-9EE5-4CE9-BC40-C0879B43A534}" destId="{A1DF6779-0FA2-4B4D-A83A-D7FCB11027C2}" srcOrd="1" destOrd="0" presId="urn:microsoft.com/office/officeart/2005/8/layout/vProcess5"/>
    <dgm:cxn modelId="{6756E380-5288-485A-A27D-1A0655CD3DEC}" srcId="{49712F25-5FDE-40C0-B361-CA3DE9BD31FB}" destId="{67057BED-BE67-4A29-B9E0-1BCB9A550519}" srcOrd="2" destOrd="0" parTransId="{0FB3B12B-A297-4793-919B-E30367164178}" sibTransId="{B947A9B0-279A-4C04-BEBA-8213C66FA08B}"/>
    <dgm:cxn modelId="{FC2FC78C-7CAB-4774-AD32-6A3A616D328D}" srcId="{49712F25-5FDE-40C0-B361-CA3DE9BD31FB}" destId="{2DEE8A9E-9EE5-4CE9-BC40-C0879B43A534}" srcOrd="0" destOrd="0" parTransId="{A763DDF8-04EC-4239-AB1E-8CB9806E5062}" sibTransId="{1A8CC355-6F4E-4515-84B8-6273D0435908}"/>
    <dgm:cxn modelId="{C2B667A8-B823-45AD-99E0-42DD33229137}" type="presOf" srcId="{FA96C51F-0979-436D-B36F-6D5C48F2F4C8}" destId="{00AAC221-9060-4952-8870-492F1A3C77CE}" srcOrd="0" destOrd="0" presId="urn:microsoft.com/office/officeart/2005/8/layout/vProcess5"/>
    <dgm:cxn modelId="{CACA85C4-4643-443A-8224-29CB43D8ED3C}" type="presOf" srcId="{2DEE8A9E-9EE5-4CE9-BC40-C0879B43A534}" destId="{AA93D782-F089-41A2-BA46-72F89DD83A5B}" srcOrd="0" destOrd="0" presId="urn:microsoft.com/office/officeart/2005/8/layout/vProcess5"/>
    <dgm:cxn modelId="{98E631DD-A026-4845-8E4F-D2C41D59D85C}" type="presOf" srcId="{1A8CC355-6F4E-4515-84B8-6273D0435908}" destId="{2F6A35C3-9B52-4AAC-AD20-9B631E7A0717}" srcOrd="0" destOrd="0" presId="urn:microsoft.com/office/officeart/2005/8/layout/vProcess5"/>
    <dgm:cxn modelId="{FCE2FB67-F723-4CFC-9FFC-6D153966C343}" type="presParOf" srcId="{06747F72-4BC2-4FA1-A322-C4A51499FAFE}" destId="{2DCBBEC1-3B32-4E56-8A01-A1FABF30FDB7}" srcOrd="0" destOrd="0" presId="urn:microsoft.com/office/officeart/2005/8/layout/vProcess5"/>
    <dgm:cxn modelId="{738C6A8C-D40F-4736-A410-31DC3F8673C9}" type="presParOf" srcId="{06747F72-4BC2-4FA1-A322-C4A51499FAFE}" destId="{AA93D782-F089-41A2-BA46-72F89DD83A5B}" srcOrd="1" destOrd="0" presId="urn:microsoft.com/office/officeart/2005/8/layout/vProcess5"/>
    <dgm:cxn modelId="{A652F5B7-954B-4B41-9399-62D5F613FFBF}" type="presParOf" srcId="{06747F72-4BC2-4FA1-A322-C4A51499FAFE}" destId="{C486E67F-0F4F-4869-968A-F514E47AFA55}" srcOrd="2" destOrd="0" presId="urn:microsoft.com/office/officeart/2005/8/layout/vProcess5"/>
    <dgm:cxn modelId="{57B8A18F-8BAB-42B5-8847-295A0F21C344}" type="presParOf" srcId="{06747F72-4BC2-4FA1-A322-C4A51499FAFE}" destId="{7AD1EC07-EDC5-4F68-A5EC-4471EF0C1824}" srcOrd="3" destOrd="0" presId="urn:microsoft.com/office/officeart/2005/8/layout/vProcess5"/>
    <dgm:cxn modelId="{C793C3D7-256C-4CDC-BED0-271F58B77FE7}" type="presParOf" srcId="{06747F72-4BC2-4FA1-A322-C4A51499FAFE}" destId="{2F6A35C3-9B52-4AAC-AD20-9B631E7A0717}" srcOrd="4" destOrd="0" presId="urn:microsoft.com/office/officeart/2005/8/layout/vProcess5"/>
    <dgm:cxn modelId="{EFA5F161-707B-47A8-ABCD-4B183E4371CA}" type="presParOf" srcId="{06747F72-4BC2-4FA1-A322-C4A51499FAFE}" destId="{00AAC221-9060-4952-8870-492F1A3C77CE}" srcOrd="5" destOrd="0" presId="urn:microsoft.com/office/officeart/2005/8/layout/vProcess5"/>
    <dgm:cxn modelId="{31E1CBD2-8AC2-4D2A-8780-E3AAA17CC74E}" type="presParOf" srcId="{06747F72-4BC2-4FA1-A322-C4A51499FAFE}" destId="{A1DF6779-0FA2-4B4D-A83A-D7FCB11027C2}" srcOrd="6" destOrd="0" presId="urn:microsoft.com/office/officeart/2005/8/layout/vProcess5"/>
    <dgm:cxn modelId="{24AF07C4-9072-460D-A413-A6752555CADE}" type="presParOf" srcId="{06747F72-4BC2-4FA1-A322-C4A51499FAFE}" destId="{2D8BDAAF-E118-442C-8414-64314F382DF7}" srcOrd="7" destOrd="0" presId="urn:microsoft.com/office/officeart/2005/8/layout/vProcess5"/>
    <dgm:cxn modelId="{58E35252-3131-45E1-B08F-66EFC80035ED}" type="presParOf" srcId="{06747F72-4BC2-4FA1-A322-C4A51499FAFE}" destId="{5A846C02-801E-4994-B1BD-817F68AE632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4AD38-D62C-4948-B13F-FB703AC0247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pPr latinLnBrk="1"/>
          <a:endParaRPr lang="ko-KR" altLang="en-US"/>
        </a:p>
      </dgm:t>
    </dgm:pt>
    <dgm:pt modelId="{96FB7EC0-8D4F-48D3-BBC6-170B8D3DAA03}">
      <dgm:prSet phldrT="[텍스트]" custT="1"/>
      <dgm:spPr/>
      <dgm:t>
        <a:bodyPr/>
        <a:lstStyle/>
        <a:p>
          <a:pPr latinLnBrk="1"/>
          <a:r>
            <a:rPr lang="en-US" altLang="ko-KR" sz="2400" dirty="0">
              <a:latin typeface="noto"/>
            </a:rPr>
            <a:t>Back-End</a:t>
          </a:r>
          <a:endParaRPr lang="ko-KR" altLang="en-US" sz="2400" dirty="0">
            <a:latin typeface="noto"/>
          </a:endParaRPr>
        </a:p>
      </dgm:t>
    </dgm:pt>
    <dgm:pt modelId="{5BCD5B8B-8793-44B9-9F79-19B108A03E70}" type="parTrans" cxnId="{965D772E-8551-4441-AF90-B3C1A5886656}">
      <dgm:prSet/>
      <dgm:spPr/>
      <dgm:t>
        <a:bodyPr/>
        <a:lstStyle/>
        <a:p>
          <a:pPr latinLnBrk="1"/>
          <a:endParaRPr lang="ko-KR" altLang="en-US"/>
        </a:p>
      </dgm:t>
    </dgm:pt>
    <dgm:pt modelId="{38D24FC8-6677-4CA2-92CC-E76BD02DD69C}" type="sibTrans" cxnId="{965D772E-8551-4441-AF90-B3C1A5886656}">
      <dgm:prSet/>
      <dgm:spPr/>
      <dgm:t>
        <a:bodyPr/>
        <a:lstStyle/>
        <a:p>
          <a:pPr latinLnBrk="1"/>
          <a:endParaRPr lang="ko-KR" altLang="en-US"/>
        </a:p>
      </dgm:t>
    </dgm:pt>
    <dgm:pt modelId="{BEF73713-4C32-4EFD-9529-CAA7E97AB434}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+mj-ea"/>
              <a:ea typeface="+mj-ea"/>
            </a:rPr>
            <a:t>성주용</a:t>
          </a:r>
        </a:p>
      </dgm:t>
    </dgm:pt>
    <dgm:pt modelId="{75ECB953-39B1-4A96-A5C3-743C81060E7B}" type="parTrans" cxnId="{DD5C6729-7BDD-42AA-9A65-C5AE936B8D5D}">
      <dgm:prSet/>
      <dgm:spPr/>
      <dgm:t>
        <a:bodyPr/>
        <a:lstStyle/>
        <a:p>
          <a:pPr latinLnBrk="1"/>
          <a:endParaRPr lang="ko-KR" altLang="en-US"/>
        </a:p>
      </dgm:t>
    </dgm:pt>
    <dgm:pt modelId="{9B85C534-B28F-4819-B310-8BBB07FADA34}" type="sibTrans" cxnId="{DD5C6729-7BDD-42AA-9A65-C5AE936B8D5D}">
      <dgm:prSet/>
      <dgm:spPr/>
      <dgm:t>
        <a:bodyPr/>
        <a:lstStyle/>
        <a:p>
          <a:pPr latinLnBrk="1"/>
          <a:endParaRPr lang="ko-KR" altLang="en-US"/>
        </a:p>
      </dgm:t>
    </dgm:pt>
    <dgm:pt modelId="{71ACAEBA-87B6-4D3F-9C93-A86951450A86}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+mj-ea"/>
              <a:ea typeface="+mj-ea"/>
            </a:rPr>
            <a:t>송태현</a:t>
          </a:r>
        </a:p>
      </dgm:t>
    </dgm:pt>
    <dgm:pt modelId="{DECD29C5-1F05-4A5C-9063-CA38D7489A0C}" type="parTrans" cxnId="{FD889793-14DE-4D12-8465-C82A9104D3C8}">
      <dgm:prSet/>
      <dgm:spPr/>
      <dgm:t>
        <a:bodyPr/>
        <a:lstStyle/>
        <a:p>
          <a:pPr latinLnBrk="1"/>
          <a:endParaRPr lang="ko-KR" altLang="en-US"/>
        </a:p>
      </dgm:t>
    </dgm:pt>
    <dgm:pt modelId="{D2276C23-52F7-4961-BC43-3198221701E5}" type="sibTrans" cxnId="{FD889793-14DE-4D12-8465-C82A9104D3C8}">
      <dgm:prSet/>
      <dgm:spPr/>
      <dgm:t>
        <a:bodyPr/>
        <a:lstStyle/>
        <a:p>
          <a:pPr latinLnBrk="1"/>
          <a:endParaRPr lang="ko-KR" altLang="en-US"/>
        </a:p>
      </dgm:t>
    </dgm:pt>
    <dgm:pt modelId="{7CDA0C12-F614-4C69-B77F-18C2B9676EB5}">
      <dgm:prSet phldrT="[텍스트]" custT="1"/>
      <dgm:spPr/>
      <dgm:t>
        <a:bodyPr/>
        <a:lstStyle/>
        <a:p>
          <a:pPr latinLnBrk="1"/>
          <a:r>
            <a:rPr lang="en-US" altLang="ko-KR" sz="2400" dirty="0">
              <a:latin typeface="noto"/>
            </a:rPr>
            <a:t>Front-End</a:t>
          </a:r>
          <a:endParaRPr lang="ko-KR" altLang="en-US" sz="2400" dirty="0">
            <a:latin typeface="noto"/>
          </a:endParaRPr>
        </a:p>
      </dgm:t>
    </dgm:pt>
    <dgm:pt modelId="{A4B0DBA5-BE48-4B9E-A617-AD9CCA99279A}" type="parTrans" cxnId="{1BDC9B92-F3EE-4025-9848-ACC48479D725}">
      <dgm:prSet/>
      <dgm:spPr/>
      <dgm:t>
        <a:bodyPr/>
        <a:lstStyle/>
        <a:p>
          <a:pPr latinLnBrk="1"/>
          <a:endParaRPr lang="ko-KR" altLang="en-US"/>
        </a:p>
      </dgm:t>
    </dgm:pt>
    <dgm:pt modelId="{A6C334D9-3E8E-4D88-860A-7107F008B703}" type="sibTrans" cxnId="{1BDC9B92-F3EE-4025-9848-ACC48479D725}">
      <dgm:prSet/>
      <dgm:spPr/>
      <dgm:t>
        <a:bodyPr/>
        <a:lstStyle/>
        <a:p>
          <a:pPr latinLnBrk="1"/>
          <a:endParaRPr lang="ko-KR" altLang="en-US"/>
        </a:p>
      </dgm:t>
    </dgm:pt>
    <dgm:pt modelId="{811DF37E-458A-4436-B82B-65256476F546}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+mj-ea"/>
              <a:ea typeface="+mj-ea"/>
            </a:rPr>
            <a:t>김영민</a:t>
          </a:r>
        </a:p>
      </dgm:t>
    </dgm:pt>
    <dgm:pt modelId="{2F6AFAB6-0AFD-4B17-B71F-0AF890C663E9}" type="parTrans" cxnId="{ABF85701-9765-4C52-B5D1-F4960C5895F4}">
      <dgm:prSet/>
      <dgm:spPr/>
      <dgm:t>
        <a:bodyPr/>
        <a:lstStyle/>
        <a:p>
          <a:pPr latinLnBrk="1"/>
          <a:endParaRPr lang="ko-KR" altLang="en-US"/>
        </a:p>
      </dgm:t>
    </dgm:pt>
    <dgm:pt modelId="{43560AE2-4CC8-4A0D-BCBA-79383372142B}" type="sibTrans" cxnId="{ABF85701-9765-4C52-B5D1-F4960C5895F4}">
      <dgm:prSet/>
      <dgm:spPr/>
      <dgm:t>
        <a:bodyPr/>
        <a:lstStyle/>
        <a:p>
          <a:pPr latinLnBrk="1"/>
          <a:endParaRPr lang="ko-KR" altLang="en-US"/>
        </a:p>
      </dgm:t>
    </dgm:pt>
    <dgm:pt modelId="{09022950-C63E-4BFC-A32D-816B983E1F05}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+mj-ea"/>
              <a:ea typeface="+mj-ea"/>
            </a:rPr>
            <a:t>이찬</a:t>
          </a:r>
        </a:p>
      </dgm:t>
    </dgm:pt>
    <dgm:pt modelId="{4A03BAF0-BD86-4A70-80C5-DB74BD291782}" type="parTrans" cxnId="{52976E8C-4DE4-498F-A034-CBC4A2E63B6C}">
      <dgm:prSet/>
      <dgm:spPr/>
      <dgm:t>
        <a:bodyPr/>
        <a:lstStyle/>
        <a:p>
          <a:pPr latinLnBrk="1"/>
          <a:endParaRPr lang="ko-KR" altLang="en-US"/>
        </a:p>
      </dgm:t>
    </dgm:pt>
    <dgm:pt modelId="{6A21DCA2-23A6-42B5-888E-E7A9B82A16F8}" type="sibTrans" cxnId="{52976E8C-4DE4-498F-A034-CBC4A2E63B6C}">
      <dgm:prSet/>
      <dgm:spPr/>
      <dgm:t>
        <a:bodyPr/>
        <a:lstStyle/>
        <a:p>
          <a:pPr latinLnBrk="1"/>
          <a:endParaRPr lang="ko-KR" altLang="en-US"/>
        </a:p>
      </dgm:t>
    </dgm:pt>
    <dgm:pt modelId="{9434F9CF-A570-4AF9-8004-A10F34883F73}">
      <dgm:prSet phldrT="[텍스트]" custT="1"/>
      <dgm:spPr/>
      <dgm:t>
        <a:bodyPr/>
        <a:lstStyle/>
        <a:p>
          <a:pPr latinLnBrk="1"/>
          <a:r>
            <a:rPr lang="en-US" altLang="ko-KR" sz="2400" dirty="0">
              <a:latin typeface="noto"/>
            </a:rPr>
            <a:t>Data Analysis / Research</a:t>
          </a:r>
          <a:endParaRPr lang="ko-KR" altLang="en-US" sz="2400" dirty="0">
            <a:latin typeface="noto"/>
          </a:endParaRPr>
        </a:p>
      </dgm:t>
    </dgm:pt>
    <dgm:pt modelId="{7C7909E0-6992-494E-81C3-8D46A9A57601}" type="parTrans" cxnId="{3E9E570F-10B1-49CA-BCDF-A8E22D161367}">
      <dgm:prSet/>
      <dgm:spPr/>
      <dgm:t>
        <a:bodyPr/>
        <a:lstStyle/>
        <a:p>
          <a:pPr latinLnBrk="1"/>
          <a:endParaRPr lang="ko-KR" altLang="en-US"/>
        </a:p>
      </dgm:t>
    </dgm:pt>
    <dgm:pt modelId="{52501815-2EB4-435D-91B6-BDC640245BBA}" type="sibTrans" cxnId="{3E9E570F-10B1-49CA-BCDF-A8E22D161367}">
      <dgm:prSet/>
      <dgm:spPr/>
      <dgm:t>
        <a:bodyPr/>
        <a:lstStyle/>
        <a:p>
          <a:pPr latinLnBrk="1"/>
          <a:endParaRPr lang="ko-KR" altLang="en-US"/>
        </a:p>
      </dgm:t>
    </dgm:pt>
    <dgm:pt modelId="{1FDA5712-67B4-4C79-8EAE-048762D7BA30}">
      <dgm:prSet phldrT="[텍스트]" custT="1"/>
      <dgm:spPr/>
      <dgm:t>
        <a:bodyPr/>
        <a:lstStyle/>
        <a:p>
          <a:pPr latinLnBrk="1"/>
          <a:r>
            <a:rPr lang="ko-KR" altLang="en-US" sz="2400" dirty="0" err="1">
              <a:latin typeface="+mj-ea"/>
              <a:ea typeface="+mj-ea"/>
            </a:rPr>
            <a:t>박경린</a:t>
          </a:r>
          <a:endParaRPr lang="ko-KR" altLang="en-US" sz="2400" dirty="0">
            <a:latin typeface="+mj-ea"/>
            <a:ea typeface="+mj-ea"/>
          </a:endParaRPr>
        </a:p>
      </dgm:t>
    </dgm:pt>
    <dgm:pt modelId="{F8D31FC1-AD4B-4303-9545-168CDF6F6D0E}" type="parTrans" cxnId="{6DA32C3A-FC58-4184-85EC-F9B8B1106B1A}">
      <dgm:prSet/>
      <dgm:spPr/>
      <dgm:t>
        <a:bodyPr/>
        <a:lstStyle/>
        <a:p>
          <a:pPr latinLnBrk="1"/>
          <a:endParaRPr lang="ko-KR" altLang="en-US"/>
        </a:p>
      </dgm:t>
    </dgm:pt>
    <dgm:pt modelId="{29AEDC53-924F-4318-8390-C8179C470A33}" type="sibTrans" cxnId="{6DA32C3A-FC58-4184-85EC-F9B8B1106B1A}">
      <dgm:prSet/>
      <dgm:spPr/>
      <dgm:t>
        <a:bodyPr/>
        <a:lstStyle/>
        <a:p>
          <a:pPr latinLnBrk="1"/>
          <a:endParaRPr lang="ko-KR" altLang="en-US"/>
        </a:p>
      </dgm:t>
    </dgm:pt>
    <dgm:pt modelId="{2E8172F0-E806-4098-97AA-1C95D6E1EDCB}">
      <dgm:prSet phldrT="[텍스트]" custT="1"/>
      <dgm:spPr>
        <a:solidFill>
          <a:srgbClr val="A1CDDF"/>
        </a:solidFill>
      </dgm:spPr>
      <dgm:t>
        <a:bodyPr/>
        <a:lstStyle/>
        <a:p>
          <a:pPr latinLnBrk="1"/>
          <a:r>
            <a:rPr lang="en-US" altLang="ko-KR" sz="1800" dirty="0">
              <a:latin typeface="noto"/>
            </a:rPr>
            <a:t>Documentation</a:t>
          </a:r>
          <a:endParaRPr lang="ko-KR" altLang="en-US" sz="1800" dirty="0">
            <a:latin typeface="noto"/>
          </a:endParaRPr>
        </a:p>
      </dgm:t>
    </dgm:pt>
    <dgm:pt modelId="{0192E5EE-7FAC-4E10-869F-75E4BF3BC692}" type="parTrans" cxnId="{9192E8B9-782C-4EF0-8A19-E40A90738EFF}">
      <dgm:prSet/>
      <dgm:spPr/>
      <dgm:t>
        <a:bodyPr/>
        <a:lstStyle/>
        <a:p>
          <a:pPr latinLnBrk="1"/>
          <a:endParaRPr lang="ko-KR" altLang="en-US"/>
        </a:p>
      </dgm:t>
    </dgm:pt>
    <dgm:pt modelId="{FE410BF3-44F8-444E-B3A4-B1A3F9898CD3}" type="sibTrans" cxnId="{9192E8B9-782C-4EF0-8A19-E40A90738EFF}">
      <dgm:prSet/>
      <dgm:spPr/>
      <dgm:t>
        <a:bodyPr/>
        <a:lstStyle/>
        <a:p>
          <a:pPr latinLnBrk="1"/>
          <a:endParaRPr lang="ko-KR" altLang="en-US"/>
        </a:p>
      </dgm:t>
    </dgm:pt>
    <dgm:pt modelId="{A68E9EE5-A974-4092-8F97-61528D28ABF7}">
      <dgm:prSet phldrT="[텍스트]" custT="1"/>
      <dgm:spPr/>
      <dgm:t>
        <a:bodyPr/>
        <a:lstStyle/>
        <a:p>
          <a:pPr latinLnBrk="1"/>
          <a:r>
            <a:rPr lang="en-US" altLang="ko-KR" sz="2400" dirty="0">
              <a:latin typeface="noto"/>
            </a:rPr>
            <a:t>All</a:t>
          </a:r>
          <a:endParaRPr lang="ko-KR" altLang="en-US" sz="2400" dirty="0">
            <a:latin typeface="noto"/>
          </a:endParaRPr>
        </a:p>
      </dgm:t>
    </dgm:pt>
    <dgm:pt modelId="{A92501A2-B37E-48D9-8DE5-FC0F7F321664}" type="parTrans" cxnId="{CCB1DAD5-FFE3-456D-9B18-FB90952EA0DA}">
      <dgm:prSet/>
      <dgm:spPr/>
      <dgm:t>
        <a:bodyPr/>
        <a:lstStyle/>
        <a:p>
          <a:pPr latinLnBrk="1"/>
          <a:endParaRPr lang="ko-KR" altLang="en-US"/>
        </a:p>
      </dgm:t>
    </dgm:pt>
    <dgm:pt modelId="{E7DE95A8-8A18-4D94-8F41-0294D6C364D3}" type="sibTrans" cxnId="{CCB1DAD5-FFE3-456D-9B18-FB90952EA0DA}">
      <dgm:prSet/>
      <dgm:spPr/>
      <dgm:t>
        <a:bodyPr/>
        <a:lstStyle/>
        <a:p>
          <a:pPr latinLnBrk="1"/>
          <a:endParaRPr lang="ko-KR" altLang="en-US"/>
        </a:p>
      </dgm:t>
    </dgm:pt>
    <dgm:pt modelId="{8692ABFA-9327-429F-8E96-12630E2DF564}" type="pres">
      <dgm:prSet presAssocID="{F614AD38-D62C-4948-B13F-FB703AC0247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BE39FD4-154B-4073-B3DE-5B6519E1BB28}" type="pres">
      <dgm:prSet presAssocID="{96FB7EC0-8D4F-48D3-BBC6-170B8D3DAA03}" presName="root" presStyleCnt="0"/>
      <dgm:spPr/>
    </dgm:pt>
    <dgm:pt modelId="{5A97FCDE-93F6-41CA-87C2-C42103DBE018}" type="pres">
      <dgm:prSet presAssocID="{96FB7EC0-8D4F-48D3-BBC6-170B8D3DAA03}" presName="rootComposite" presStyleCnt="0"/>
      <dgm:spPr/>
    </dgm:pt>
    <dgm:pt modelId="{B3ECB787-1E99-4E33-966F-28E32E41CBA1}" type="pres">
      <dgm:prSet presAssocID="{96FB7EC0-8D4F-48D3-BBC6-170B8D3DAA03}" presName="rootText" presStyleLbl="node1" presStyleIdx="0" presStyleCnt="4"/>
      <dgm:spPr/>
    </dgm:pt>
    <dgm:pt modelId="{7B60EADA-FBF3-4A0F-B0B8-BAE7722496B4}" type="pres">
      <dgm:prSet presAssocID="{96FB7EC0-8D4F-48D3-BBC6-170B8D3DAA03}" presName="rootConnector" presStyleLbl="node1" presStyleIdx="0" presStyleCnt="4"/>
      <dgm:spPr/>
    </dgm:pt>
    <dgm:pt modelId="{173D54C7-9D49-4891-A350-1B780F51B945}" type="pres">
      <dgm:prSet presAssocID="{96FB7EC0-8D4F-48D3-BBC6-170B8D3DAA03}" presName="childShape" presStyleCnt="0"/>
      <dgm:spPr/>
    </dgm:pt>
    <dgm:pt modelId="{F696FC62-4982-451F-B68B-C32E3D48BB28}" type="pres">
      <dgm:prSet presAssocID="{75ECB953-39B1-4A96-A5C3-743C81060E7B}" presName="Name13" presStyleLbl="parChTrans1D2" presStyleIdx="0" presStyleCnt="6"/>
      <dgm:spPr/>
    </dgm:pt>
    <dgm:pt modelId="{FA772EB6-4986-49EB-A29D-A27FC25D017A}" type="pres">
      <dgm:prSet presAssocID="{BEF73713-4C32-4EFD-9529-CAA7E97AB434}" presName="childText" presStyleLbl="bgAcc1" presStyleIdx="0" presStyleCnt="6">
        <dgm:presLayoutVars>
          <dgm:bulletEnabled val="1"/>
        </dgm:presLayoutVars>
      </dgm:prSet>
      <dgm:spPr/>
    </dgm:pt>
    <dgm:pt modelId="{5BCECA1A-4D39-40DB-A00A-59AD0A26FE8A}" type="pres">
      <dgm:prSet presAssocID="{DECD29C5-1F05-4A5C-9063-CA38D7489A0C}" presName="Name13" presStyleLbl="parChTrans1D2" presStyleIdx="1" presStyleCnt="6"/>
      <dgm:spPr/>
    </dgm:pt>
    <dgm:pt modelId="{E889F2C5-CF46-467B-8158-AC5D59135E2D}" type="pres">
      <dgm:prSet presAssocID="{71ACAEBA-87B6-4D3F-9C93-A86951450A86}" presName="childText" presStyleLbl="bgAcc1" presStyleIdx="1" presStyleCnt="6">
        <dgm:presLayoutVars>
          <dgm:bulletEnabled val="1"/>
        </dgm:presLayoutVars>
      </dgm:prSet>
      <dgm:spPr/>
    </dgm:pt>
    <dgm:pt modelId="{145E2B4B-2EBF-4755-B5E5-AEC75B2455F6}" type="pres">
      <dgm:prSet presAssocID="{7CDA0C12-F614-4C69-B77F-18C2B9676EB5}" presName="root" presStyleCnt="0"/>
      <dgm:spPr/>
    </dgm:pt>
    <dgm:pt modelId="{CD455347-B4DB-4E3D-A696-C5D0A2F8B5C2}" type="pres">
      <dgm:prSet presAssocID="{7CDA0C12-F614-4C69-B77F-18C2B9676EB5}" presName="rootComposite" presStyleCnt="0"/>
      <dgm:spPr/>
    </dgm:pt>
    <dgm:pt modelId="{C6747095-0406-4CA6-BA93-491D2264942D}" type="pres">
      <dgm:prSet presAssocID="{7CDA0C12-F614-4C69-B77F-18C2B9676EB5}" presName="rootText" presStyleLbl="node1" presStyleIdx="1" presStyleCnt="4"/>
      <dgm:spPr/>
    </dgm:pt>
    <dgm:pt modelId="{E0345A24-87EF-4D09-B2B3-1D6649EF4963}" type="pres">
      <dgm:prSet presAssocID="{7CDA0C12-F614-4C69-B77F-18C2B9676EB5}" presName="rootConnector" presStyleLbl="node1" presStyleIdx="1" presStyleCnt="4"/>
      <dgm:spPr/>
    </dgm:pt>
    <dgm:pt modelId="{FB4DDB05-39FF-47B1-BAA0-83B0F36748C4}" type="pres">
      <dgm:prSet presAssocID="{7CDA0C12-F614-4C69-B77F-18C2B9676EB5}" presName="childShape" presStyleCnt="0"/>
      <dgm:spPr/>
    </dgm:pt>
    <dgm:pt modelId="{B54C405B-FB35-4B09-B647-74FC3B5EFF54}" type="pres">
      <dgm:prSet presAssocID="{2F6AFAB6-0AFD-4B17-B71F-0AF890C663E9}" presName="Name13" presStyleLbl="parChTrans1D2" presStyleIdx="2" presStyleCnt="6"/>
      <dgm:spPr/>
    </dgm:pt>
    <dgm:pt modelId="{3F3726C9-C998-487B-AC7F-75FF82E1F075}" type="pres">
      <dgm:prSet presAssocID="{811DF37E-458A-4436-B82B-65256476F546}" presName="childText" presStyleLbl="bgAcc1" presStyleIdx="2" presStyleCnt="6">
        <dgm:presLayoutVars>
          <dgm:bulletEnabled val="1"/>
        </dgm:presLayoutVars>
      </dgm:prSet>
      <dgm:spPr/>
    </dgm:pt>
    <dgm:pt modelId="{418328D7-1080-40F6-B695-5BF5F37529EA}" type="pres">
      <dgm:prSet presAssocID="{4A03BAF0-BD86-4A70-80C5-DB74BD291782}" presName="Name13" presStyleLbl="parChTrans1D2" presStyleIdx="3" presStyleCnt="6"/>
      <dgm:spPr/>
    </dgm:pt>
    <dgm:pt modelId="{1793EEFE-F6A5-4EB8-BF1E-1FB7C9ADC614}" type="pres">
      <dgm:prSet presAssocID="{09022950-C63E-4BFC-A32D-816B983E1F05}" presName="childText" presStyleLbl="bgAcc1" presStyleIdx="3" presStyleCnt="6">
        <dgm:presLayoutVars>
          <dgm:bulletEnabled val="1"/>
        </dgm:presLayoutVars>
      </dgm:prSet>
      <dgm:spPr/>
    </dgm:pt>
    <dgm:pt modelId="{5ACCBA8E-F057-40A7-863F-7482AA0BAD72}" type="pres">
      <dgm:prSet presAssocID="{9434F9CF-A570-4AF9-8004-A10F34883F73}" presName="root" presStyleCnt="0"/>
      <dgm:spPr/>
    </dgm:pt>
    <dgm:pt modelId="{1CAE1F97-9831-43A2-95B9-523BF5A46506}" type="pres">
      <dgm:prSet presAssocID="{9434F9CF-A570-4AF9-8004-A10F34883F73}" presName="rootComposite" presStyleCnt="0"/>
      <dgm:spPr/>
    </dgm:pt>
    <dgm:pt modelId="{80B0107E-23D5-4BA8-AD6F-23AF0E34F593}" type="pres">
      <dgm:prSet presAssocID="{9434F9CF-A570-4AF9-8004-A10F34883F73}" presName="rootText" presStyleLbl="node1" presStyleIdx="2" presStyleCnt="4"/>
      <dgm:spPr/>
    </dgm:pt>
    <dgm:pt modelId="{4419CF19-DDBB-48F6-823F-B0238131D989}" type="pres">
      <dgm:prSet presAssocID="{9434F9CF-A570-4AF9-8004-A10F34883F73}" presName="rootConnector" presStyleLbl="node1" presStyleIdx="2" presStyleCnt="4"/>
      <dgm:spPr/>
    </dgm:pt>
    <dgm:pt modelId="{D762C3E2-A538-41E2-A8E8-AF9D05121A8A}" type="pres">
      <dgm:prSet presAssocID="{9434F9CF-A570-4AF9-8004-A10F34883F73}" presName="childShape" presStyleCnt="0"/>
      <dgm:spPr/>
    </dgm:pt>
    <dgm:pt modelId="{DC0E6802-5A68-4C9B-AA2B-694531DF6976}" type="pres">
      <dgm:prSet presAssocID="{F8D31FC1-AD4B-4303-9545-168CDF6F6D0E}" presName="Name13" presStyleLbl="parChTrans1D2" presStyleIdx="4" presStyleCnt="6"/>
      <dgm:spPr/>
    </dgm:pt>
    <dgm:pt modelId="{A07F2227-2ADA-4828-AF53-36CA82806E99}" type="pres">
      <dgm:prSet presAssocID="{1FDA5712-67B4-4C79-8EAE-048762D7BA30}" presName="childText" presStyleLbl="bgAcc1" presStyleIdx="4" presStyleCnt="6">
        <dgm:presLayoutVars>
          <dgm:bulletEnabled val="1"/>
        </dgm:presLayoutVars>
      </dgm:prSet>
      <dgm:spPr/>
    </dgm:pt>
    <dgm:pt modelId="{21DC7575-3209-4E20-8F96-21A214D9D826}" type="pres">
      <dgm:prSet presAssocID="{2E8172F0-E806-4098-97AA-1C95D6E1EDCB}" presName="root" presStyleCnt="0"/>
      <dgm:spPr/>
    </dgm:pt>
    <dgm:pt modelId="{96398D48-5C75-41C1-8269-825C75A2656B}" type="pres">
      <dgm:prSet presAssocID="{2E8172F0-E806-4098-97AA-1C95D6E1EDCB}" presName="rootComposite" presStyleCnt="0"/>
      <dgm:spPr/>
    </dgm:pt>
    <dgm:pt modelId="{6CB8CE24-6BF7-43DD-B47D-654A4B80EF79}" type="pres">
      <dgm:prSet presAssocID="{2E8172F0-E806-4098-97AA-1C95D6E1EDCB}" presName="rootText" presStyleLbl="node1" presStyleIdx="3" presStyleCnt="4"/>
      <dgm:spPr/>
    </dgm:pt>
    <dgm:pt modelId="{79A63B3E-3B31-4BDF-A280-A7A186D10ACA}" type="pres">
      <dgm:prSet presAssocID="{2E8172F0-E806-4098-97AA-1C95D6E1EDCB}" presName="rootConnector" presStyleLbl="node1" presStyleIdx="3" presStyleCnt="4"/>
      <dgm:spPr/>
    </dgm:pt>
    <dgm:pt modelId="{51D33A9D-4A05-4403-A1C7-16090F166D2F}" type="pres">
      <dgm:prSet presAssocID="{2E8172F0-E806-4098-97AA-1C95D6E1EDCB}" presName="childShape" presStyleCnt="0"/>
      <dgm:spPr/>
    </dgm:pt>
    <dgm:pt modelId="{D4938C95-1CEE-4FAC-99D1-3E1FFE8D1279}" type="pres">
      <dgm:prSet presAssocID="{A92501A2-B37E-48D9-8DE5-FC0F7F321664}" presName="Name13" presStyleLbl="parChTrans1D2" presStyleIdx="5" presStyleCnt="6"/>
      <dgm:spPr/>
    </dgm:pt>
    <dgm:pt modelId="{2F9819DC-8B84-483D-9C2F-72CF5AA09E11}" type="pres">
      <dgm:prSet presAssocID="{A68E9EE5-A974-4092-8F97-61528D28ABF7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ABF85701-9765-4C52-B5D1-F4960C5895F4}" srcId="{7CDA0C12-F614-4C69-B77F-18C2B9676EB5}" destId="{811DF37E-458A-4436-B82B-65256476F546}" srcOrd="0" destOrd="0" parTransId="{2F6AFAB6-0AFD-4B17-B71F-0AF890C663E9}" sibTransId="{43560AE2-4CC8-4A0D-BCBA-79383372142B}"/>
    <dgm:cxn modelId="{F9098D06-D2C8-4167-89A9-9C1ABEDB9A9D}" type="presOf" srcId="{F614AD38-D62C-4948-B13F-FB703AC0247A}" destId="{8692ABFA-9327-429F-8E96-12630E2DF564}" srcOrd="0" destOrd="0" presId="urn:microsoft.com/office/officeart/2005/8/layout/hierarchy3"/>
    <dgm:cxn modelId="{E39B3E0C-732D-4EA7-88AA-8240DE991089}" type="presOf" srcId="{2E8172F0-E806-4098-97AA-1C95D6E1EDCB}" destId="{79A63B3E-3B31-4BDF-A280-A7A186D10ACA}" srcOrd="1" destOrd="0" presId="urn:microsoft.com/office/officeart/2005/8/layout/hierarchy3"/>
    <dgm:cxn modelId="{22E0540F-D037-451F-AD0F-9DDC85253667}" type="presOf" srcId="{71ACAEBA-87B6-4D3F-9C93-A86951450A86}" destId="{E889F2C5-CF46-467B-8158-AC5D59135E2D}" srcOrd="0" destOrd="0" presId="urn:microsoft.com/office/officeart/2005/8/layout/hierarchy3"/>
    <dgm:cxn modelId="{3E9E570F-10B1-49CA-BCDF-A8E22D161367}" srcId="{F614AD38-D62C-4948-B13F-FB703AC0247A}" destId="{9434F9CF-A570-4AF9-8004-A10F34883F73}" srcOrd="2" destOrd="0" parTransId="{7C7909E0-6992-494E-81C3-8D46A9A57601}" sibTransId="{52501815-2EB4-435D-91B6-BDC640245BBA}"/>
    <dgm:cxn modelId="{5DFA7617-6A6C-460A-9C96-6F1890D9297D}" type="presOf" srcId="{75ECB953-39B1-4A96-A5C3-743C81060E7B}" destId="{F696FC62-4982-451F-B68B-C32E3D48BB28}" srcOrd="0" destOrd="0" presId="urn:microsoft.com/office/officeart/2005/8/layout/hierarchy3"/>
    <dgm:cxn modelId="{72B56E26-F72A-4B73-ABDA-2E688A47E1EB}" type="presOf" srcId="{1FDA5712-67B4-4C79-8EAE-048762D7BA30}" destId="{A07F2227-2ADA-4828-AF53-36CA82806E99}" srcOrd="0" destOrd="0" presId="urn:microsoft.com/office/officeart/2005/8/layout/hierarchy3"/>
    <dgm:cxn modelId="{DD5C6729-7BDD-42AA-9A65-C5AE936B8D5D}" srcId="{96FB7EC0-8D4F-48D3-BBC6-170B8D3DAA03}" destId="{BEF73713-4C32-4EFD-9529-CAA7E97AB434}" srcOrd="0" destOrd="0" parTransId="{75ECB953-39B1-4A96-A5C3-743C81060E7B}" sibTransId="{9B85C534-B28F-4819-B310-8BBB07FADA34}"/>
    <dgm:cxn modelId="{965D772E-8551-4441-AF90-B3C1A5886656}" srcId="{F614AD38-D62C-4948-B13F-FB703AC0247A}" destId="{96FB7EC0-8D4F-48D3-BBC6-170B8D3DAA03}" srcOrd="0" destOrd="0" parTransId="{5BCD5B8B-8793-44B9-9F79-19B108A03E70}" sibTransId="{38D24FC8-6677-4CA2-92CC-E76BD02DD69C}"/>
    <dgm:cxn modelId="{01A72E31-5352-4BE9-8E53-40A9C6C1741D}" type="presOf" srcId="{9434F9CF-A570-4AF9-8004-A10F34883F73}" destId="{4419CF19-DDBB-48F6-823F-B0238131D989}" srcOrd="1" destOrd="0" presId="urn:microsoft.com/office/officeart/2005/8/layout/hierarchy3"/>
    <dgm:cxn modelId="{6DA32C3A-FC58-4184-85EC-F9B8B1106B1A}" srcId="{9434F9CF-A570-4AF9-8004-A10F34883F73}" destId="{1FDA5712-67B4-4C79-8EAE-048762D7BA30}" srcOrd="0" destOrd="0" parTransId="{F8D31FC1-AD4B-4303-9545-168CDF6F6D0E}" sibTransId="{29AEDC53-924F-4318-8390-C8179C470A33}"/>
    <dgm:cxn modelId="{9DEB333A-F371-4C45-928C-C177298CD3D4}" type="presOf" srcId="{2F6AFAB6-0AFD-4B17-B71F-0AF890C663E9}" destId="{B54C405B-FB35-4B09-B647-74FC3B5EFF54}" srcOrd="0" destOrd="0" presId="urn:microsoft.com/office/officeart/2005/8/layout/hierarchy3"/>
    <dgm:cxn modelId="{5D9CFC3B-6659-46C8-9124-BB9769B25307}" type="presOf" srcId="{A92501A2-B37E-48D9-8DE5-FC0F7F321664}" destId="{D4938C95-1CEE-4FAC-99D1-3E1FFE8D1279}" srcOrd="0" destOrd="0" presId="urn:microsoft.com/office/officeart/2005/8/layout/hierarchy3"/>
    <dgm:cxn modelId="{09F88668-8FAB-4B7D-8012-C6A3AA055BD4}" type="presOf" srcId="{9434F9CF-A570-4AF9-8004-A10F34883F73}" destId="{80B0107E-23D5-4BA8-AD6F-23AF0E34F593}" srcOrd="0" destOrd="0" presId="urn:microsoft.com/office/officeart/2005/8/layout/hierarchy3"/>
    <dgm:cxn modelId="{466B9E4E-81F7-4825-876C-9EE0A08D9752}" type="presOf" srcId="{BEF73713-4C32-4EFD-9529-CAA7E97AB434}" destId="{FA772EB6-4986-49EB-A29D-A27FC25D017A}" srcOrd="0" destOrd="0" presId="urn:microsoft.com/office/officeart/2005/8/layout/hierarchy3"/>
    <dgm:cxn modelId="{91403470-1E92-4C33-9555-EC85FE6B15F5}" type="presOf" srcId="{7CDA0C12-F614-4C69-B77F-18C2B9676EB5}" destId="{E0345A24-87EF-4D09-B2B3-1D6649EF4963}" srcOrd="1" destOrd="0" presId="urn:microsoft.com/office/officeart/2005/8/layout/hierarchy3"/>
    <dgm:cxn modelId="{CE8FFB56-3046-4040-9D21-F593234B6D57}" type="presOf" srcId="{96FB7EC0-8D4F-48D3-BBC6-170B8D3DAA03}" destId="{7B60EADA-FBF3-4A0F-B0B8-BAE7722496B4}" srcOrd="1" destOrd="0" presId="urn:microsoft.com/office/officeart/2005/8/layout/hierarchy3"/>
    <dgm:cxn modelId="{52976E8C-4DE4-498F-A034-CBC4A2E63B6C}" srcId="{7CDA0C12-F614-4C69-B77F-18C2B9676EB5}" destId="{09022950-C63E-4BFC-A32D-816B983E1F05}" srcOrd="1" destOrd="0" parTransId="{4A03BAF0-BD86-4A70-80C5-DB74BD291782}" sibTransId="{6A21DCA2-23A6-42B5-888E-E7A9B82A16F8}"/>
    <dgm:cxn modelId="{861EA790-CF53-49B4-B77E-EC747C366B87}" type="presOf" srcId="{F8D31FC1-AD4B-4303-9545-168CDF6F6D0E}" destId="{DC0E6802-5A68-4C9B-AA2B-694531DF6976}" srcOrd="0" destOrd="0" presId="urn:microsoft.com/office/officeart/2005/8/layout/hierarchy3"/>
    <dgm:cxn modelId="{B1BA2F92-0F5C-4F3D-8A56-1EF23A51F0E6}" type="presOf" srcId="{A68E9EE5-A974-4092-8F97-61528D28ABF7}" destId="{2F9819DC-8B84-483D-9C2F-72CF5AA09E11}" srcOrd="0" destOrd="0" presId="urn:microsoft.com/office/officeart/2005/8/layout/hierarchy3"/>
    <dgm:cxn modelId="{1BDC9B92-F3EE-4025-9848-ACC48479D725}" srcId="{F614AD38-D62C-4948-B13F-FB703AC0247A}" destId="{7CDA0C12-F614-4C69-B77F-18C2B9676EB5}" srcOrd="1" destOrd="0" parTransId="{A4B0DBA5-BE48-4B9E-A617-AD9CCA99279A}" sibTransId="{A6C334D9-3E8E-4D88-860A-7107F008B703}"/>
    <dgm:cxn modelId="{FD889793-14DE-4D12-8465-C82A9104D3C8}" srcId="{96FB7EC0-8D4F-48D3-BBC6-170B8D3DAA03}" destId="{71ACAEBA-87B6-4D3F-9C93-A86951450A86}" srcOrd="1" destOrd="0" parTransId="{DECD29C5-1F05-4A5C-9063-CA38D7489A0C}" sibTransId="{D2276C23-52F7-4961-BC43-3198221701E5}"/>
    <dgm:cxn modelId="{EED01298-46D7-4096-889F-20132B24EF77}" type="presOf" srcId="{09022950-C63E-4BFC-A32D-816B983E1F05}" destId="{1793EEFE-F6A5-4EB8-BF1E-1FB7C9ADC614}" srcOrd="0" destOrd="0" presId="urn:microsoft.com/office/officeart/2005/8/layout/hierarchy3"/>
    <dgm:cxn modelId="{54B0459C-CFDF-464D-9EDB-5283B201BF81}" type="presOf" srcId="{4A03BAF0-BD86-4A70-80C5-DB74BD291782}" destId="{418328D7-1080-40F6-B695-5BF5F37529EA}" srcOrd="0" destOrd="0" presId="urn:microsoft.com/office/officeart/2005/8/layout/hierarchy3"/>
    <dgm:cxn modelId="{A57C119F-3DCC-4CBE-AA59-6C8FA23DEA7D}" type="presOf" srcId="{96FB7EC0-8D4F-48D3-BBC6-170B8D3DAA03}" destId="{B3ECB787-1E99-4E33-966F-28E32E41CBA1}" srcOrd="0" destOrd="0" presId="urn:microsoft.com/office/officeart/2005/8/layout/hierarchy3"/>
    <dgm:cxn modelId="{A81A86B9-7BF3-439E-AD4E-A804FBF1FBF5}" type="presOf" srcId="{811DF37E-458A-4436-B82B-65256476F546}" destId="{3F3726C9-C998-487B-AC7F-75FF82E1F075}" srcOrd="0" destOrd="0" presId="urn:microsoft.com/office/officeart/2005/8/layout/hierarchy3"/>
    <dgm:cxn modelId="{9192E8B9-782C-4EF0-8A19-E40A90738EFF}" srcId="{F614AD38-D62C-4948-B13F-FB703AC0247A}" destId="{2E8172F0-E806-4098-97AA-1C95D6E1EDCB}" srcOrd="3" destOrd="0" parTransId="{0192E5EE-7FAC-4E10-869F-75E4BF3BC692}" sibTransId="{FE410BF3-44F8-444E-B3A4-B1A3F9898CD3}"/>
    <dgm:cxn modelId="{5C19AFC0-82B9-4677-9E47-0E750BD546CF}" type="presOf" srcId="{7CDA0C12-F614-4C69-B77F-18C2B9676EB5}" destId="{C6747095-0406-4CA6-BA93-491D2264942D}" srcOrd="0" destOrd="0" presId="urn:microsoft.com/office/officeart/2005/8/layout/hierarchy3"/>
    <dgm:cxn modelId="{CCB1DAD5-FFE3-456D-9B18-FB90952EA0DA}" srcId="{2E8172F0-E806-4098-97AA-1C95D6E1EDCB}" destId="{A68E9EE5-A974-4092-8F97-61528D28ABF7}" srcOrd="0" destOrd="0" parTransId="{A92501A2-B37E-48D9-8DE5-FC0F7F321664}" sibTransId="{E7DE95A8-8A18-4D94-8F41-0294D6C364D3}"/>
    <dgm:cxn modelId="{EB4F5FE7-676A-4AE1-ADAA-F3E934F4D44C}" type="presOf" srcId="{DECD29C5-1F05-4A5C-9063-CA38D7489A0C}" destId="{5BCECA1A-4D39-40DB-A00A-59AD0A26FE8A}" srcOrd="0" destOrd="0" presId="urn:microsoft.com/office/officeart/2005/8/layout/hierarchy3"/>
    <dgm:cxn modelId="{249F24EC-3D0F-420F-BD34-BEED5B4A9D0F}" type="presOf" srcId="{2E8172F0-E806-4098-97AA-1C95D6E1EDCB}" destId="{6CB8CE24-6BF7-43DD-B47D-654A4B80EF79}" srcOrd="0" destOrd="0" presId="urn:microsoft.com/office/officeart/2005/8/layout/hierarchy3"/>
    <dgm:cxn modelId="{98CA9172-B30E-49FA-8407-AEB72972A02A}" type="presParOf" srcId="{8692ABFA-9327-429F-8E96-12630E2DF564}" destId="{FBE39FD4-154B-4073-B3DE-5B6519E1BB28}" srcOrd="0" destOrd="0" presId="urn:microsoft.com/office/officeart/2005/8/layout/hierarchy3"/>
    <dgm:cxn modelId="{BE7CA059-ED0F-4F97-859A-753C84F44F72}" type="presParOf" srcId="{FBE39FD4-154B-4073-B3DE-5B6519E1BB28}" destId="{5A97FCDE-93F6-41CA-87C2-C42103DBE018}" srcOrd="0" destOrd="0" presId="urn:microsoft.com/office/officeart/2005/8/layout/hierarchy3"/>
    <dgm:cxn modelId="{6A3D9F73-C10B-4AEA-A3E3-7ACB39F23A69}" type="presParOf" srcId="{5A97FCDE-93F6-41CA-87C2-C42103DBE018}" destId="{B3ECB787-1E99-4E33-966F-28E32E41CBA1}" srcOrd="0" destOrd="0" presId="urn:microsoft.com/office/officeart/2005/8/layout/hierarchy3"/>
    <dgm:cxn modelId="{CC56DE67-B2AB-45B4-88F1-A14824F6157A}" type="presParOf" srcId="{5A97FCDE-93F6-41CA-87C2-C42103DBE018}" destId="{7B60EADA-FBF3-4A0F-B0B8-BAE7722496B4}" srcOrd="1" destOrd="0" presId="urn:microsoft.com/office/officeart/2005/8/layout/hierarchy3"/>
    <dgm:cxn modelId="{73BD7C17-D004-4A97-846A-C10BC6E2B404}" type="presParOf" srcId="{FBE39FD4-154B-4073-B3DE-5B6519E1BB28}" destId="{173D54C7-9D49-4891-A350-1B780F51B945}" srcOrd="1" destOrd="0" presId="urn:microsoft.com/office/officeart/2005/8/layout/hierarchy3"/>
    <dgm:cxn modelId="{77ACE6B9-6D5E-456A-9857-696A3846B233}" type="presParOf" srcId="{173D54C7-9D49-4891-A350-1B780F51B945}" destId="{F696FC62-4982-451F-B68B-C32E3D48BB28}" srcOrd="0" destOrd="0" presId="urn:microsoft.com/office/officeart/2005/8/layout/hierarchy3"/>
    <dgm:cxn modelId="{809D5599-AA74-402F-94A6-A902267F66F7}" type="presParOf" srcId="{173D54C7-9D49-4891-A350-1B780F51B945}" destId="{FA772EB6-4986-49EB-A29D-A27FC25D017A}" srcOrd="1" destOrd="0" presId="urn:microsoft.com/office/officeart/2005/8/layout/hierarchy3"/>
    <dgm:cxn modelId="{D5354A69-E8F6-4DFA-8BE0-B0145A5C20BD}" type="presParOf" srcId="{173D54C7-9D49-4891-A350-1B780F51B945}" destId="{5BCECA1A-4D39-40DB-A00A-59AD0A26FE8A}" srcOrd="2" destOrd="0" presId="urn:microsoft.com/office/officeart/2005/8/layout/hierarchy3"/>
    <dgm:cxn modelId="{CA369CA3-C2D0-4373-BB0E-221C1194771B}" type="presParOf" srcId="{173D54C7-9D49-4891-A350-1B780F51B945}" destId="{E889F2C5-CF46-467B-8158-AC5D59135E2D}" srcOrd="3" destOrd="0" presId="urn:microsoft.com/office/officeart/2005/8/layout/hierarchy3"/>
    <dgm:cxn modelId="{591538EF-B1DA-4CFA-B0A1-F95F5476D06C}" type="presParOf" srcId="{8692ABFA-9327-429F-8E96-12630E2DF564}" destId="{145E2B4B-2EBF-4755-B5E5-AEC75B2455F6}" srcOrd="1" destOrd="0" presId="urn:microsoft.com/office/officeart/2005/8/layout/hierarchy3"/>
    <dgm:cxn modelId="{479393D0-3E36-4A88-823B-3F498BF53DD7}" type="presParOf" srcId="{145E2B4B-2EBF-4755-B5E5-AEC75B2455F6}" destId="{CD455347-B4DB-4E3D-A696-C5D0A2F8B5C2}" srcOrd="0" destOrd="0" presId="urn:microsoft.com/office/officeart/2005/8/layout/hierarchy3"/>
    <dgm:cxn modelId="{1FADD8C8-BC8B-47FB-B41B-2A7FE7228F84}" type="presParOf" srcId="{CD455347-B4DB-4E3D-A696-C5D0A2F8B5C2}" destId="{C6747095-0406-4CA6-BA93-491D2264942D}" srcOrd="0" destOrd="0" presId="urn:microsoft.com/office/officeart/2005/8/layout/hierarchy3"/>
    <dgm:cxn modelId="{F9C9F023-0386-456B-B980-A947B494299C}" type="presParOf" srcId="{CD455347-B4DB-4E3D-A696-C5D0A2F8B5C2}" destId="{E0345A24-87EF-4D09-B2B3-1D6649EF4963}" srcOrd="1" destOrd="0" presId="urn:microsoft.com/office/officeart/2005/8/layout/hierarchy3"/>
    <dgm:cxn modelId="{1826F96E-09FD-45AC-956C-01D35FAE3708}" type="presParOf" srcId="{145E2B4B-2EBF-4755-B5E5-AEC75B2455F6}" destId="{FB4DDB05-39FF-47B1-BAA0-83B0F36748C4}" srcOrd="1" destOrd="0" presId="urn:microsoft.com/office/officeart/2005/8/layout/hierarchy3"/>
    <dgm:cxn modelId="{6604FC90-0B88-4CA7-9A97-D56B194D0948}" type="presParOf" srcId="{FB4DDB05-39FF-47B1-BAA0-83B0F36748C4}" destId="{B54C405B-FB35-4B09-B647-74FC3B5EFF54}" srcOrd="0" destOrd="0" presId="urn:microsoft.com/office/officeart/2005/8/layout/hierarchy3"/>
    <dgm:cxn modelId="{449ACC90-CE96-4C62-85CF-124188780724}" type="presParOf" srcId="{FB4DDB05-39FF-47B1-BAA0-83B0F36748C4}" destId="{3F3726C9-C998-487B-AC7F-75FF82E1F075}" srcOrd="1" destOrd="0" presId="urn:microsoft.com/office/officeart/2005/8/layout/hierarchy3"/>
    <dgm:cxn modelId="{58AD95BA-AF21-4571-8FB3-115BE2AC6DF9}" type="presParOf" srcId="{FB4DDB05-39FF-47B1-BAA0-83B0F36748C4}" destId="{418328D7-1080-40F6-B695-5BF5F37529EA}" srcOrd="2" destOrd="0" presId="urn:microsoft.com/office/officeart/2005/8/layout/hierarchy3"/>
    <dgm:cxn modelId="{773F2887-FFF4-46CC-82EE-4E1B9AD9195A}" type="presParOf" srcId="{FB4DDB05-39FF-47B1-BAA0-83B0F36748C4}" destId="{1793EEFE-F6A5-4EB8-BF1E-1FB7C9ADC614}" srcOrd="3" destOrd="0" presId="urn:microsoft.com/office/officeart/2005/8/layout/hierarchy3"/>
    <dgm:cxn modelId="{0F106BB8-A8AC-48FB-B6BC-BC48ECFF6726}" type="presParOf" srcId="{8692ABFA-9327-429F-8E96-12630E2DF564}" destId="{5ACCBA8E-F057-40A7-863F-7482AA0BAD72}" srcOrd="2" destOrd="0" presId="urn:microsoft.com/office/officeart/2005/8/layout/hierarchy3"/>
    <dgm:cxn modelId="{BB048979-8B43-40FC-8153-9466A60ABF48}" type="presParOf" srcId="{5ACCBA8E-F057-40A7-863F-7482AA0BAD72}" destId="{1CAE1F97-9831-43A2-95B9-523BF5A46506}" srcOrd="0" destOrd="0" presId="urn:microsoft.com/office/officeart/2005/8/layout/hierarchy3"/>
    <dgm:cxn modelId="{CDDDA58E-5BC0-4622-8D0E-A6701BF4E0FA}" type="presParOf" srcId="{1CAE1F97-9831-43A2-95B9-523BF5A46506}" destId="{80B0107E-23D5-4BA8-AD6F-23AF0E34F593}" srcOrd="0" destOrd="0" presId="urn:microsoft.com/office/officeart/2005/8/layout/hierarchy3"/>
    <dgm:cxn modelId="{FEDAA566-2AF3-48F8-9059-5E880253F7D3}" type="presParOf" srcId="{1CAE1F97-9831-43A2-95B9-523BF5A46506}" destId="{4419CF19-DDBB-48F6-823F-B0238131D989}" srcOrd="1" destOrd="0" presId="urn:microsoft.com/office/officeart/2005/8/layout/hierarchy3"/>
    <dgm:cxn modelId="{22ABD7D8-DB6F-4251-BB35-0038AA3EE82D}" type="presParOf" srcId="{5ACCBA8E-F057-40A7-863F-7482AA0BAD72}" destId="{D762C3E2-A538-41E2-A8E8-AF9D05121A8A}" srcOrd="1" destOrd="0" presId="urn:microsoft.com/office/officeart/2005/8/layout/hierarchy3"/>
    <dgm:cxn modelId="{59211651-8F6E-482A-8F85-52C84C467D1A}" type="presParOf" srcId="{D762C3E2-A538-41E2-A8E8-AF9D05121A8A}" destId="{DC0E6802-5A68-4C9B-AA2B-694531DF6976}" srcOrd="0" destOrd="0" presId="urn:microsoft.com/office/officeart/2005/8/layout/hierarchy3"/>
    <dgm:cxn modelId="{36059971-3F43-4895-BBCD-49A07AEA35A4}" type="presParOf" srcId="{D762C3E2-A538-41E2-A8E8-AF9D05121A8A}" destId="{A07F2227-2ADA-4828-AF53-36CA82806E99}" srcOrd="1" destOrd="0" presId="urn:microsoft.com/office/officeart/2005/8/layout/hierarchy3"/>
    <dgm:cxn modelId="{89934AC0-A817-4DA6-B30F-B2A715F69F13}" type="presParOf" srcId="{8692ABFA-9327-429F-8E96-12630E2DF564}" destId="{21DC7575-3209-4E20-8F96-21A214D9D826}" srcOrd="3" destOrd="0" presId="urn:microsoft.com/office/officeart/2005/8/layout/hierarchy3"/>
    <dgm:cxn modelId="{7EFCAAB6-3014-49AF-A52F-F57D3B861537}" type="presParOf" srcId="{21DC7575-3209-4E20-8F96-21A214D9D826}" destId="{96398D48-5C75-41C1-8269-825C75A2656B}" srcOrd="0" destOrd="0" presId="urn:microsoft.com/office/officeart/2005/8/layout/hierarchy3"/>
    <dgm:cxn modelId="{5CA7AF26-9396-41E0-933E-DF4E49395E44}" type="presParOf" srcId="{96398D48-5C75-41C1-8269-825C75A2656B}" destId="{6CB8CE24-6BF7-43DD-B47D-654A4B80EF79}" srcOrd="0" destOrd="0" presId="urn:microsoft.com/office/officeart/2005/8/layout/hierarchy3"/>
    <dgm:cxn modelId="{EBF842C0-1A96-4A58-983F-2FB3B313385D}" type="presParOf" srcId="{96398D48-5C75-41C1-8269-825C75A2656B}" destId="{79A63B3E-3B31-4BDF-A280-A7A186D10ACA}" srcOrd="1" destOrd="0" presId="urn:microsoft.com/office/officeart/2005/8/layout/hierarchy3"/>
    <dgm:cxn modelId="{8228C9E2-5CD1-4DBA-A57D-6953CB5AAFFD}" type="presParOf" srcId="{21DC7575-3209-4E20-8F96-21A214D9D826}" destId="{51D33A9D-4A05-4403-A1C7-16090F166D2F}" srcOrd="1" destOrd="0" presId="urn:microsoft.com/office/officeart/2005/8/layout/hierarchy3"/>
    <dgm:cxn modelId="{215932C2-BD09-4798-B05B-87D0ED19801A}" type="presParOf" srcId="{51D33A9D-4A05-4403-A1C7-16090F166D2F}" destId="{D4938C95-1CEE-4FAC-99D1-3E1FFE8D1279}" srcOrd="0" destOrd="0" presId="urn:microsoft.com/office/officeart/2005/8/layout/hierarchy3"/>
    <dgm:cxn modelId="{4170C859-757F-4C09-ADF7-092B27AE650B}" type="presParOf" srcId="{51D33A9D-4A05-4403-A1C7-16090F166D2F}" destId="{2F9819DC-8B84-483D-9C2F-72CF5AA09E1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8888EA-9615-4B9F-9FAA-D1179F1749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1D7E3DB-6982-47FB-9B3B-1E681D2B8594}">
      <dgm:prSet/>
      <dgm:sp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000">
              <a:srgbClr val="9DCAD8"/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4200000" scaled="0"/>
          <a:tileRect/>
        </a:gradFill>
      </dgm:spPr>
      <dgm:t>
        <a:bodyPr/>
        <a:lstStyle/>
        <a:p>
          <a:pPr latinLnBrk="1"/>
          <a:r>
            <a:rPr lang="en-US" altLang="ko-KR" dirty="0">
              <a:latin typeface="noto"/>
            </a:rPr>
            <a:t>Deployment</a:t>
          </a:r>
        </a:p>
        <a:p>
          <a:pPr latinLnBrk="1"/>
          <a:r>
            <a:rPr lang="en-US" altLang="ko-KR" dirty="0">
              <a:latin typeface="noto"/>
            </a:rPr>
            <a:t>+ Code review</a:t>
          </a:r>
          <a:endParaRPr lang="ko-KR" altLang="en-US" dirty="0"/>
        </a:p>
      </dgm:t>
    </dgm:pt>
    <dgm:pt modelId="{9C0C54A2-88C5-41BD-AB50-73D829DE39E1}" type="parTrans" cxnId="{7BDB0E3E-7121-4A18-80EF-AE5EEEC721E7}">
      <dgm:prSet/>
      <dgm:spPr/>
      <dgm:t>
        <a:bodyPr/>
        <a:lstStyle/>
        <a:p>
          <a:pPr latinLnBrk="1"/>
          <a:endParaRPr lang="ko-KR" altLang="en-US"/>
        </a:p>
      </dgm:t>
    </dgm:pt>
    <dgm:pt modelId="{98586785-419E-4474-ACE0-326B4357CD63}" type="sibTrans" cxnId="{7BDB0E3E-7121-4A18-80EF-AE5EEEC721E7}">
      <dgm:prSet/>
      <dgm:spPr/>
      <dgm:t>
        <a:bodyPr/>
        <a:lstStyle/>
        <a:p>
          <a:pPr latinLnBrk="1"/>
          <a:endParaRPr lang="ko-KR" altLang="en-US"/>
        </a:p>
      </dgm:t>
    </dgm:pt>
    <dgm:pt modelId="{9172DDAA-2D0E-4B1B-9462-BA4C291DCB09}">
      <dgm:prSet/>
      <dgm:sp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000">
              <a:srgbClr val="9DCAD8"/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4200000" scaled="0"/>
          <a:tileRect/>
        </a:gradFill>
      </dgm:spPr>
      <dgm:t>
        <a:bodyPr/>
        <a:lstStyle/>
        <a:p>
          <a:pPr latinLnBrk="1"/>
          <a:r>
            <a:rPr lang="en-US" altLang="ko-KR" dirty="0">
              <a:latin typeface="noto"/>
            </a:rPr>
            <a:t>Requirement</a:t>
          </a:r>
          <a:r>
            <a:rPr lang="ko-KR" altLang="en-US" dirty="0">
              <a:latin typeface="noto"/>
            </a:rPr>
            <a:t> </a:t>
          </a:r>
          <a:r>
            <a:rPr lang="en-US" altLang="ko-KR" dirty="0">
              <a:latin typeface="noto"/>
            </a:rPr>
            <a:t>Specification</a:t>
          </a:r>
          <a:endParaRPr lang="ko-KR" altLang="en-US" dirty="0"/>
        </a:p>
      </dgm:t>
    </dgm:pt>
    <dgm:pt modelId="{2A0BBE8E-ACCB-4B26-8109-99FA5BCD9A6E}" type="parTrans" cxnId="{CFEF9847-1A5D-4970-A6F1-C81AFFC95FEE}">
      <dgm:prSet/>
      <dgm:spPr/>
      <dgm:t>
        <a:bodyPr/>
        <a:lstStyle/>
        <a:p>
          <a:pPr latinLnBrk="1"/>
          <a:endParaRPr lang="ko-KR" altLang="en-US"/>
        </a:p>
      </dgm:t>
    </dgm:pt>
    <dgm:pt modelId="{AD83308D-712B-48E7-B625-099BD23935CA}" type="sibTrans" cxnId="{CFEF9847-1A5D-4970-A6F1-C81AFFC95FEE}">
      <dgm:prSet/>
      <dgm:spPr/>
      <dgm:t>
        <a:bodyPr/>
        <a:lstStyle/>
        <a:p>
          <a:pPr latinLnBrk="1"/>
          <a:endParaRPr lang="ko-KR" altLang="en-US"/>
        </a:p>
      </dgm:t>
    </dgm:pt>
    <dgm:pt modelId="{BCE0A94C-E853-413C-B281-CF00955697E7}">
      <dgm:prSet/>
      <dgm:sp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000">
              <a:srgbClr val="9DCAD8"/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4200000" scaled="0"/>
          <a:tileRect/>
        </a:gradFill>
      </dgm:spPr>
      <dgm:t>
        <a:bodyPr/>
        <a:lstStyle/>
        <a:p>
          <a:pPr latinLnBrk="1"/>
          <a:r>
            <a:rPr lang="en-US" altLang="ko-KR" dirty="0">
              <a:latin typeface="noto"/>
            </a:rPr>
            <a:t>Design Specification</a:t>
          </a:r>
          <a:endParaRPr lang="ko-KR" altLang="en-US" dirty="0"/>
        </a:p>
      </dgm:t>
    </dgm:pt>
    <dgm:pt modelId="{EDD24558-8FF8-462A-8812-8788363D8C52}" type="parTrans" cxnId="{CD87C553-086C-47B9-BBBF-C0BBDD9C6AA4}">
      <dgm:prSet/>
      <dgm:spPr/>
      <dgm:t>
        <a:bodyPr/>
        <a:lstStyle/>
        <a:p>
          <a:pPr latinLnBrk="1"/>
          <a:endParaRPr lang="ko-KR" altLang="en-US"/>
        </a:p>
      </dgm:t>
    </dgm:pt>
    <dgm:pt modelId="{EF215C34-300B-4B0B-B555-8CB55B79C6FA}" type="sibTrans" cxnId="{CD87C553-086C-47B9-BBBF-C0BBDD9C6AA4}">
      <dgm:prSet/>
      <dgm:spPr/>
      <dgm:t>
        <a:bodyPr/>
        <a:lstStyle/>
        <a:p>
          <a:pPr latinLnBrk="1"/>
          <a:endParaRPr lang="ko-KR" altLang="en-US"/>
        </a:p>
      </dgm:t>
    </dgm:pt>
    <dgm:pt modelId="{950ADEA3-1D42-4F8D-BE03-5983BED1427E}">
      <dgm:prSet/>
      <dgm:sp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000">
              <a:srgbClr val="9DCAD8"/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4200000" scaled="0"/>
          <a:tileRect/>
        </a:gradFill>
      </dgm:spPr>
      <dgm:t>
        <a:bodyPr/>
        <a:lstStyle/>
        <a:p>
          <a:pPr latinLnBrk="1"/>
          <a:r>
            <a:rPr lang="en-US" altLang="ko-KR" dirty="0">
              <a:latin typeface="noto"/>
            </a:rPr>
            <a:t>Test planning</a:t>
          </a:r>
        </a:p>
        <a:p>
          <a:pPr latinLnBrk="1"/>
          <a:r>
            <a:rPr lang="en-US" altLang="ko-KR" dirty="0">
              <a:latin typeface="noto"/>
            </a:rPr>
            <a:t>+ Integration</a:t>
          </a:r>
          <a:endParaRPr lang="ko-KR" altLang="en-US" dirty="0"/>
        </a:p>
      </dgm:t>
    </dgm:pt>
    <dgm:pt modelId="{F005AA96-B28B-4D99-9089-3F7B6F9144A1}" type="parTrans" cxnId="{BECE8379-904D-403B-A187-58DFE4241CA4}">
      <dgm:prSet/>
      <dgm:spPr/>
      <dgm:t>
        <a:bodyPr/>
        <a:lstStyle/>
        <a:p>
          <a:pPr latinLnBrk="1"/>
          <a:endParaRPr lang="ko-KR" altLang="en-US"/>
        </a:p>
      </dgm:t>
    </dgm:pt>
    <dgm:pt modelId="{7AC9D360-7C2F-4B82-B998-C41C5A41C657}" type="sibTrans" cxnId="{BECE8379-904D-403B-A187-58DFE4241CA4}">
      <dgm:prSet/>
      <dgm:spPr/>
      <dgm:t>
        <a:bodyPr/>
        <a:lstStyle/>
        <a:p>
          <a:pPr latinLnBrk="1"/>
          <a:endParaRPr lang="ko-KR" altLang="en-US"/>
        </a:p>
      </dgm:t>
    </dgm:pt>
    <dgm:pt modelId="{572EBEEF-B2AB-474C-806F-FCDB48EBF738}">
      <dgm:prSet/>
      <dgm:sp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000">
              <a:srgbClr val="9DCAD8"/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4200000" scaled="0"/>
          <a:tileRect/>
        </a:gradFill>
      </dgm:spPr>
      <dgm:t>
        <a:bodyPr/>
        <a:lstStyle/>
        <a:p>
          <a:pPr latinLnBrk="1"/>
          <a:r>
            <a:rPr lang="en-US" altLang="ko-KR" dirty="0">
              <a:latin typeface="noto"/>
            </a:rPr>
            <a:t>Test + Test Automation</a:t>
          </a:r>
          <a:endParaRPr lang="ko-KR" altLang="en-US" dirty="0"/>
        </a:p>
      </dgm:t>
    </dgm:pt>
    <dgm:pt modelId="{A0F5B276-A9D5-4AE6-B0A2-56FF043BCA6F}" type="parTrans" cxnId="{F7F75D34-D835-46D7-9CEA-9EBDB8BA8777}">
      <dgm:prSet/>
      <dgm:spPr/>
      <dgm:t>
        <a:bodyPr/>
        <a:lstStyle/>
        <a:p>
          <a:pPr latinLnBrk="1"/>
          <a:endParaRPr lang="ko-KR" altLang="en-US"/>
        </a:p>
      </dgm:t>
    </dgm:pt>
    <dgm:pt modelId="{CB3E525C-3DF5-4965-A8AE-C0528A35BBB8}" type="sibTrans" cxnId="{F7F75D34-D835-46D7-9CEA-9EBDB8BA8777}">
      <dgm:prSet/>
      <dgm:spPr/>
      <dgm:t>
        <a:bodyPr/>
        <a:lstStyle/>
        <a:p>
          <a:pPr latinLnBrk="1"/>
          <a:endParaRPr lang="ko-KR" altLang="en-US"/>
        </a:p>
      </dgm:t>
    </dgm:pt>
    <dgm:pt modelId="{DC38252D-B124-4EA2-975E-11C4FD39DB97}">
      <dgm:prSet/>
      <dgm:sp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000">
              <a:srgbClr val="9DCAD8"/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4200000" scaled="0"/>
          <a:tileRect/>
        </a:gradFill>
      </dgm:spPr>
      <dgm:t>
        <a:bodyPr/>
        <a:lstStyle/>
        <a:p>
          <a:pPr latinLnBrk="1"/>
          <a:r>
            <a:rPr lang="en-US" altLang="ko-KR" dirty="0">
              <a:latin typeface="noto"/>
            </a:rPr>
            <a:t>Development</a:t>
          </a:r>
          <a:endParaRPr lang="ko-KR" altLang="en-US" dirty="0"/>
        </a:p>
      </dgm:t>
    </dgm:pt>
    <dgm:pt modelId="{286CA709-CCF4-45A5-B40A-A7DE7A9F6017}" type="parTrans" cxnId="{8AC9E2DE-C941-4592-A325-5747FF06AB14}">
      <dgm:prSet/>
      <dgm:spPr/>
      <dgm:t>
        <a:bodyPr/>
        <a:lstStyle/>
        <a:p>
          <a:pPr latinLnBrk="1"/>
          <a:endParaRPr lang="ko-KR" altLang="en-US"/>
        </a:p>
      </dgm:t>
    </dgm:pt>
    <dgm:pt modelId="{C505D0AC-4CD2-40FD-B732-E3B21F64B8E0}" type="sibTrans" cxnId="{8AC9E2DE-C941-4592-A325-5747FF06AB14}">
      <dgm:prSet/>
      <dgm:spPr/>
      <dgm:t>
        <a:bodyPr/>
        <a:lstStyle/>
        <a:p>
          <a:pPr latinLnBrk="1"/>
          <a:endParaRPr lang="ko-KR" altLang="en-US"/>
        </a:p>
      </dgm:t>
    </dgm:pt>
    <dgm:pt modelId="{2BD865AD-1989-40B7-A635-703DC17F1EDA}" type="pres">
      <dgm:prSet presAssocID="{FD8888EA-9615-4B9F-9FAA-D1179F174911}" presName="Name0" presStyleCnt="0">
        <dgm:presLayoutVars>
          <dgm:dir/>
          <dgm:animLvl val="lvl"/>
          <dgm:resizeHandles val="exact"/>
        </dgm:presLayoutVars>
      </dgm:prSet>
      <dgm:spPr/>
    </dgm:pt>
    <dgm:pt modelId="{59C8D6EE-78D8-4A0A-857E-B66394247F1E}" type="pres">
      <dgm:prSet presAssocID="{9172DDAA-2D0E-4B1B-9462-BA4C291DCB09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8E1D0A1-ABC4-417E-816A-5F41C6A315EA}" type="pres">
      <dgm:prSet presAssocID="{AD83308D-712B-48E7-B625-099BD23935CA}" presName="parTxOnlySpace" presStyleCnt="0"/>
      <dgm:spPr/>
    </dgm:pt>
    <dgm:pt modelId="{E79F7038-33B8-49BC-A2D6-6960F5F702B2}" type="pres">
      <dgm:prSet presAssocID="{BCE0A94C-E853-413C-B281-CF00955697E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2049C03-DEF6-47E9-84AB-FB35151B8492}" type="pres">
      <dgm:prSet presAssocID="{EF215C34-300B-4B0B-B555-8CB55B79C6FA}" presName="parTxOnlySpace" presStyleCnt="0"/>
      <dgm:spPr/>
    </dgm:pt>
    <dgm:pt modelId="{EB43E700-993A-472B-99CB-C83307747C56}" type="pres">
      <dgm:prSet presAssocID="{DC38252D-B124-4EA2-975E-11C4FD39DB9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36BAD2F-6E00-4970-8C07-32849E8EA939}" type="pres">
      <dgm:prSet presAssocID="{C505D0AC-4CD2-40FD-B732-E3B21F64B8E0}" presName="parTxOnlySpace" presStyleCnt="0"/>
      <dgm:spPr/>
    </dgm:pt>
    <dgm:pt modelId="{4F618954-429A-4D12-ADBA-2D1F900920BA}" type="pres">
      <dgm:prSet presAssocID="{950ADEA3-1D42-4F8D-BE03-5983BED1427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7FDAADA-97D9-4BBF-AC9E-A45BD4C4013B}" type="pres">
      <dgm:prSet presAssocID="{7AC9D360-7C2F-4B82-B998-C41C5A41C657}" presName="parTxOnlySpace" presStyleCnt="0"/>
      <dgm:spPr/>
    </dgm:pt>
    <dgm:pt modelId="{158EF884-19A1-402B-9BC9-01AF03271BDA}" type="pres">
      <dgm:prSet presAssocID="{572EBEEF-B2AB-474C-806F-FCDB48EBF73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706102C-C49B-42D6-A1F6-61D0DC076066}" type="pres">
      <dgm:prSet presAssocID="{CB3E525C-3DF5-4965-A8AE-C0528A35BBB8}" presName="parTxOnlySpace" presStyleCnt="0"/>
      <dgm:spPr/>
    </dgm:pt>
    <dgm:pt modelId="{E2C6CD8B-0C0E-41BF-91E8-39BDF402E0F4}" type="pres">
      <dgm:prSet presAssocID="{41D7E3DB-6982-47FB-9B3B-1E681D2B859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B03BC1E-4288-4B5E-B8C0-AD5DE13B2550}" type="presOf" srcId="{FD8888EA-9615-4B9F-9FAA-D1179F174911}" destId="{2BD865AD-1989-40B7-A635-703DC17F1EDA}" srcOrd="0" destOrd="0" presId="urn:microsoft.com/office/officeart/2005/8/layout/chevron1"/>
    <dgm:cxn modelId="{F20BB124-30C0-41AA-93F0-13DBC55ED421}" type="presOf" srcId="{BCE0A94C-E853-413C-B281-CF00955697E7}" destId="{E79F7038-33B8-49BC-A2D6-6960F5F702B2}" srcOrd="0" destOrd="0" presId="urn:microsoft.com/office/officeart/2005/8/layout/chevron1"/>
    <dgm:cxn modelId="{F3AC8C2F-BB3B-417C-B52D-65A278E0DF84}" type="presOf" srcId="{41D7E3DB-6982-47FB-9B3B-1E681D2B8594}" destId="{E2C6CD8B-0C0E-41BF-91E8-39BDF402E0F4}" srcOrd="0" destOrd="0" presId="urn:microsoft.com/office/officeart/2005/8/layout/chevron1"/>
    <dgm:cxn modelId="{F7F75D34-D835-46D7-9CEA-9EBDB8BA8777}" srcId="{FD8888EA-9615-4B9F-9FAA-D1179F174911}" destId="{572EBEEF-B2AB-474C-806F-FCDB48EBF738}" srcOrd="4" destOrd="0" parTransId="{A0F5B276-A9D5-4AE6-B0A2-56FF043BCA6F}" sibTransId="{CB3E525C-3DF5-4965-A8AE-C0528A35BBB8}"/>
    <dgm:cxn modelId="{53049835-EC31-4038-97E6-9DE253345920}" type="presOf" srcId="{572EBEEF-B2AB-474C-806F-FCDB48EBF738}" destId="{158EF884-19A1-402B-9BC9-01AF03271BDA}" srcOrd="0" destOrd="0" presId="urn:microsoft.com/office/officeart/2005/8/layout/chevron1"/>
    <dgm:cxn modelId="{7BDB0E3E-7121-4A18-80EF-AE5EEEC721E7}" srcId="{FD8888EA-9615-4B9F-9FAA-D1179F174911}" destId="{41D7E3DB-6982-47FB-9B3B-1E681D2B8594}" srcOrd="5" destOrd="0" parTransId="{9C0C54A2-88C5-41BD-AB50-73D829DE39E1}" sibTransId="{98586785-419E-4474-ACE0-326B4357CD63}"/>
    <dgm:cxn modelId="{CFEF9847-1A5D-4970-A6F1-C81AFFC95FEE}" srcId="{FD8888EA-9615-4B9F-9FAA-D1179F174911}" destId="{9172DDAA-2D0E-4B1B-9462-BA4C291DCB09}" srcOrd="0" destOrd="0" parTransId="{2A0BBE8E-ACCB-4B26-8109-99FA5BCD9A6E}" sibTransId="{AD83308D-712B-48E7-B625-099BD23935CA}"/>
    <dgm:cxn modelId="{8F872770-F7A7-454F-B891-73A8F2978D20}" type="presOf" srcId="{950ADEA3-1D42-4F8D-BE03-5983BED1427E}" destId="{4F618954-429A-4D12-ADBA-2D1F900920BA}" srcOrd="0" destOrd="0" presId="urn:microsoft.com/office/officeart/2005/8/layout/chevron1"/>
    <dgm:cxn modelId="{D2F4E451-77FE-471E-B612-1AA4038FF93D}" type="presOf" srcId="{DC38252D-B124-4EA2-975E-11C4FD39DB97}" destId="{EB43E700-993A-472B-99CB-C83307747C56}" srcOrd="0" destOrd="0" presId="urn:microsoft.com/office/officeart/2005/8/layout/chevron1"/>
    <dgm:cxn modelId="{CD87C553-086C-47B9-BBBF-C0BBDD9C6AA4}" srcId="{FD8888EA-9615-4B9F-9FAA-D1179F174911}" destId="{BCE0A94C-E853-413C-B281-CF00955697E7}" srcOrd="1" destOrd="0" parTransId="{EDD24558-8FF8-462A-8812-8788363D8C52}" sibTransId="{EF215C34-300B-4B0B-B555-8CB55B79C6FA}"/>
    <dgm:cxn modelId="{BECE8379-904D-403B-A187-58DFE4241CA4}" srcId="{FD8888EA-9615-4B9F-9FAA-D1179F174911}" destId="{950ADEA3-1D42-4F8D-BE03-5983BED1427E}" srcOrd="3" destOrd="0" parTransId="{F005AA96-B28B-4D99-9089-3F7B6F9144A1}" sibTransId="{7AC9D360-7C2F-4B82-B998-C41C5A41C657}"/>
    <dgm:cxn modelId="{5D661E97-AD88-472F-895A-73848B2C9E3B}" type="presOf" srcId="{9172DDAA-2D0E-4B1B-9462-BA4C291DCB09}" destId="{59C8D6EE-78D8-4A0A-857E-B66394247F1E}" srcOrd="0" destOrd="0" presId="urn:microsoft.com/office/officeart/2005/8/layout/chevron1"/>
    <dgm:cxn modelId="{8AC9E2DE-C941-4592-A325-5747FF06AB14}" srcId="{FD8888EA-9615-4B9F-9FAA-D1179F174911}" destId="{DC38252D-B124-4EA2-975E-11C4FD39DB97}" srcOrd="2" destOrd="0" parTransId="{286CA709-CCF4-45A5-B40A-A7DE7A9F6017}" sibTransId="{C505D0AC-4CD2-40FD-B732-E3B21F64B8E0}"/>
    <dgm:cxn modelId="{3D45B4DA-DC7E-4194-B9AA-2041634732A2}" type="presParOf" srcId="{2BD865AD-1989-40B7-A635-703DC17F1EDA}" destId="{59C8D6EE-78D8-4A0A-857E-B66394247F1E}" srcOrd="0" destOrd="0" presId="urn:microsoft.com/office/officeart/2005/8/layout/chevron1"/>
    <dgm:cxn modelId="{6A05853E-29EE-4B4D-84E5-A161D6A1EF1D}" type="presParOf" srcId="{2BD865AD-1989-40B7-A635-703DC17F1EDA}" destId="{C8E1D0A1-ABC4-417E-816A-5F41C6A315EA}" srcOrd="1" destOrd="0" presId="urn:microsoft.com/office/officeart/2005/8/layout/chevron1"/>
    <dgm:cxn modelId="{1AAABFDC-FBFC-41ED-B229-F7322ED5E4A2}" type="presParOf" srcId="{2BD865AD-1989-40B7-A635-703DC17F1EDA}" destId="{E79F7038-33B8-49BC-A2D6-6960F5F702B2}" srcOrd="2" destOrd="0" presId="urn:microsoft.com/office/officeart/2005/8/layout/chevron1"/>
    <dgm:cxn modelId="{459952F4-A40F-489B-B2B2-A274F69AADCB}" type="presParOf" srcId="{2BD865AD-1989-40B7-A635-703DC17F1EDA}" destId="{52049C03-DEF6-47E9-84AB-FB35151B8492}" srcOrd="3" destOrd="0" presId="urn:microsoft.com/office/officeart/2005/8/layout/chevron1"/>
    <dgm:cxn modelId="{AB008DFF-20EA-49EE-9B02-FE2BA78FBA1F}" type="presParOf" srcId="{2BD865AD-1989-40B7-A635-703DC17F1EDA}" destId="{EB43E700-993A-472B-99CB-C83307747C56}" srcOrd="4" destOrd="0" presId="urn:microsoft.com/office/officeart/2005/8/layout/chevron1"/>
    <dgm:cxn modelId="{8EEB89BC-DF13-411E-842D-029813A40A04}" type="presParOf" srcId="{2BD865AD-1989-40B7-A635-703DC17F1EDA}" destId="{836BAD2F-6E00-4970-8C07-32849E8EA939}" srcOrd="5" destOrd="0" presId="urn:microsoft.com/office/officeart/2005/8/layout/chevron1"/>
    <dgm:cxn modelId="{1AC65055-DD6B-42D1-A6E4-EA7942C3880A}" type="presParOf" srcId="{2BD865AD-1989-40B7-A635-703DC17F1EDA}" destId="{4F618954-429A-4D12-ADBA-2D1F900920BA}" srcOrd="6" destOrd="0" presId="urn:microsoft.com/office/officeart/2005/8/layout/chevron1"/>
    <dgm:cxn modelId="{414A816C-8E4B-4BE5-B6EE-EB9E7E268C25}" type="presParOf" srcId="{2BD865AD-1989-40B7-A635-703DC17F1EDA}" destId="{F7FDAADA-97D9-4BBF-AC9E-A45BD4C4013B}" srcOrd="7" destOrd="0" presId="urn:microsoft.com/office/officeart/2005/8/layout/chevron1"/>
    <dgm:cxn modelId="{61F9238B-C73B-4190-825E-1737F66414D9}" type="presParOf" srcId="{2BD865AD-1989-40B7-A635-703DC17F1EDA}" destId="{158EF884-19A1-402B-9BC9-01AF03271BDA}" srcOrd="8" destOrd="0" presId="urn:microsoft.com/office/officeart/2005/8/layout/chevron1"/>
    <dgm:cxn modelId="{76110F88-4A05-42A7-8400-67E8827C5A97}" type="presParOf" srcId="{2BD865AD-1989-40B7-A635-703DC17F1EDA}" destId="{0706102C-C49B-42D6-A1F6-61D0DC076066}" srcOrd="9" destOrd="0" presId="urn:microsoft.com/office/officeart/2005/8/layout/chevron1"/>
    <dgm:cxn modelId="{32E43666-B884-4438-B794-2CDDFF890BA6}" type="presParOf" srcId="{2BD865AD-1989-40B7-A635-703DC17F1EDA}" destId="{E2C6CD8B-0C0E-41BF-91E8-39BDF402E0F4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3D782-F089-41A2-BA46-72F89DD83A5B}">
      <dsp:nvSpPr>
        <dsp:cNvPr id="0" name=""/>
        <dsp:cNvSpPr/>
      </dsp:nvSpPr>
      <dsp:spPr>
        <a:xfrm>
          <a:off x="0" y="0"/>
          <a:ext cx="6017026" cy="1415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latin typeface="noto"/>
              <a:ea typeface="+mj-ea"/>
            </a:rPr>
            <a:t>Refactoring</a:t>
          </a:r>
          <a:r>
            <a:rPr lang="ko-KR" altLang="en-US" sz="2400" kern="1200" dirty="0">
              <a:latin typeface="+mj-ea"/>
              <a:ea typeface="+mj-ea"/>
            </a:rPr>
            <a:t>을 통해 감축한</a:t>
          </a:r>
          <a:endParaRPr lang="en-US" altLang="ko-KR" sz="2400" kern="1200" dirty="0">
            <a:latin typeface="+mj-ea"/>
            <a:ea typeface="+mj-ea"/>
          </a:endParaRPr>
        </a:p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+mj-ea"/>
              <a:ea typeface="+mj-ea"/>
            </a:rPr>
            <a:t>탄소 배출량을 정량적으로 파악</a:t>
          </a:r>
        </a:p>
      </dsp:txBody>
      <dsp:txXfrm>
        <a:off x="41467" y="41467"/>
        <a:ext cx="4489298" cy="1332837"/>
      </dsp:txXfrm>
    </dsp:sp>
    <dsp:sp modelId="{C486E67F-0F4F-4869-968A-F514E47AFA55}">
      <dsp:nvSpPr>
        <dsp:cNvPr id="0" name=""/>
        <dsp:cNvSpPr/>
      </dsp:nvSpPr>
      <dsp:spPr>
        <a:xfrm>
          <a:off x="530914" y="1651732"/>
          <a:ext cx="6017026" cy="1415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+mj-ea"/>
              <a:ea typeface="+mj-ea"/>
            </a:rPr>
            <a:t>광고 및 랭킹 시스템 등을 통한</a:t>
          </a:r>
          <a:endParaRPr lang="en-US" altLang="ko-KR" sz="2400" kern="1200" dirty="0">
            <a:latin typeface="+mj-ea"/>
            <a:ea typeface="+mj-ea"/>
          </a:endParaRPr>
        </a:p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+mj-ea"/>
              <a:ea typeface="+mj-ea"/>
            </a:rPr>
            <a:t>환경 친화적인 코드 작성 유도</a:t>
          </a:r>
        </a:p>
      </dsp:txBody>
      <dsp:txXfrm>
        <a:off x="572381" y="1693199"/>
        <a:ext cx="4482927" cy="1332837"/>
      </dsp:txXfrm>
    </dsp:sp>
    <dsp:sp modelId="{7AD1EC07-EDC5-4F68-A5EC-4471EF0C1824}">
      <dsp:nvSpPr>
        <dsp:cNvPr id="0" name=""/>
        <dsp:cNvSpPr/>
      </dsp:nvSpPr>
      <dsp:spPr>
        <a:xfrm>
          <a:off x="1061828" y="3303465"/>
          <a:ext cx="6017026" cy="1415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+mj-ea"/>
              <a:ea typeface="+mj-ea"/>
            </a:rPr>
            <a:t>지속가능한 발전에 기여</a:t>
          </a:r>
        </a:p>
      </dsp:txBody>
      <dsp:txXfrm>
        <a:off x="1103295" y="3344932"/>
        <a:ext cx="4482927" cy="1332837"/>
      </dsp:txXfrm>
    </dsp:sp>
    <dsp:sp modelId="{2F6A35C3-9B52-4AAC-AD20-9B631E7A0717}">
      <dsp:nvSpPr>
        <dsp:cNvPr id="0" name=""/>
        <dsp:cNvSpPr/>
      </dsp:nvSpPr>
      <dsp:spPr>
        <a:xfrm>
          <a:off x="5096775" y="1073626"/>
          <a:ext cx="920251" cy="9202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>
            <a:latin typeface="+mj-ea"/>
            <a:ea typeface="+mj-ea"/>
          </a:endParaRPr>
        </a:p>
      </dsp:txBody>
      <dsp:txXfrm>
        <a:off x="5303831" y="1073626"/>
        <a:ext cx="506139" cy="692489"/>
      </dsp:txXfrm>
    </dsp:sp>
    <dsp:sp modelId="{00AAC221-9060-4952-8870-492F1A3C77CE}">
      <dsp:nvSpPr>
        <dsp:cNvPr id="0" name=""/>
        <dsp:cNvSpPr/>
      </dsp:nvSpPr>
      <dsp:spPr>
        <a:xfrm>
          <a:off x="5627689" y="2715920"/>
          <a:ext cx="920251" cy="9202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>
            <a:latin typeface="+mj-ea"/>
            <a:ea typeface="+mj-ea"/>
          </a:endParaRPr>
        </a:p>
      </dsp:txBody>
      <dsp:txXfrm>
        <a:off x="5834745" y="2715920"/>
        <a:ext cx="506139" cy="692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CB787-1E99-4E33-966F-28E32E41CBA1}">
      <dsp:nvSpPr>
        <dsp:cNvPr id="0" name=""/>
        <dsp:cNvSpPr/>
      </dsp:nvSpPr>
      <dsp:spPr>
        <a:xfrm>
          <a:off x="1574" y="357767"/>
          <a:ext cx="1809087" cy="90454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latin typeface="noto"/>
            </a:rPr>
            <a:t>Back-End</a:t>
          </a:r>
          <a:endParaRPr lang="ko-KR" altLang="en-US" sz="2400" kern="1200" dirty="0">
            <a:latin typeface="noto"/>
          </a:endParaRPr>
        </a:p>
      </dsp:txBody>
      <dsp:txXfrm>
        <a:off x="28067" y="384260"/>
        <a:ext cx="1756101" cy="851557"/>
      </dsp:txXfrm>
    </dsp:sp>
    <dsp:sp modelId="{F696FC62-4982-451F-B68B-C32E3D48BB28}">
      <dsp:nvSpPr>
        <dsp:cNvPr id="0" name=""/>
        <dsp:cNvSpPr/>
      </dsp:nvSpPr>
      <dsp:spPr>
        <a:xfrm>
          <a:off x="182482" y="1262310"/>
          <a:ext cx="180908" cy="6784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407"/>
              </a:lnTo>
              <a:lnTo>
                <a:pt x="180908" y="678407"/>
              </a:lnTo>
            </a:path>
          </a:pathLst>
        </a:cu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772EB6-4986-49EB-A29D-A27FC25D017A}">
      <dsp:nvSpPr>
        <dsp:cNvPr id="0" name=""/>
        <dsp:cNvSpPr/>
      </dsp:nvSpPr>
      <dsp:spPr>
        <a:xfrm>
          <a:off x="363391" y="1488446"/>
          <a:ext cx="1447269" cy="904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+mj-ea"/>
              <a:ea typeface="+mj-ea"/>
            </a:rPr>
            <a:t>성주용</a:t>
          </a:r>
        </a:p>
      </dsp:txBody>
      <dsp:txXfrm>
        <a:off x="389884" y="1514939"/>
        <a:ext cx="1394283" cy="851557"/>
      </dsp:txXfrm>
    </dsp:sp>
    <dsp:sp modelId="{5BCECA1A-4D39-40DB-A00A-59AD0A26FE8A}">
      <dsp:nvSpPr>
        <dsp:cNvPr id="0" name=""/>
        <dsp:cNvSpPr/>
      </dsp:nvSpPr>
      <dsp:spPr>
        <a:xfrm>
          <a:off x="182482" y="1262310"/>
          <a:ext cx="180908" cy="1809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9087"/>
              </a:lnTo>
              <a:lnTo>
                <a:pt x="180908" y="1809087"/>
              </a:lnTo>
            </a:path>
          </a:pathLst>
        </a:cu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9F2C5-CF46-467B-8158-AC5D59135E2D}">
      <dsp:nvSpPr>
        <dsp:cNvPr id="0" name=""/>
        <dsp:cNvSpPr/>
      </dsp:nvSpPr>
      <dsp:spPr>
        <a:xfrm>
          <a:off x="363391" y="2619126"/>
          <a:ext cx="1447269" cy="904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+mj-ea"/>
              <a:ea typeface="+mj-ea"/>
            </a:rPr>
            <a:t>송태현</a:t>
          </a:r>
        </a:p>
      </dsp:txBody>
      <dsp:txXfrm>
        <a:off x="389884" y="2645619"/>
        <a:ext cx="1394283" cy="851557"/>
      </dsp:txXfrm>
    </dsp:sp>
    <dsp:sp modelId="{C6747095-0406-4CA6-BA93-491D2264942D}">
      <dsp:nvSpPr>
        <dsp:cNvPr id="0" name=""/>
        <dsp:cNvSpPr/>
      </dsp:nvSpPr>
      <dsp:spPr>
        <a:xfrm>
          <a:off x="2262932" y="357767"/>
          <a:ext cx="1809087" cy="90454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latin typeface="noto"/>
            </a:rPr>
            <a:t>Front-End</a:t>
          </a:r>
          <a:endParaRPr lang="ko-KR" altLang="en-US" sz="2400" kern="1200" dirty="0">
            <a:latin typeface="noto"/>
          </a:endParaRPr>
        </a:p>
      </dsp:txBody>
      <dsp:txXfrm>
        <a:off x="2289425" y="384260"/>
        <a:ext cx="1756101" cy="851557"/>
      </dsp:txXfrm>
    </dsp:sp>
    <dsp:sp modelId="{B54C405B-FB35-4B09-B647-74FC3B5EFF54}">
      <dsp:nvSpPr>
        <dsp:cNvPr id="0" name=""/>
        <dsp:cNvSpPr/>
      </dsp:nvSpPr>
      <dsp:spPr>
        <a:xfrm>
          <a:off x="2443841" y="1262310"/>
          <a:ext cx="180908" cy="6784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407"/>
              </a:lnTo>
              <a:lnTo>
                <a:pt x="180908" y="678407"/>
              </a:lnTo>
            </a:path>
          </a:pathLst>
        </a:cu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726C9-C998-487B-AC7F-75FF82E1F075}">
      <dsp:nvSpPr>
        <dsp:cNvPr id="0" name=""/>
        <dsp:cNvSpPr/>
      </dsp:nvSpPr>
      <dsp:spPr>
        <a:xfrm>
          <a:off x="2624750" y="1488446"/>
          <a:ext cx="1447269" cy="904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+mj-ea"/>
              <a:ea typeface="+mj-ea"/>
            </a:rPr>
            <a:t>김영민</a:t>
          </a:r>
        </a:p>
      </dsp:txBody>
      <dsp:txXfrm>
        <a:off x="2651243" y="1514939"/>
        <a:ext cx="1394283" cy="851557"/>
      </dsp:txXfrm>
    </dsp:sp>
    <dsp:sp modelId="{418328D7-1080-40F6-B695-5BF5F37529EA}">
      <dsp:nvSpPr>
        <dsp:cNvPr id="0" name=""/>
        <dsp:cNvSpPr/>
      </dsp:nvSpPr>
      <dsp:spPr>
        <a:xfrm>
          <a:off x="2443841" y="1262310"/>
          <a:ext cx="180908" cy="1809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9087"/>
              </a:lnTo>
              <a:lnTo>
                <a:pt x="180908" y="1809087"/>
              </a:lnTo>
            </a:path>
          </a:pathLst>
        </a:cu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3EEFE-F6A5-4EB8-BF1E-1FB7C9ADC614}">
      <dsp:nvSpPr>
        <dsp:cNvPr id="0" name=""/>
        <dsp:cNvSpPr/>
      </dsp:nvSpPr>
      <dsp:spPr>
        <a:xfrm>
          <a:off x="2624750" y="2619126"/>
          <a:ext cx="1447269" cy="904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+mj-ea"/>
              <a:ea typeface="+mj-ea"/>
            </a:rPr>
            <a:t>이찬</a:t>
          </a:r>
        </a:p>
      </dsp:txBody>
      <dsp:txXfrm>
        <a:off x="2651243" y="2645619"/>
        <a:ext cx="1394283" cy="851557"/>
      </dsp:txXfrm>
    </dsp:sp>
    <dsp:sp modelId="{80B0107E-23D5-4BA8-AD6F-23AF0E34F593}">
      <dsp:nvSpPr>
        <dsp:cNvPr id="0" name=""/>
        <dsp:cNvSpPr/>
      </dsp:nvSpPr>
      <dsp:spPr>
        <a:xfrm>
          <a:off x="4524291" y="357767"/>
          <a:ext cx="1809087" cy="90454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latin typeface="noto"/>
            </a:rPr>
            <a:t>Data Analysis / Research</a:t>
          </a:r>
          <a:endParaRPr lang="ko-KR" altLang="en-US" sz="2400" kern="1200" dirty="0">
            <a:latin typeface="noto"/>
          </a:endParaRPr>
        </a:p>
      </dsp:txBody>
      <dsp:txXfrm>
        <a:off x="4550784" y="384260"/>
        <a:ext cx="1756101" cy="851557"/>
      </dsp:txXfrm>
    </dsp:sp>
    <dsp:sp modelId="{DC0E6802-5A68-4C9B-AA2B-694531DF6976}">
      <dsp:nvSpPr>
        <dsp:cNvPr id="0" name=""/>
        <dsp:cNvSpPr/>
      </dsp:nvSpPr>
      <dsp:spPr>
        <a:xfrm>
          <a:off x="4705200" y="1262310"/>
          <a:ext cx="180908" cy="6784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407"/>
              </a:lnTo>
              <a:lnTo>
                <a:pt x="180908" y="678407"/>
              </a:lnTo>
            </a:path>
          </a:pathLst>
        </a:cu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F2227-2ADA-4828-AF53-36CA82806E99}">
      <dsp:nvSpPr>
        <dsp:cNvPr id="0" name=""/>
        <dsp:cNvSpPr/>
      </dsp:nvSpPr>
      <dsp:spPr>
        <a:xfrm>
          <a:off x="4886109" y="1488446"/>
          <a:ext cx="1447269" cy="904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 err="1">
              <a:latin typeface="+mj-ea"/>
              <a:ea typeface="+mj-ea"/>
            </a:rPr>
            <a:t>박경린</a:t>
          </a:r>
          <a:endParaRPr lang="ko-KR" altLang="en-US" sz="2400" kern="1200" dirty="0">
            <a:latin typeface="+mj-ea"/>
            <a:ea typeface="+mj-ea"/>
          </a:endParaRPr>
        </a:p>
      </dsp:txBody>
      <dsp:txXfrm>
        <a:off x="4912602" y="1514939"/>
        <a:ext cx="1394283" cy="851557"/>
      </dsp:txXfrm>
    </dsp:sp>
    <dsp:sp modelId="{6CB8CE24-6BF7-43DD-B47D-654A4B80EF79}">
      <dsp:nvSpPr>
        <dsp:cNvPr id="0" name=""/>
        <dsp:cNvSpPr/>
      </dsp:nvSpPr>
      <dsp:spPr>
        <a:xfrm>
          <a:off x="6785650" y="357767"/>
          <a:ext cx="1809087" cy="904543"/>
        </a:xfrm>
        <a:prstGeom prst="roundRect">
          <a:avLst>
            <a:gd name="adj" fmla="val 10000"/>
          </a:avLst>
        </a:prstGeom>
        <a:solidFill>
          <a:srgbClr val="A1CDD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noto"/>
            </a:rPr>
            <a:t>Documentation</a:t>
          </a:r>
          <a:endParaRPr lang="ko-KR" altLang="en-US" sz="1800" kern="1200" dirty="0">
            <a:latin typeface="noto"/>
          </a:endParaRPr>
        </a:p>
      </dsp:txBody>
      <dsp:txXfrm>
        <a:off x="6812143" y="384260"/>
        <a:ext cx="1756101" cy="851557"/>
      </dsp:txXfrm>
    </dsp:sp>
    <dsp:sp modelId="{D4938C95-1CEE-4FAC-99D1-3E1FFE8D1279}">
      <dsp:nvSpPr>
        <dsp:cNvPr id="0" name=""/>
        <dsp:cNvSpPr/>
      </dsp:nvSpPr>
      <dsp:spPr>
        <a:xfrm>
          <a:off x="6966559" y="1262310"/>
          <a:ext cx="180908" cy="6784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407"/>
              </a:lnTo>
              <a:lnTo>
                <a:pt x="180908" y="678407"/>
              </a:lnTo>
            </a:path>
          </a:pathLst>
        </a:cu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819DC-8B84-483D-9C2F-72CF5AA09E11}">
      <dsp:nvSpPr>
        <dsp:cNvPr id="0" name=""/>
        <dsp:cNvSpPr/>
      </dsp:nvSpPr>
      <dsp:spPr>
        <a:xfrm>
          <a:off x="7147468" y="1488446"/>
          <a:ext cx="1447269" cy="904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latin typeface="noto"/>
            </a:rPr>
            <a:t>All</a:t>
          </a:r>
          <a:endParaRPr lang="ko-KR" altLang="en-US" sz="2400" kern="1200" dirty="0">
            <a:latin typeface="noto"/>
          </a:endParaRPr>
        </a:p>
      </dsp:txBody>
      <dsp:txXfrm>
        <a:off x="7173961" y="1514939"/>
        <a:ext cx="1394283" cy="8515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8D6EE-78D8-4A0A-857E-B66394247F1E}">
      <dsp:nvSpPr>
        <dsp:cNvPr id="0" name=""/>
        <dsp:cNvSpPr/>
      </dsp:nvSpPr>
      <dsp:spPr>
        <a:xfrm>
          <a:off x="5396" y="3180093"/>
          <a:ext cx="2007327" cy="802930"/>
        </a:xfrm>
        <a:prstGeom prst="chevron">
          <a:avLst/>
        </a:prstGeom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000">
              <a:srgbClr val="9DCAD8"/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4200000" scaled="0"/>
          <a:tileRect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noto"/>
            </a:rPr>
            <a:t>Requirement</a:t>
          </a:r>
          <a:r>
            <a:rPr lang="ko-KR" altLang="en-US" sz="1600" kern="1200" dirty="0">
              <a:latin typeface="noto"/>
            </a:rPr>
            <a:t> </a:t>
          </a:r>
          <a:r>
            <a:rPr lang="en-US" altLang="ko-KR" sz="1600" kern="1200" dirty="0">
              <a:latin typeface="noto"/>
            </a:rPr>
            <a:t>Specification</a:t>
          </a:r>
          <a:endParaRPr lang="ko-KR" altLang="en-US" sz="1600" kern="1200" dirty="0"/>
        </a:p>
      </dsp:txBody>
      <dsp:txXfrm>
        <a:off x="406861" y="3180093"/>
        <a:ext cx="1204397" cy="802930"/>
      </dsp:txXfrm>
    </dsp:sp>
    <dsp:sp modelId="{E79F7038-33B8-49BC-A2D6-6960F5F702B2}">
      <dsp:nvSpPr>
        <dsp:cNvPr id="0" name=""/>
        <dsp:cNvSpPr/>
      </dsp:nvSpPr>
      <dsp:spPr>
        <a:xfrm>
          <a:off x="1811990" y="3180093"/>
          <a:ext cx="2007327" cy="802930"/>
        </a:xfrm>
        <a:prstGeom prst="chevron">
          <a:avLst/>
        </a:prstGeom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000">
              <a:srgbClr val="9DCAD8"/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4200000" scaled="0"/>
          <a:tileRect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noto"/>
            </a:rPr>
            <a:t>Design Specification</a:t>
          </a:r>
          <a:endParaRPr lang="ko-KR" altLang="en-US" sz="1600" kern="1200" dirty="0"/>
        </a:p>
      </dsp:txBody>
      <dsp:txXfrm>
        <a:off x="2213455" y="3180093"/>
        <a:ext cx="1204397" cy="802930"/>
      </dsp:txXfrm>
    </dsp:sp>
    <dsp:sp modelId="{EB43E700-993A-472B-99CB-C83307747C56}">
      <dsp:nvSpPr>
        <dsp:cNvPr id="0" name=""/>
        <dsp:cNvSpPr/>
      </dsp:nvSpPr>
      <dsp:spPr>
        <a:xfrm>
          <a:off x="3618585" y="3180093"/>
          <a:ext cx="2007327" cy="802930"/>
        </a:xfrm>
        <a:prstGeom prst="chevron">
          <a:avLst/>
        </a:prstGeom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000">
              <a:srgbClr val="9DCAD8"/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4200000" scaled="0"/>
          <a:tileRect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noto"/>
            </a:rPr>
            <a:t>Development</a:t>
          </a:r>
          <a:endParaRPr lang="ko-KR" altLang="en-US" sz="1600" kern="1200" dirty="0"/>
        </a:p>
      </dsp:txBody>
      <dsp:txXfrm>
        <a:off x="4020050" y="3180093"/>
        <a:ext cx="1204397" cy="802930"/>
      </dsp:txXfrm>
    </dsp:sp>
    <dsp:sp modelId="{4F618954-429A-4D12-ADBA-2D1F900920BA}">
      <dsp:nvSpPr>
        <dsp:cNvPr id="0" name=""/>
        <dsp:cNvSpPr/>
      </dsp:nvSpPr>
      <dsp:spPr>
        <a:xfrm>
          <a:off x="5425179" y="3180093"/>
          <a:ext cx="2007327" cy="802930"/>
        </a:xfrm>
        <a:prstGeom prst="chevron">
          <a:avLst/>
        </a:prstGeom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000">
              <a:srgbClr val="9DCAD8"/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4200000" scaled="0"/>
          <a:tileRect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noto"/>
            </a:rPr>
            <a:t>Test planning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noto"/>
            </a:rPr>
            <a:t>+ Integration</a:t>
          </a:r>
          <a:endParaRPr lang="ko-KR" altLang="en-US" sz="1600" kern="1200" dirty="0"/>
        </a:p>
      </dsp:txBody>
      <dsp:txXfrm>
        <a:off x="5826644" y="3180093"/>
        <a:ext cx="1204397" cy="802930"/>
      </dsp:txXfrm>
    </dsp:sp>
    <dsp:sp modelId="{158EF884-19A1-402B-9BC9-01AF03271BDA}">
      <dsp:nvSpPr>
        <dsp:cNvPr id="0" name=""/>
        <dsp:cNvSpPr/>
      </dsp:nvSpPr>
      <dsp:spPr>
        <a:xfrm>
          <a:off x="7231774" y="3180093"/>
          <a:ext cx="2007327" cy="802930"/>
        </a:xfrm>
        <a:prstGeom prst="chevron">
          <a:avLst/>
        </a:prstGeom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000">
              <a:srgbClr val="9DCAD8"/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4200000" scaled="0"/>
          <a:tileRect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noto"/>
            </a:rPr>
            <a:t>Test + Test Automation</a:t>
          </a:r>
          <a:endParaRPr lang="ko-KR" altLang="en-US" sz="1600" kern="1200" dirty="0"/>
        </a:p>
      </dsp:txBody>
      <dsp:txXfrm>
        <a:off x="7633239" y="3180093"/>
        <a:ext cx="1204397" cy="802930"/>
      </dsp:txXfrm>
    </dsp:sp>
    <dsp:sp modelId="{E2C6CD8B-0C0E-41BF-91E8-39BDF402E0F4}">
      <dsp:nvSpPr>
        <dsp:cNvPr id="0" name=""/>
        <dsp:cNvSpPr/>
      </dsp:nvSpPr>
      <dsp:spPr>
        <a:xfrm>
          <a:off x="9038368" y="3180093"/>
          <a:ext cx="2007327" cy="802930"/>
        </a:xfrm>
        <a:prstGeom prst="chevron">
          <a:avLst/>
        </a:prstGeom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000">
              <a:srgbClr val="9DCAD8"/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4200000" scaled="0"/>
          <a:tileRect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noto"/>
            </a:rPr>
            <a:t>Deployment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noto"/>
            </a:rPr>
            <a:t>+ Code review</a:t>
          </a:r>
          <a:endParaRPr lang="ko-KR" altLang="en-US" sz="1600" kern="1200" dirty="0"/>
        </a:p>
      </dsp:txBody>
      <dsp:txXfrm>
        <a:off x="9439833" y="3180093"/>
        <a:ext cx="1204397" cy="80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7B729-2276-4D3A-A566-94F71D256681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D8E7C-5199-455D-8E61-04FED3EC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8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E254-04E5-4D21-A17A-11D76EBCB50C}" type="datetime1">
              <a:rPr lang="en-US" altLang="ko-KR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2024.04.12.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78426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305B-2085-4D9B-B4E9-CC78B145D1B9}" type="datetime1">
              <a:rPr lang="en-US" altLang="ko-KR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2024.04.12.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2558-620F-497A-98DD-6ADAAEF9F8DC}" type="datetime1">
              <a:rPr lang="en-US" altLang="ko-KR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2024.04.12.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25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18F-44F5-4EAA-8502-9239C0FFF8D7}" type="datetime1">
              <a:rPr lang="en-US" altLang="ko-KR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2024.04.12.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02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6A0-ED2C-43C4-9A71-81ABD6983B5A}" type="datetime1">
              <a:rPr lang="en-US" altLang="ko-KR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2024.04.12.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7882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7B89-777A-43FE-8D4F-36E5245044D4}" type="datetime1">
              <a:rPr lang="en-US" altLang="ko-KR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2024.04.12.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60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C8C9-2DC7-47E5-B286-381D295B460D}" type="datetime1">
              <a:rPr lang="en-US" altLang="ko-KR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2024.04.12.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4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7F85-43AC-4AE0-8EB6-DAE323B87609}" type="datetime1">
              <a:rPr lang="en-US" altLang="ko-KR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2024.04.12.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6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11CC-4CB3-4C37-9C80-BACBD43C0A8A}" type="datetime1">
              <a:rPr lang="en-US" altLang="ko-KR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2024.04.12.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78306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2B3F-7719-4DB0-B20D-503CC2D646FE}" type="datetime1">
              <a:rPr lang="en-US" altLang="ko-KR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2024.04.12.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0F919-B322-4911-94C2-7ADCD7A0C52B}" type="datetime1">
              <a:rPr lang="en-US" altLang="ko-KR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2024.04.12.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4318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3782-D485-4947-8FA3-EEC3BB6D8FD5}" type="datetime1">
              <a:rPr lang="en-US" altLang="ko-KR" smtClean="0"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2024.04.12.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0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B57A-0519-486E-9088-AA5C561FB6CC}" type="datetime1">
              <a:rPr lang="en-US" altLang="ko-KR" smtClean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2024.04.12.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4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8A5E-E1D3-45DE-924D-9CECE721EC3E}" type="datetime1">
              <a:rPr lang="en-US" altLang="ko-KR" smtClean="0"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2024.04.12.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7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8C9B-52BE-4969-A904-6C80D85F0843}" type="datetime1">
              <a:rPr lang="en-US" altLang="ko-KR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2024.04.12.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2024.04.12.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554F-502C-44B7-AE8C-0AE2342A1AA5}" type="datetime1">
              <a:rPr lang="en-US" altLang="ko-KR" smtClean="0"/>
              <a:t>6/13/2024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10FDF-149B-4705-8F10-CDC95FA40EBB}" type="datetime1">
              <a:rPr lang="en-US" altLang="ko-KR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2024.04.12.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4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gthanos/7-1-tips-to-optimize-your-java-code-71e9e78f12ff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5403551-1BB2-5678-6F95-1EAAC7656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542" y="3905287"/>
            <a:ext cx="5248886" cy="1475177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noto"/>
                <a:ea typeface="맑은 고딕" panose="020B0503020000020004" pitchFamily="50" charset="-127"/>
              </a:rPr>
              <a:t>소프트웨어공학개론 </a:t>
            </a:r>
            <a:r>
              <a:rPr lang="en-US" altLang="ko-KR" sz="2000" dirty="0">
                <a:latin typeface="noto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noto"/>
                <a:ea typeface="맑은 고딕" panose="020B0503020000020004" pitchFamily="50" charset="-127"/>
              </a:rPr>
              <a:t>조</a:t>
            </a:r>
            <a:endParaRPr lang="en-US" altLang="ko-KR" sz="2000" dirty="0">
              <a:latin typeface="noto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noto"/>
                <a:ea typeface="맑은 고딕" panose="020B0503020000020004" pitchFamily="50" charset="-127"/>
              </a:rPr>
              <a:t>성주용</a:t>
            </a:r>
            <a:r>
              <a:rPr lang="en-US" altLang="ko-KR" sz="2000" dirty="0">
                <a:latin typeface="noto"/>
                <a:ea typeface="맑은 고딕" panose="020B0503020000020004" pitchFamily="50" charset="-127"/>
              </a:rPr>
              <a:t>	</a:t>
            </a:r>
            <a:r>
              <a:rPr lang="ko-KR" altLang="en-US" sz="2000" dirty="0">
                <a:latin typeface="noto"/>
                <a:ea typeface="맑은 고딕" panose="020B0503020000020004" pitchFamily="50" charset="-127"/>
              </a:rPr>
              <a:t>김영민</a:t>
            </a:r>
            <a:r>
              <a:rPr lang="en-US" altLang="ko-KR" sz="2000" dirty="0">
                <a:latin typeface="noto"/>
                <a:ea typeface="맑은 고딕" panose="020B0503020000020004" pitchFamily="50" charset="-127"/>
              </a:rPr>
              <a:t>	</a:t>
            </a:r>
            <a:r>
              <a:rPr lang="ko-KR" altLang="en-US" sz="2000" dirty="0" err="1">
                <a:latin typeface="noto"/>
                <a:ea typeface="맑은 고딕" panose="020B0503020000020004" pitchFamily="50" charset="-127"/>
              </a:rPr>
              <a:t>박경린</a:t>
            </a:r>
            <a:r>
              <a:rPr lang="en-US" altLang="ko-KR" sz="2000" dirty="0">
                <a:latin typeface="noto"/>
                <a:ea typeface="맑은 고딕" panose="020B0503020000020004" pitchFamily="50" charset="-127"/>
              </a:rPr>
              <a:t>	</a:t>
            </a:r>
            <a:r>
              <a:rPr lang="ko-KR" altLang="en-US" sz="2000" dirty="0">
                <a:latin typeface="noto"/>
                <a:ea typeface="맑은 고딕" panose="020B0503020000020004" pitchFamily="50" charset="-127"/>
              </a:rPr>
              <a:t>송태현</a:t>
            </a:r>
            <a:r>
              <a:rPr lang="en-US" altLang="ko-KR" sz="2000" dirty="0">
                <a:latin typeface="noto"/>
                <a:ea typeface="맑은 고딕" panose="020B0503020000020004" pitchFamily="50" charset="-127"/>
              </a:rPr>
              <a:t>	</a:t>
            </a:r>
            <a:r>
              <a:rPr lang="ko-KR" altLang="en-US" sz="2000" dirty="0">
                <a:latin typeface="noto"/>
                <a:ea typeface="맑은 고딕" panose="020B0503020000020004" pitchFamily="50" charset="-127"/>
              </a:rPr>
              <a:t>이찬</a:t>
            </a:r>
          </a:p>
        </p:txBody>
      </p:sp>
      <p:pic>
        <p:nvPicPr>
          <p:cNvPr id="6" name="그림 5" descr="달, 천체이(가) 표시된 사진&#10;&#10;자동 생성된 설명">
            <a:extLst>
              <a:ext uri="{FF2B5EF4-FFF2-40B4-BE49-F238E27FC236}">
                <a16:creationId xmlns:a16="http://schemas.microsoft.com/office/drawing/2014/main" id="{D747AF2A-069D-B8BD-2433-ADFC305C0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19" y="1363655"/>
            <a:ext cx="7690474" cy="307618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06965B-7ACF-EF96-F1CD-0BDC3E15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1</a:t>
            </a:fld>
            <a:r>
              <a:rPr lang="en-US"/>
              <a:t>/27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14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895BBE-43AB-F697-829F-1BC05010A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90" y="1363331"/>
            <a:ext cx="7213600" cy="524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C137A8B-9DCF-F759-0F87-5CC0C1CB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noto"/>
              </a:rPr>
              <a:t>Overview – Relational Shema</a:t>
            </a:r>
            <a:endParaRPr lang="ko-KR" altLang="en-US" sz="4800" dirty="0">
              <a:latin typeface="no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5EB4E5-770D-EB12-ADA0-AE4EFE7A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10</a:t>
            </a:fld>
            <a:r>
              <a:rPr lang="en-US"/>
              <a:t>/27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2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E1D85-25FE-729A-E8FC-086FE2B9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103119"/>
            <a:ext cx="7335835" cy="27782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7200" dirty="0">
                <a:latin typeface="noto"/>
              </a:rPr>
              <a:t>Feature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85F7932-27C9-1C32-8DB2-0112E01D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11</a:t>
            </a:fld>
            <a:r>
              <a:rPr lang="en-US"/>
              <a:t>/27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1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37A8B-9DCF-F759-0F87-5CC0C1CB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noto"/>
              </a:rPr>
              <a:t>Feature</a:t>
            </a:r>
            <a:endParaRPr lang="ko-KR" altLang="en-US" dirty="0">
              <a:latin typeface="noto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616A5C1-E728-0F06-8E81-C1FA06EC9A69}"/>
              </a:ext>
            </a:extLst>
          </p:cNvPr>
          <p:cNvGrpSpPr/>
          <p:nvPr/>
        </p:nvGrpSpPr>
        <p:grpSpPr>
          <a:xfrm>
            <a:off x="5023104" y="1911243"/>
            <a:ext cx="6673871" cy="3562170"/>
            <a:chOff x="5023104" y="1911243"/>
            <a:chExt cx="6673871" cy="3562170"/>
          </a:xfrm>
        </p:grpSpPr>
        <p:pic>
          <p:nvPicPr>
            <p:cNvPr id="7" name="그림 6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82970B6-11C3-693D-0758-48EF5B65A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3104" y="1911243"/>
              <a:ext cx="3359217" cy="3562170"/>
            </a:xfrm>
            <a:prstGeom prst="rect">
              <a:avLst/>
            </a:prstGeom>
          </p:spPr>
        </p:pic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827BC88-138E-8E89-1BEF-6A42E2B31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321" y="2365755"/>
              <a:ext cx="3314654" cy="2653146"/>
            </a:xfrm>
            <a:prstGeom prst="rect">
              <a:avLst/>
            </a:prstGeom>
          </p:spPr>
        </p:pic>
      </p:grp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D5605349-6EC7-728A-379E-7D4DDCC45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1621536"/>
            <a:ext cx="4460253" cy="4626863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>
                <a:latin typeface="noto"/>
              </a:rPr>
              <a:t>ID</a:t>
            </a:r>
            <a:r>
              <a:rPr lang="ko-KR" altLang="en-US" dirty="0">
                <a:latin typeface="noto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및 비밀번호를 통해 웹 페이지에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회원가입 및 로그인 할 수 있다</a:t>
            </a:r>
            <a:endParaRPr lang="en-US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dirty="0">
                <a:latin typeface="noto"/>
              </a:rPr>
              <a:t>	POST/signup</a:t>
            </a:r>
          </a:p>
          <a:p>
            <a:pPr marL="0" indent="0" latinLnBrk="0">
              <a:buNone/>
            </a:pPr>
            <a:r>
              <a:rPr lang="en-US" altLang="ko-KR" dirty="0">
                <a:latin typeface="noto"/>
              </a:rPr>
              <a:t>	POST/login</a:t>
            </a:r>
          </a:p>
          <a:p>
            <a:pPr marL="0" indent="0" latinLnBrk="0">
              <a:buNone/>
            </a:pPr>
            <a:r>
              <a:rPr lang="en-US" altLang="ko-KR" dirty="0">
                <a:latin typeface="noto"/>
              </a:rPr>
              <a:t>	GET/logout</a:t>
            </a:r>
          </a:p>
          <a:p>
            <a:pPr marL="0" indent="0" latinLnBrk="0">
              <a:buNone/>
            </a:pPr>
            <a:r>
              <a:rPr lang="en-US" altLang="ko-KR" dirty="0">
                <a:latin typeface="noto"/>
              </a:rPr>
              <a:t>	Get/session</a:t>
            </a:r>
          </a:p>
          <a:p>
            <a:pPr latinLnBrk="0"/>
            <a:r>
              <a:rPr lang="ko-KR" altLang="en-US" dirty="0">
                <a:latin typeface="+mj-ea"/>
                <a:ea typeface="+mj-ea"/>
              </a:rPr>
              <a:t>페이지에서</a:t>
            </a:r>
            <a:r>
              <a:rPr lang="ko-KR" altLang="en-US" dirty="0">
                <a:latin typeface="noto"/>
              </a:rPr>
              <a:t> </a:t>
            </a:r>
            <a:r>
              <a:rPr lang="en-US" altLang="ko-KR" dirty="0">
                <a:latin typeface="noto"/>
              </a:rPr>
              <a:t>Java </a:t>
            </a:r>
            <a:r>
              <a:rPr lang="ko-KR" altLang="en-US" dirty="0">
                <a:latin typeface="+mj-ea"/>
                <a:ea typeface="+mj-ea"/>
              </a:rPr>
              <a:t>소스코드를</a:t>
            </a:r>
            <a:r>
              <a:rPr lang="ko-KR" altLang="en-US" dirty="0">
                <a:latin typeface="noto"/>
              </a:rPr>
              <a:t> </a:t>
            </a:r>
            <a:r>
              <a:rPr lang="en-US" altLang="ko-KR" dirty="0">
                <a:latin typeface="noto"/>
              </a:rPr>
              <a:t>refactoring </a:t>
            </a:r>
            <a:r>
              <a:rPr lang="ko-KR" altLang="en-US" dirty="0">
                <a:latin typeface="+mj-ea"/>
                <a:ea typeface="+mj-ea"/>
              </a:rPr>
              <a:t>하고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그 결과를 확인할 수 있다</a:t>
            </a:r>
            <a:endParaRPr lang="en-US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dirty="0">
                <a:latin typeface="noto"/>
              </a:rPr>
              <a:t>	POST/refactoring</a:t>
            </a:r>
          </a:p>
          <a:p>
            <a:pPr marL="0" indent="0" latinLnBrk="0">
              <a:buNone/>
            </a:pPr>
            <a:r>
              <a:rPr lang="en-US" altLang="ko-KR" dirty="0">
                <a:latin typeface="noto"/>
              </a:rPr>
              <a:t>	POST/compare</a:t>
            </a:r>
          </a:p>
          <a:p>
            <a:pPr latinLnBrk="0"/>
            <a:r>
              <a:rPr lang="en-US" altLang="ko-KR" dirty="0">
                <a:latin typeface="noto"/>
              </a:rPr>
              <a:t>11</a:t>
            </a:r>
            <a:r>
              <a:rPr lang="ko-KR" altLang="en-US" dirty="0">
                <a:latin typeface="+mj-ea"/>
                <a:ea typeface="+mj-ea"/>
              </a:rPr>
              <a:t>개의 그린알고리즘 패턴을 적용하여 </a:t>
            </a:r>
            <a:r>
              <a:rPr lang="en-US" altLang="ko-KR" dirty="0">
                <a:latin typeface="noto"/>
              </a:rPr>
              <a:t>Refactoring</a:t>
            </a:r>
            <a:r>
              <a:rPr lang="ko-KR" altLang="en-US" dirty="0">
                <a:latin typeface="+mj-ea"/>
                <a:ea typeface="+mj-ea"/>
              </a:rPr>
              <a:t>이 진행된다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59BE0C-71D8-6693-AC07-93CA575F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12</a:t>
            </a:fld>
            <a:r>
              <a:rPr lang="en-US"/>
              <a:t>/27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8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6DECD297-BCA6-29DC-823D-E129D2A69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04" y="613076"/>
            <a:ext cx="6572174" cy="57934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C137A8B-9DCF-F759-0F87-5CC0C1CB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noto"/>
              </a:rPr>
              <a:t>Feature</a:t>
            </a:r>
            <a:endParaRPr lang="ko-KR" altLang="en-US" dirty="0">
              <a:latin typeface="noto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FC0B8E9-B3BF-5F84-073C-785EC4E8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586"/>
            <a:ext cx="683339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13</a:t>
            </a:fld>
            <a:r>
              <a:rPr lang="en-US" dirty="0"/>
              <a:t>/27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EAE0B11-5A34-8004-39AE-4B91DD78B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1621536"/>
            <a:ext cx="4460253" cy="4626863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>
                <a:latin typeface="noto"/>
              </a:rPr>
              <a:t>ID</a:t>
            </a:r>
            <a:r>
              <a:rPr lang="ko-KR" altLang="en-US" dirty="0">
                <a:latin typeface="noto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및 비밀번호를 통해 웹 페이지에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회원가입 및 로그인 할 수 있다</a:t>
            </a:r>
            <a:endParaRPr lang="en-US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dirty="0">
                <a:latin typeface="noto"/>
              </a:rPr>
              <a:t>	POST/signup</a:t>
            </a:r>
          </a:p>
          <a:p>
            <a:pPr marL="0" indent="0" latinLnBrk="0">
              <a:buNone/>
            </a:pPr>
            <a:r>
              <a:rPr lang="en-US" altLang="ko-KR" dirty="0">
                <a:latin typeface="noto"/>
              </a:rPr>
              <a:t>	POST/login</a:t>
            </a:r>
          </a:p>
          <a:p>
            <a:pPr marL="0" indent="0" latinLnBrk="0">
              <a:buNone/>
            </a:pPr>
            <a:r>
              <a:rPr lang="en-US" altLang="ko-KR" dirty="0">
                <a:latin typeface="noto"/>
              </a:rPr>
              <a:t>	GET/logout</a:t>
            </a:r>
          </a:p>
          <a:p>
            <a:pPr marL="0" indent="0" latinLnBrk="0">
              <a:buNone/>
            </a:pPr>
            <a:r>
              <a:rPr lang="en-US" altLang="ko-KR" dirty="0">
                <a:latin typeface="noto"/>
              </a:rPr>
              <a:t>	Get/session</a:t>
            </a:r>
          </a:p>
          <a:p>
            <a:pPr latinLnBrk="0"/>
            <a:r>
              <a:rPr lang="ko-KR" altLang="en-US" dirty="0">
                <a:latin typeface="+mj-ea"/>
                <a:ea typeface="+mj-ea"/>
              </a:rPr>
              <a:t>페이지에서</a:t>
            </a:r>
            <a:r>
              <a:rPr lang="ko-KR" altLang="en-US" dirty="0">
                <a:latin typeface="noto"/>
              </a:rPr>
              <a:t> </a:t>
            </a:r>
            <a:r>
              <a:rPr lang="en-US" altLang="ko-KR" dirty="0">
                <a:latin typeface="noto"/>
              </a:rPr>
              <a:t>Java </a:t>
            </a:r>
            <a:r>
              <a:rPr lang="ko-KR" altLang="en-US" dirty="0">
                <a:latin typeface="+mj-ea"/>
                <a:ea typeface="+mj-ea"/>
              </a:rPr>
              <a:t>소스코드를</a:t>
            </a:r>
            <a:r>
              <a:rPr lang="ko-KR" altLang="en-US" dirty="0">
                <a:latin typeface="noto"/>
              </a:rPr>
              <a:t> </a:t>
            </a:r>
            <a:r>
              <a:rPr lang="en-US" altLang="ko-KR" dirty="0">
                <a:latin typeface="noto"/>
              </a:rPr>
              <a:t>refactoring </a:t>
            </a:r>
            <a:r>
              <a:rPr lang="ko-KR" altLang="en-US" dirty="0">
                <a:latin typeface="+mj-ea"/>
                <a:ea typeface="+mj-ea"/>
              </a:rPr>
              <a:t>하고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그 결과를 확인할 수 있다</a:t>
            </a:r>
            <a:endParaRPr lang="en-US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dirty="0">
                <a:latin typeface="noto"/>
              </a:rPr>
              <a:t>	POST/refactoring</a:t>
            </a:r>
          </a:p>
          <a:p>
            <a:pPr marL="0" indent="0" latinLnBrk="0">
              <a:buNone/>
            </a:pPr>
            <a:r>
              <a:rPr lang="en-US" altLang="ko-KR" dirty="0">
                <a:latin typeface="noto"/>
              </a:rPr>
              <a:t>	POST/compare</a:t>
            </a:r>
          </a:p>
          <a:p>
            <a:pPr latinLnBrk="0"/>
            <a:r>
              <a:rPr lang="en-US" altLang="ko-KR" dirty="0">
                <a:latin typeface="noto"/>
              </a:rPr>
              <a:t>11</a:t>
            </a:r>
            <a:r>
              <a:rPr lang="ko-KR" altLang="en-US" dirty="0">
                <a:latin typeface="+mj-ea"/>
                <a:ea typeface="+mj-ea"/>
              </a:rPr>
              <a:t>개의 그린알고리즘 패턴을 적용하여 </a:t>
            </a:r>
            <a:r>
              <a:rPr lang="en-US" altLang="ko-KR" dirty="0">
                <a:latin typeface="noto"/>
              </a:rPr>
              <a:t>Refactoring</a:t>
            </a:r>
            <a:r>
              <a:rPr lang="ko-KR" altLang="en-US" dirty="0">
                <a:latin typeface="+mj-ea"/>
                <a:ea typeface="+mj-ea"/>
              </a:rPr>
              <a:t>이 진행된다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3267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37A8B-9DCF-F759-0F87-5CC0C1CB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noto"/>
              </a:rPr>
              <a:t>Feature</a:t>
            </a:r>
            <a:endParaRPr lang="ko-KR" altLang="en-US" dirty="0">
              <a:latin typeface="noto"/>
            </a:endParaRPr>
          </a:p>
        </p:txBody>
      </p:sp>
      <p:pic>
        <p:nvPicPr>
          <p:cNvPr id="4" name="그림 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44B8491-E7CC-D557-C3B0-14698671A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04" y="1115568"/>
            <a:ext cx="6863363" cy="462686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D5FFD3-26F7-AB18-FE76-10B89ED0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14</a:t>
            </a:fld>
            <a:r>
              <a:rPr lang="en-US"/>
              <a:t>/27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C4E8E1-5FDB-5A3B-18AD-0805DECA5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1621536"/>
            <a:ext cx="4460253" cy="4626863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>
                <a:latin typeface="noto"/>
              </a:rPr>
              <a:t>ID</a:t>
            </a:r>
            <a:r>
              <a:rPr lang="ko-KR" altLang="en-US" dirty="0">
                <a:latin typeface="noto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및 비밀번호를 통해 웹 페이지에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회원가입 및 로그인 할 수 있다</a:t>
            </a:r>
            <a:endParaRPr lang="en-US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dirty="0">
                <a:latin typeface="noto"/>
              </a:rPr>
              <a:t>	POST/signup</a:t>
            </a:r>
          </a:p>
          <a:p>
            <a:pPr marL="0" indent="0" latinLnBrk="0">
              <a:buNone/>
            </a:pPr>
            <a:r>
              <a:rPr lang="en-US" altLang="ko-KR" dirty="0">
                <a:latin typeface="noto"/>
              </a:rPr>
              <a:t>	POST/login</a:t>
            </a:r>
          </a:p>
          <a:p>
            <a:pPr marL="0" indent="0" latinLnBrk="0">
              <a:buNone/>
            </a:pPr>
            <a:r>
              <a:rPr lang="en-US" altLang="ko-KR" dirty="0">
                <a:latin typeface="noto"/>
              </a:rPr>
              <a:t>	GET/logout</a:t>
            </a:r>
          </a:p>
          <a:p>
            <a:pPr marL="0" indent="0" latinLnBrk="0">
              <a:buNone/>
            </a:pPr>
            <a:r>
              <a:rPr lang="en-US" altLang="ko-KR" dirty="0">
                <a:latin typeface="noto"/>
              </a:rPr>
              <a:t>	Get/session</a:t>
            </a:r>
          </a:p>
          <a:p>
            <a:pPr latinLnBrk="0"/>
            <a:r>
              <a:rPr lang="ko-KR" altLang="en-US" dirty="0">
                <a:latin typeface="+mj-ea"/>
                <a:ea typeface="+mj-ea"/>
              </a:rPr>
              <a:t>페이지에서</a:t>
            </a:r>
            <a:r>
              <a:rPr lang="ko-KR" altLang="en-US" dirty="0">
                <a:latin typeface="noto"/>
              </a:rPr>
              <a:t> </a:t>
            </a:r>
            <a:r>
              <a:rPr lang="en-US" altLang="ko-KR" dirty="0">
                <a:latin typeface="noto"/>
              </a:rPr>
              <a:t>Java </a:t>
            </a:r>
            <a:r>
              <a:rPr lang="ko-KR" altLang="en-US" dirty="0">
                <a:latin typeface="+mj-ea"/>
                <a:ea typeface="+mj-ea"/>
              </a:rPr>
              <a:t>소스코드를</a:t>
            </a:r>
            <a:r>
              <a:rPr lang="ko-KR" altLang="en-US" dirty="0">
                <a:latin typeface="noto"/>
              </a:rPr>
              <a:t> </a:t>
            </a:r>
            <a:r>
              <a:rPr lang="en-US" altLang="ko-KR" dirty="0">
                <a:latin typeface="noto"/>
              </a:rPr>
              <a:t>refactoring </a:t>
            </a:r>
            <a:r>
              <a:rPr lang="ko-KR" altLang="en-US" dirty="0">
                <a:latin typeface="+mj-ea"/>
                <a:ea typeface="+mj-ea"/>
              </a:rPr>
              <a:t>하고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그 결과를 확인할 수 있다</a:t>
            </a:r>
            <a:endParaRPr lang="en-US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dirty="0">
                <a:latin typeface="noto"/>
              </a:rPr>
              <a:t>	POST/refactoring</a:t>
            </a:r>
          </a:p>
          <a:p>
            <a:pPr marL="0" indent="0" latinLnBrk="0">
              <a:buNone/>
            </a:pPr>
            <a:r>
              <a:rPr lang="en-US" altLang="ko-KR" dirty="0">
                <a:latin typeface="noto"/>
              </a:rPr>
              <a:t>	POST/compare</a:t>
            </a:r>
          </a:p>
          <a:p>
            <a:pPr latinLnBrk="0"/>
            <a:r>
              <a:rPr lang="en-US" altLang="ko-KR" dirty="0">
                <a:latin typeface="noto"/>
              </a:rPr>
              <a:t>11</a:t>
            </a:r>
            <a:r>
              <a:rPr lang="ko-KR" altLang="en-US" dirty="0">
                <a:latin typeface="+mj-ea"/>
                <a:ea typeface="+mj-ea"/>
              </a:rPr>
              <a:t>개의 그린알고리즘 패턴을 적용하여 </a:t>
            </a:r>
            <a:r>
              <a:rPr lang="en-US" altLang="ko-KR" dirty="0">
                <a:latin typeface="noto"/>
              </a:rPr>
              <a:t>Refactoring</a:t>
            </a:r>
            <a:r>
              <a:rPr lang="ko-KR" altLang="en-US" dirty="0">
                <a:latin typeface="+mj-ea"/>
                <a:ea typeface="+mj-ea"/>
              </a:rPr>
              <a:t>이 진행된다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8898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37A8B-9DCF-F759-0F87-5CC0C1CB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noto"/>
              </a:rPr>
              <a:t>Feature</a:t>
            </a:r>
            <a:endParaRPr lang="ko-KR" altLang="en-US" dirty="0">
              <a:latin typeface="noto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68D8F3F-DEC2-14C5-E26B-A44D47925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863" y="2160588"/>
            <a:ext cx="4183062" cy="3881437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>
                <a:latin typeface="noto"/>
              </a:rPr>
              <a:t>Refactoring </a:t>
            </a:r>
            <a:r>
              <a:rPr lang="ko-KR" altLang="en-US" dirty="0">
                <a:latin typeface="+mj-ea"/>
                <a:ea typeface="+mj-ea"/>
              </a:rPr>
              <a:t>기능은 비회원이라도 이용 가능하다</a:t>
            </a:r>
            <a:endParaRPr lang="en-US" altLang="ko-KR" dirty="0">
              <a:latin typeface="+mj-ea"/>
              <a:ea typeface="+mj-ea"/>
            </a:endParaRPr>
          </a:p>
          <a:p>
            <a:pPr latinLnBrk="0"/>
            <a:r>
              <a:rPr lang="ko-KR" altLang="en-US" dirty="0">
                <a:latin typeface="+mj-ea"/>
                <a:ea typeface="+mj-ea"/>
              </a:rPr>
              <a:t>회원 사용자라면 </a:t>
            </a:r>
            <a:r>
              <a:rPr lang="en-US" altLang="ko-KR" dirty="0">
                <a:latin typeface="noto"/>
              </a:rPr>
              <a:t>refactoring</a:t>
            </a:r>
            <a:r>
              <a:rPr lang="ko-KR" altLang="en-US" dirty="0">
                <a:latin typeface="+mj-ea"/>
                <a:ea typeface="+mj-ea"/>
              </a:rPr>
              <a:t>을 통해 </a:t>
            </a:r>
            <a:r>
              <a:rPr lang="en-US" altLang="ko-KR" dirty="0">
                <a:latin typeface="noto"/>
              </a:rPr>
              <a:t>bit</a:t>
            </a:r>
            <a:r>
              <a:rPr lang="ko-KR" altLang="en-US" dirty="0">
                <a:latin typeface="+mj-ea"/>
                <a:ea typeface="+mj-ea"/>
              </a:rPr>
              <a:t>를 획득할 수 있다</a:t>
            </a:r>
            <a:endParaRPr lang="en-US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dirty="0">
                <a:latin typeface="noto"/>
              </a:rPr>
              <a:t>	POST/bit</a:t>
            </a:r>
          </a:p>
          <a:p>
            <a:pPr latinLnBrk="0"/>
            <a:r>
              <a:rPr lang="en-US" altLang="ko-KR" dirty="0">
                <a:latin typeface="noto"/>
              </a:rPr>
              <a:t>bit</a:t>
            </a:r>
            <a:r>
              <a:rPr lang="ko-KR" altLang="en-US" dirty="0">
                <a:latin typeface="+mj-ea"/>
                <a:ea typeface="+mj-ea"/>
              </a:rPr>
              <a:t>를 사용하여 웹 페이지의 광고권을 구매할 수 있다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46EE4F-E4A8-4C5A-5C6F-C7CDA6AD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15</a:t>
            </a:fld>
            <a:r>
              <a:rPr lang="en-US"/>
              <a:t>/27</a:t>
            </a:r>
            <a:endParaRPr lang="en-US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BBB9EB0-04EE-6568-6BE2-13954BCB4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642813"/>
            <a:ext cx="4258269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39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37A8B-9DCF-F759-0F87-5CC0C1CB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noto"/>
              </a:rPr>
              <a:t>Feature</a:t>
            </a:r>
            <a:endParaRPr lang="ko-KR" altLang="en-US" dirty="0">
              <a:latin typeface="noto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68D8F3F-DEC2-14C5-E26B-A44D47925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863" y="2160588"/>
            <a:ext cx="4183062" cy="3881437"/>
          </a:xfrm>
        </p:spPr>
        <p:txBody>
          <a:bodyPr>
            <a:normAutofit/>
          </a:bodyPr>
          <a:lstStyle/>
          <a:p>
            <a:pPr latinLnBrk="0"/>
            <a:r>
              <a:rPr lang="ko-KR" altLang="en-US" dirty="0">
                <a:latin typeface="+mj-ea"/>
                <a:ea typeface="+mj-ea"/>
              </a:rPr>
              <a:t>마이페이지에서 사용자 랭킹 등 사용자 계정의 정보를 확인할 수 있다</a:t>
            </a:r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  <a:p>
            <a:pPr latinLnBrk="0"/>
            <a:r>
              <a:rPr lang="ko-KR" altLang="en-US" dirty="0">
                <a:latin typeface="+mj-ea"/>
                <a:ea typeface="+mj-ea"/>
              </a:rPr>
              <a:t>구매한 광고권을 사용하여 웹 페이지에 광고 게시를 신청할 수 있다</a:t>
            </a:r>
            <a:endParaRPr lang="en-US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dirty="0">
                <a:latin typeface="noto"/>
              </a:rPr>
              <a:t>	POST/advertisement</a:t>
            </a:r>
            <a:endParaRPr lang="ko-KR" altLang="en-US" dirty="0">
              <a:latin typeface="noto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BD404C-8EB5-CC17-3A39-AF8A3852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16</a:t>
            </a:fld>
            <a:r>
              <a:rPr lang="en-US"/>
              <a:t>/27</a:t>
            </a:r>
            <a:endParaRPr lang="en-US" dirty="0"/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58E755C-A893-4C27-D5F5-6D128B8D4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642813"/>
            <a:ext cx="4258269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9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37A8B-9DCF-F759-0F87-5CC0C1CB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noto"/>
              </a:rPr>
              <a:t>Feature</a:t>
            </a:r>
            <a:endParaRPr lang="ko-KR" altLang="en-US" dirty="0">
              <a:latin typeface="noto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A158E9-999D-975D-DC1C-E10C1206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17</a:t>
            </a:fld>
            <a:r>
              <a:rPr lang="en-US"/>
              <a:t>/27</a:t>
            </a:r>
            <a:endParaRPr 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4B8DA08-1679-A350-D7B8-C4A0F86AE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863" y="2160588"/>
            <a:ext cx="4183062" cy="3881437"/>
          </a:xfrm>
        </p:spPr>
        <p:txBody>
          <a:bodyPr>
            <a:normAutofit/>
          </a:bodyPr>
          <a:lstStyle/>
          <a:p>
            <a:pPr latinLnBrk="0"/>
            <a:r>
              <a:rPr lang="ko-KR" altLang="en-US" dirty="0">
                <a:latin typeface="+mj-ea"/>
                <a:ea typeface="+mj-ea"/>
              </a:rPr>
              <a:t>마이페이지에서 사용자 랭킹 등 사용자 계정의 정보를 확인할 수 있다</a:t>
            </a:r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  <a:p>
            <a:pPr latinLnBrk="0"/>
            <a:r>
              <a:rPr lang="ko-KR" altLang="en-US" dirty="0">
                <a:latin typeface="+mj-ea"/>
                <a:ea typeface="+mj-ea"/>
              </a:rPr>
              <a:t>구매한 광고권을 사용하여 웹 페이지에 광고 게시를 신청할 수 있다</a:t>
            </a:r>
            <a:endParaRPr lang="en-US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dirty="0">
                <a:latin typeface="noto"/>
              </a:rPr>
              <a:t>	POST/advertisement</a:t>
            </a:r>
            <a:endParaRPr lang="ko-KR" altLang="en-US" dirty="0">
              <a:latin typeface="noto"/>
            </a:endParaRPr>
          </a:p>
        </p:txBody>
      </p:sp>
      <p:pic>
        <p:nvPicPr>
          <p:cNvPr id="6" name="그림 5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EC58726B-1FD2-F932-0808-A3002439C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021" y="913166"/>
            <a:ext cx="6490850" cy="503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0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37A8B-9DCF-F759-0F87-5CC0C1CB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noto"/>
              </a:rPr>
              <a:t>Feature</a:t>
            </a:r>
            <a:endParaRPr lang="ko-KR" altLang="en-US" dirty="0">
              <a:latin typeface="noto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68D8F3F-DEC2-14C5-E26B-A44D47925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862" y="1353312"/>
            <a:ext cx="8758745" cy="5150711"/>
          </a:xfrm>
        </p:spPr>
        <p:txBody>
          <a:bodyPr>
            <a:normAutofit/>
          </a:bodyPr>
          <a:lstStyle/>
          <a:p>
            <a:pPr latinLnBrk="0"/>
            <a:r>
              <a:rPr lang="ko-KR" altLang="en-US" dirty="0">
                <a:latin typeface="+mj-ea"/>
                <a:ea typeface="+mj-ea"/>
              </a:rPr>
              <a:t>프로젝트에서 기본적으로 제시된 패턴 이외에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추가적으로 적용되는 그린알고리즘 패턴들은 다음과 같다</a:t>
            </a:r>
            <a:endParaRPr lang="en-US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endParaRPr lang="en-US" altLang="ko-KR" dirty="0">
              <a:latin typeface="noto"/>
            </a:endParaRPr>
          </a:p>
          <a:p>
            <a:pPr marL="0" indent="0" latinLnBrk="0">
              <a:buNone/>
            </a:pPr>
            <a:r>
              <a:rPr lang="en-KR" altLang="ko-KR" dirty="0">
                <a:latin typeface="noto"/>
              </a:rPr>
              <a:t>Reference : </a:t>
            </a:r>
            <a:r>
              <a:rPr lang="en-US" altLang="ko-KR" dirty="0">
                <a:latin typeface="noto"/>
                <a:hlinkClick r:id="rId2"/>
              </a:rPr>
              <a:t>https://medium.com/@gthanos/7-1-tips-to-optimize-your-java-code-71e9e78f12ff</a:t>
            </a:r>
            <a:endParaRPr lang="en-US" altLang="ko-KR" dirty="0">
              <a:latin typeface="noto"/>
            </a:endParaRPr>
          </a:p>
          <a:p>
            <a:pPr marL="0" indent="0">
              <a:buNone/>
            </a:pPr>
            <a:r>
              <a:rPr lang="en-US" altLang="ko-KR" dirty="0">
                <a:latin typeface="noto"/>
              </a:rPr>
              <a:t>Primitives vs Wrapper Objects</a:t>
            </a:r>
          </a:p>
          <a:p>
            <a:pPr marL="0" indent="0">
              <a:buNone/>
            </a:pPr>
            <a:r>
              <a:rPr lang="en-US" altLang="ko-KR" dirty="0">
                <a:latin typeface="noto"/>
              </a:rPr>
              <a:t>Skipping Temporary Variable</a:t>
            </a:r>
          </a:p>
          <a:p>
            <a:pPr marL="0" indent="0">
              <a:buNone/>
            </a:pPr>
            <a:r>
              <a:rPr lang="en-US" altLang="ko-KR" dirty="0">
                <a:latin typeface="noto"/>
              </a:rPr>
              <a:t>Instantiate in constructor</a:t>
            </a:r>
          </a:p>
          <a:p>
            <a:pPr marL="0" indent="0">
              <a:buNone/>
            </a:pPr>
            <a:r>
              <a:rPr lang="en-US" altLang="ko-KR" dirty="0" err="1">
                <a:latin typeface="noto"/>
              </a:rPr>
              <a:t>Concat</a:t>
            </a:r>
            <a:r>
              <a:rPr lang="en-US" altLang="ko-KR" dirty="0">
                <a:latin typeface="noto"/>
              </a:rPr>
              <a:t>() is better than </a:t>
            </a:r>
            <a:r>
              <a:rPr lang="en-US" altLang="ko-KR" dirty="0" err="1">
                <a:latin typeface="noto"/>
              </a:rPr>
              <a:t>String.format</a:t>
            </a:r>
            <a:r>
              <a:rPr lang="en-US" altLang="ko-KR" dirty="0">
                <a:latin typeface="noto"/>
              </a:rPr>
              <a:t>()</a:t>
            </a:r>
          </a:p>
          <a:p>
            <a:pPr marL="0" indent="0">
              <a:buNone/>
            </a:pPr>
            <a:r>
              <a:rPr lang="en-US" altLang="ko-KR" dirty="0">
                <a:latin typeface="noto"/>
              </a:rPr>
              <a:t>Scanner vs </a:t>
            </a:r>
            <a:r>
              <a:rPr lang="en-US" altLang="ko-KR" dirty="0" err="1">
                <a:latin typeface="noto"/>
              </a:rPr>
              <a:t>BufferedReader</a:t>
            </a:r>
            <a:endParaRPr lang="en-US" altLang="ko-KR" dirty="0">
              <a:latin typeface="noto"/>
            </a:endParaRPr>
          </a:p>
          <a:p>
            <a:pPr marL="0" indent="0">
              <a:buNone/>
            </a:pPr>
            <a:r>
              <a:rPr lang="en-US" altLang="ko-KR" dirty="0" err="1">
                <a:latin typeface="noto"/>
              </a:rPr>
              <a:t>IntStream.of</a:t>
            </a:r>
            <a:r>
              <a:rPr lang="en-US" altLang="ko-KR" dirty="0">
                <a:latin typeface="noto"/>
              </a:rPr>
              <a:t>(array).sum()</a:t>
            </a:r>
          </a:p>
          <a:p>
            <a:pPr marL="0" indent="0">
              <a:buNone/>
            </a:pPr>
            <a:r>
              <a:rPr lang="en-US" altLang="ko-KR" dirty="0">
                <a:latin typeface="noto"/>
              </a:rPr>
              <a:t>Use NIO for large size file</a:t>
            </a:r>
          </a:p>
          <a:p>
            <a:pPr marL="0" indent="0">
              <a:buNone/>
            </a:pPr>
            <a:r>
              <a:rPr lang="en-US" altLang="ko-KR" dirty="0">
                <a:latin typeface="noto"/>
              </a:rPr>
              <a:t>Comparator vs sorted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6E5E63-C6BC-E141-30B2-AE1BB810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18</a:t>
            </a:fld>
            <a:r>
              <a:rPr lang="en-US"/>
              <a:t>/27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83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37A8B-9DCF-F759-0F87-5CC0C1CB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noto"/>
              </a:rPr>
              <a:t>Feature</a:t>
            </a:r>
            <a:endParaRPr lang="ko-KR" altLang="en-US" dirty="0">
              <a:latin typeface="noto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68D8F3F-DEC2-14C5-E26B-A44D47925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862" y="1930400"/>
            <a:ext cx="8758745" cy="4573623"/>
          </a:xfrm>
        </p:spPr>
        <p:txBody>
          <a:bodyPr>
            <a:normAutofit/>
          </a:bodyPr>
          <a:lstStyle/>
          <a:p>
            <a:pPr latinLnBrk="0"/>
            <a:r>
              <a:rPr lang="ko-KR" altLang="en-US" dirty="0">
                <a:latin typeface="+mj-ea"/>
                <a:ea typeface="+mj-ea"/>
              </a:rPr>
              <a:t>그린화 패턴의 검증 공식은 다음과 같다</a:t>
            </a:r>
            <a:endParaRPr lang="en-US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endParaRPr lang="en-US" altLang="ko-KR" dirty="0">
              <a:latin typeface="noto"/>
            </a:endParaRPr>
          </a:p>
          <a:p>
            <a:pPr marL="0" indent="0" latinLnBrk="0">
              <a:buNone/>
            </a:pPr>
            <a:r>
              <a:rPr lang="en-US" altLang="ko-KR" dirty="0">
                <a:latin typeface="noto"/>
              </a:rPr>
              <a:t>Carbon footprint =</a:t>
            </a:r>
          </a:p>
          <a:p>
            <a:pPr marL="0" indent="0" latinLnBrk="0">
              <a:buNone/>
            </a:pPr>
            <a:r>
              <a:rPr lang="en-US" altLang="ko-KR" dirty="0">
                <a:latin typeface="noto"/>
              </a:rPr>
              <a:t>	runtime x (power draw for cores x 1+ power draw for memory)</a:t>
            </a:r>
          </a:p>
          <a:p>
            <a:pPr marL="0" indent="0" latinLnBrk="0">
              <a:buNone/>
            </a:pPr>
            <a:r>
              <a:rPr lang="en-US" altLang="ko-KR" dirty="0">
                <a:latin typeface="noto"/>
              </a:rPr>
              <a:t>	x 1.2 x 1 x Carbon intensity</a:t>
            </a:r>
          </a:p>
          <a:p>
            <a:pPr marL="0" indent="0" latinLnBrk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AF81A6-90F0-D979-42F0-ED41E49B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19</a:t>
            </a:fld>
            <a:r>
              <a:rPr lang="en-US"/>
              <a:t>/27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6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37A8B-9DCF-F759-0F87-5CC0C1CB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91" y="1229711"/>
            <a:ext cx="5066001" cy="1268984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noto"/>
              </a:rPr>
              <a:t>Contents</a:t>
            </a:r>
            <a:endParaRPr lang="ko-KR" altLang="en-US" sz="4800" dirty="0">
              <a:latin typeface="no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0BE89-A850-A589-FD25-3CAA97612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92" y="2618837"/>
            <a:ext cx="5219322" cy="3123593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noto"/>
              </a:rPr>
              <a:t>Goal</a:t>
            </a:r>
          </a:p>
          <a:p>
            <a:r>
              <a:rPr lang="en-US" altLang="ko-KR" sz="2400" dirty="0">
                <a:latin typeface="noto"/>
              </a:rPr>
              <a:t>Overview</a:t>
            </a:r>
          </a:p>
          <a:p>
            <a:r>
              <a:rPr lang="en-US" altLang="ko-KR" sz="2400" dirty="0">
                <a:latin typeface="noto"/>
              </a:rPr>
              <a:t>Feature</a:t>
            </a:r>
          </a:p>
          <a:p>
            <a:r>
              <a:rPr lang="en-US" altLang="ko-KR" sz="2400" dirty="0">
                <a:latin typeface="noto"/>
              </a:rPr>
              <a:t>Project Management</a:t>
            </a:r>
          </a:p>
          <a:p>
            <a:r>
              <a:rPr lang="en-US" altLang="ko-KR" sz="2400" dirty="0">
                <a:latin typeface="noto"/>
              </a:rPr>
              <a:t>Expectation</a:t>
            </a:r>
          </a:p>
          <a:p>
            <a:endParaRPr lang="ko-KR" altLang="en-US" sz="2400" dirty="0">
              <a:latin typeface="no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29CA00-AFCE-E06C-564C-6D328B7E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2</a:t>
            </a:fld>
            <a:r>
              <a:rPr lang="en-US"/>
              <a:t>/27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0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E1D85-25FE-729A-E8FC-086FE2B9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103119"/>
            <a:ext cx="7335835" cy="2778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7200" dirty="0">
                <a:latin typeface="noto"/>
              </a:rPr>
              <a:t>Project Management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6AA968-9F78-D697-EFB5-99D858F2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20</a:t>
            </a:fld>
            <a:r>
              <a:rPr lang="en-US"/>
              <a:t>/27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89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881FDCA-31E6-B98A-883E-2B5A5B964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34319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20B333AD-BAC1-C57B-B3D0-8CCFF87A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noto"/>
              </a:rPr>
              <a:t>Project Management - Team</a:t>
            </a:r>
            <a:endParaRPr lang="ko-KR" altLang="en-US" dirty="0">
              <a:latin typeface="noto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B9A9F-AD97-B9C2-7054-942C5203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21</a:t>
            </a:fld>
            <a:r>
              <a:rPr lang="en-US"/>
              <a:t>/27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81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37A8B-9DCF-F759-0F87-5CC0C1CB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noto"/>
              </a:rPr>
              <a:t>Project Management - Schedule</a:t>
            </a:r>
            <a:endParaRPr lang="ko-KR" altLang="en-US" dirty="0">
              <a:latin typeface="noto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F4BCEC7-BA42-9BAF-9D8B-A80FAAC785A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94344146"/>
              </p:ext>
            </p:extLst>
          </p:nvPr>
        </p:nvGraphicFramePr>
        <p:xfrm>
          <a:off x="570454" y="-152559"/>
          <a:ext cx="11051092" cy="7163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1C0762-CDE5-6569-BC22-F85CADD51266}"/>
              </a:ext>
            </a:extLst>
          </p:cNvPr>
          <p:cNvSpPr txBox="1"/>
          <p:nvPr/>
        </p:nvSpPr>
        <p:spPr>
          <a:xfrm>
            <a:off x="4014216" y="3897846"/>
            <a:ext cx="4163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3B94B1"/>
                </a:solidFill>
                <a:latin typeface="noto"/>
              </a:rPr>
              <a:t>Waterfall model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D0C710-DA4D-6AEC-1899-C3D530EB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22</a:t>
            </a:fld>
            <a:r>
              <a:rPr lang="en-US"/>
              <a:t>/27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08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37A8B-9DCF-F759-0F87-5CC0C1CB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noto"/>
              </a:rPr>
              <a:t>Project Management - Schedule</a:t>
            </a:r>
          </a:p>
        </p:txBody>
      </p:sp>
      <p:graphicFrame>
        <p:nvGraphicFramePr>
          <p:cNvPr id="9" name="내용 개체 틀 13">
            <a:extLst>
              <a:ext uri="{FF2B5EF4-FFF2-40B4-BE49-F238E27FC236}">
                <a16:creationId xmlns:a16="http://schemas.microsoft.com/office/drawing/2014/main" id="{F5EA8D68-225A-BA70-B0BB-E53D89C9E33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64599614"/>
              </p:ext>
            </p:extLst>
          </p:nvPr>
        </p:nvGraphicFramePr>
        <p:xfrm>
          <a:off x="581275" y="1694559"/>
          <a:ext cx="11029450" cy="4270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322">
                  <a:extLst>
                    <a:ext uri="{9D8B030D-6E8A-4147-A177-3AD203B41FA5}">
                      <a16:colId xmlns:a16="http://schemas.microsoft.com/office/drawing/2014/main" val="1079706477"/>
                    </a:ext>
                  </a:extLst>
                </a:gridCol>
                <a:gridCol w="1104391">
                  <a:extLst>
                    <a:ext uri="{9D8B030D-6E8A-4147-A177-3AD203B41FA5}">
                      <a16:colId xmlns:a16="http://schemas.microsoft.com/office/drawing/2014/main" val="248764228"/>
                    </a:ext>
                  </a:extLst>
                </a:gridCol>
                <a:gridCol w="1104391">
                  <a:extLst>
                    <a:ext uri="{9D8B030D-6E8A-4147-A177-3AD203B41FA5}">
                      <a16:colId xmlns:a16="http://schemas.microsoft.com/office/drawing/2014/main" val="1137890068"/>
                    </a:ext>
                  </a:extLst>
                </a:gridCol>
                <a:gridCol w="1104391">
                  <a:extLst>
                    <a:ext uri="{9D8B030D-6E8A-4147-A177-3AD203B41FA5}">
                      <a16:colId xmlns:a16="http://schemas.microsoft.com/office/drawing/2014/main" val="1765209369"/>
                    </a:ext>
                  </a:extLst>
                </a:gridCol>
                <a:gridCol w="1104391">
                  <a:extLst>
                    <a:ext uri="{9D8B030D-6E8A-4147-A177-3AD203B41FA5}">
                      <a16:colId xmlns:a16="http://schemas.microsoft.com/office/drawing/2014/main" val="3893993137"/>
                    </a:ext>
                  </a:extLst>
                </a:gridCol>
                <a:gridCol w="1104391">
                  <a:extLst>
                    <a:ext uri="{9D8B030D-6E8A-4147-A177-3AD203B41FA5}">
                      <a16:colId xmlns:a16="http://schemas.microsoft.com/office/drawing/2014/main" val="1504828292"/>
                    </a:ext>
                  </a:extLst>
                </a:gridCol>
                <a:gridCol w="1104391">
                  <a:extLst>
                    <a:ext uri="{9D8B030D-6E8A-4147-A177-3AD203B41FA5}">
                      <a16:colId xmlns:a16="http://schemas.microsoft.com/office/drawing/2014/main" val="3207141164"/>
                    </a:ext>
                  </a:extLst>
                </a:gridCol>
                <a:gridCol w="1104391">
                  <a:extLst>
                    <a:ext uri="{9D8B030D-6E8A-4147-A177-3AD203B41FA5}">
                      <a16:colId xmlns:a16="http://schemas.microsoft.com/office/drawing/2014/main" val="3209303837"/>
                    </a:ext>
                  </a:extLst>
                </a:gridCol>
                <a:gridCol w="1104391">
                  <a:extLst>
                    <a:ext uri="{9D8B030D-6E8A-4147-A177-3AD203B41FA5}">
                      <a16:colId xmlns:a16="http://schemas.microsoft.com/office/drawing/2014/main" val="448730694"/>
                    </a:ext>
                  </a:extLst>
                </a:gridCol>
              </a:tblGrid>
              <a:tr h="6010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"/>
                        </a:rPr>
                        <a:t>~04/19 (W7)</a:t>
                      </a:r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3B94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noto"/>
                        </a:rPr>
                        <a:t>~04/26 (W8)</a:t>
                      </a:r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3B94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noto"/>
                        </a:rPr>
                        <a:t>~05/03 (W9)</a:t>
                      </a:r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3B94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noto"/>
                        </a:rPr>
                        <a:t>~05/10 (W10)</a:t>
                      </a:r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3B94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noto"/>
                        </a:rPr>
                        <a:t>~05/17 (W11)</a:t>
                      </a:r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3B94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noto"/>
                        </a:rPr>
                        <a:t>~05/24 (W12)</a:t>
                      </a:r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3B94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noto"/>
                        </a:rPr>
                        <a:t>~05/31 (W13)</a:t>
                      </a:r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3B94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noto"/>
                        </a:rPr>
                        <a:t>~06/07 (W14)</a:t>
                      </a:r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3B94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44777"/>
                  </a:ext>
                </a:extLst>
              </a:tr>
              <a:tr h="601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"/>
                        </a:rPr>
                        <a:t>Requirement</a:t>
                      </a:r>
                      <a:r>
                        <a:rPr lang="ko-KR" altLang="en-US" sz="1200" dirty="0">
                          <a:latin typeface="noto"/>
                        </a:rPr>
                        <a:t> </a:t>
                      </a:r>
                      <a:r>
                        <a:rPr lang="en-US" altLang="ko-KR" sz="1200" dirty="0">
                          <a:latin typeface="noto"/>
                        </a:rPr>
                        <a:t>Specification</a:t>
                      </a:r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360401"/>
                  </a:ext>
                </a:extLst>
              </a:tr>
              <a:tr h="601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"/>
                        </a:rPr>
                        <a:t>Design Specification</a:t>
                      </a:r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1957"/>
                  </a:ext>
                </a:extLst>
              </a:tr>
              <a:tr h="601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"/>
                        </a:rPr>
                        <a:t>Backend / Frontend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noto"/>
                        </a:rPr>
                        <a:t>Development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noto"/>
                        </a:rPr>
                        <a:t>+Green Algorithm Research</a:t>
                      </a:r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782423"/>
                  </a:ext>
                </a:extLst>
              </a:tr>
              <a:tr h="601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"/>
                        </a:rPr>
                        <a:t>Test planning</a:t>
                      </a:r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232740"/>
                  </a:ext>
                </a:extLst>
              </a:tr>
              <a:tr h="601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"/>
                        </a:rPr>
                        <a:t>Integration</a:t>
                      </a:r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334019"/>
                  </a:ext>
                </a:extLst>
              </a:tr>
              <a:tr h="601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"/>
                        </a:rPr>
                        <a:t>Test / Code review</a:t>
                      </a:r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E8E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noto"/>
                      </a:endParaRPr>
                    </a:p>
                  </a:txBody>
                  <a:tcPr marL="115633" marR="115633" marT="57817" marB="5781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880143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5C8098-9B83-24E6-7111-F40FE499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23</a:t>
            </a:fld>
            <a:r>
              <a:rPr lang="en-US"/>
              <a:t>/27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70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37A8B-9DCF-F759-0F87-5CC0C1CB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noto"/>
              </a:rPr>
              <a:t>Project Management -</a:t>
            </a:r>
            <a:br>
              <a:rPr lang="en-US" altLang="ko-KR" dirty="0">
                <a:latin typeface="noto"/>
              </a:rPr>
            </a:br>
            <a:r>
              <a:rPr lang="en-US" altLang="ko-KR" dirty="0">
                <a:latin typeface="noto"/>
              </a:rPr>
              <a:t>Cooperation &amp; Communication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3B987DA-6B9B-54F2-F977-B240850973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>
                <a:latin typeface="noto"/>
              </a:rPr>
              <a:t>Github</a:t>
            </a:r>
            <a:r>
              <a:rPr lang="ko-KR" altLang="en-US" dirty="0">
                <a:latin typeface="+mj-ea"/>
                <a:ea typeface="+mj-ea"/>
              </a:rPr>
              <a:t>에서의 주기적인 </a:t>
            </a:r>
            <a:r>
              <a:rPr lang="en-US" altLang="ko-KR" dirty="0">
                <a:latin typeface="noto"/>
              </a:rPr>
              <a:t>pull request </a:t>
            </a:r>
            <a:r>
              <a:rPr lang="ko-KR" altLang="en-US" dirty="0">
                <a:latin typeface="+mj-ea"/>
                <a:ea typeface="+mj-ea"/>
              </a:rPr>
              <a:t>생성과 코드 리뷰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/>
          </a:p>
          <a:p>
            <a:r>
              <a:rPr lang="ko-KR" altLang="en-US" dirty="0">
                <a:latin typeface="+mj-ea"/>
                <a:ea typeface="+mj-ea"/>
              </a:rPr>
              <a:t>주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일 정기적인 팀 회의</a:t>
            </a:r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>
                <a:latin typeface="noto"/>
              </a:rPr>
              <a:t>Google meet</a:t>
            </a:r>
            <a:r>
              <a:rPr lang="ko-KR" altLang="en-US" dirty="0">
                <a:latin typeface="+mj-ea"/>
                <a:ea typeface="+mj-ea"/>
              </a:rPr>
              <a:t>와</a:t>
            </a:r>
            <a:r>
              <a:rPr lang="ko-KR" altLang="en-US" dirty="0"/>
              <a:t> </a:t>
            </a:r>
            <a:r>
              <a:rPr lang="en-US" altLang="ko-KR" dirty="0">
                <a:latin typeface="noto"/>
              </a:rPr>
              <a:t>Notion</a:t>
            </a:r>
            <a:r>
              <a:rPr lang="en-US" altLang="ko-KR" dirty="0"/>
              <a:t> </a:t>
            </a:r>
            <a:r>
              <a:rPr lang="ko-KR" altLang="en-US" dirty="0">
                <a:latin typeface="+mj-ea"/>
                <a:ea typeface="+mj-ea"/>
              </a:rPr>
              <a:t>등을 통한 팀 커뮤니케이션</a:t>
            </a: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5BE97A9-077E-9AA9-C7AB-7E4F75C02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09" y="1930400"/>
            <a:ext cx="3953427" cy="3534268"/>
          </a:xfrm>
          <a:prstGeom prst="rect">
            <a:avLst/>
          </a:prstGeom>
        </p:spPr>
      </p:pic>
      <p:pic>
        <p:nvPicPr>
          <p:cNvPr id="8" name="그림 7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47847289-0597-49C3-C5D4-71E9ED83D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603" y="3429000"/>
            <a:ext cx="2409882" cy="2388171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4E9A4D-2E2D-453E-9038-172943CE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24</a:t>
            </a:fld>
            <a:r>
              <a:rPr lang="en-US"/>
              <a:t>/27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74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E1D85-25FE-729A-E8FC-086FE2B9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103119"/>
            <a:ext cx="7335835" cy="27782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7200" dirty="0">
                <a:latin typeface="noto"/>
              </a:rPr>
              <a:t>Expectation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694637-CEDC-2BD8-7318-A41A6AC7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25</a:t>
            </a:fld>
            <a:r>
              <a:rPr lang="en-US"/>
              <a:t>/27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59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37A8B-9DCF-F759-0F87-5CC0C1CB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noto"/>
              </a:rPr>
              <a:t>Expectation</a:t>
            </a:r>
            <a:endParaRPr lang="ko-KR" altLang="en-US" dirty="0">
              <a:latin typeface="no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0BE89-A850-A589-FD25-3CAA97612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65" y="2096176"/>
            <a:ext cx="7157812" cy="3601212"/>
          </a:xfrm>
        </p:spPr>
        <p:txBody>
          <a:bodyPr>
            <a:normAutofit fontScale="92500"/>
          </a:bodyPr>
          <a:lstStyle/>
          <a:p>
            <a:pPr latinLnBrk="0"/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noto"/>
              </a:rPr>
              <a:t>개발자 개인으로서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noto"/>
              </a:rPr>
              <a:t>, refactoring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noto"/>
              </a:rPr>
              <a:t>을 통해 </a:t>
            </a:r>
            <a:r>
              <a:rPr lang="ko-KR" altLang="en-US" dirty="0">
                <a:solidFill>
                  <a:srgbClr val="000000"/>
                </a:solidFill>
                <a:highlight>
                  <a:srgbClr val="FDFDFD"/>
                </a:highlight>
                <a:latin typeface="noto"/>
              </a:rPr>
              <a:t>환경 친화적이고 최적화된 개발 습관을 함양할 수 있다</a:t>
            </a:r>
            <a:endParaRPr lang="en-US" altLang="ko-KR" dirty="0">
              <a:solidFill>
                <a:srgbClr val="000000"/>
              </a:solidFill>
              <a:highlight>
                <a:srgbClr val="FDFDFD"/>
              </a:highlight>
              <a:latin typeface="noto"/>
            </a:endParaRPr>
          </a:p>
          <a:p>
            <a:pPr latinLnBrk="0"/>
            <a:endParaRPr lang="en-US" altLang="ko-KR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noto"/>
            </a:endParaRPr>
          </a:p>
          <a:p>
            <a:pPr latinLnBrk="0"/>
            <a:endParaRPr lang="en-US" altLang="ko-KR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noto"/>
            </a:endParaRPr>
          </a:p>
          <a:p>
            <a:pPr latinLnBrk="0"/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noto"/>
              </a:rPr>
              <a:t>세계의 구성원으로서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noto"/>
              </a:rPr>
              <a:t>, refactoring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noto"/>
              </a:rPr>
              <a:t>을 통해 탄소 배출량을 확인하고 이를 감축할 수 있으며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noto"/>
              </a:rPr>
              <a:t>지구온난화나 기후변화 등 환경 문제 해결에 기여할 수 있다</a:t>
            </a:r>
            <a:endParaRPr lang="en-US" altLang="ko-KR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noto"/>
            </a:endParaRPr>
          </a:p>
          <a:p>
            <a:pPr latinLnBrk="0"/>
            <a:endParaRPr lang="en-US" altLang="ko-KR" dirty="0">
              <a:solidFill>
                <a:srgbClr val="000000"/>
              </a:solidFill>
              <a:highlight>
                <a:srgbClr val="FDFDFD"/>
              </a:highlight>
              <a:latin typeface="noto"/>
            </a:endParaRPr>
          </a:p>
          <a:p>
            <a:pPr latinLnBrk="0"/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noto"/>
              </a:rPr>
              <a:t>BitCO2e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noto"/>
              </a:rPr>
              <a:t> 시스템을 이용하며 탄소 배출량을 감축하고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noto"/>
              </a:rPr>
              <a:t>이 과정에서 획득하는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noto"/>
              </a:rPr>
              <a:t>bit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noto"/>
              </a:rPr>
              <a:t>를 통해 할 수 있는 순위경쟁 및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noto"/>
              </a:rPr>
              <a:t>광고권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noto"/>
              </a:rPr>
              <a:t> 구매 등의 활동으로 더 많은 탄소 배출 감축으로의  선순환을 이끌어낼 수 있다</a:t>
            </a:r>
            <a:endParaRPr lang="ko-KR" altLang="en-US" dirty="0">
              <a:latin typeface="noto"/>
            </a:endParaRPr>
          </a:p>
        </p:txBody>
      </p:sp>
      <p:pic>
        <p:nvPicPr>
          <p:cNvPr id="8" name="그래픽 7" descr="지구본 - 아시아 단색으로 채워진">
            <a:extLst>
              <a:ext uri="{FF2B5EF4-FFF2-40B4-BE49-F238E27FC236}">
                <a16:creationId xmlns:a16="http://schemas.microsoft.com/office/drawing/2014/main" id="{B0402680-7BAD-9E54-7265-F88DB24EB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766" y="3342046"/>
            <a:ext cx="914400" cy="914400"/>
          </a:xfrm>
          <a:prstGeom prst="rect">
            <a:avLst/>
          </a:prstGeom>
        </p:spPr>
      </p:pic>
      <p:pic>
        <p:nvPicPr>
          <p:cNvPr id="10" name="그래픽 9" descr="사용자 단색으로 채워진">
            <a:extLst>
              <a:ext uri="{FF2B5EF4-FFF2-40B4-BE49-F238E27FC236}">
                <a16:creationId xmlns:a16="http://schemas.microsoft.com/office/drawing/2014/main" id="{415BB194-832E-EA15-7022-8ADDB326D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1766" y="1998640"/>
            <a:ext cx="914400" cy="914400"/>
          </a:xfrm>
          <a:prstGeom prst="rect">
            <a:avLst/>
          </a:prstGeom>
        </p:spPr>
      </p:pic>
      <p:pic>
        <p:nvPicPr>
          <p:cNvPr id="12" name="그래픽 11" descr="지속 가능성 단색으로 채워진">
            <a:extLst>
              <a:ext uri="{FF2B5EF4-FFF2-40B4-BE49-F238E27FC236}">
                <a16:creationId xmlns:a16="http://schemas.microsoft.com/office/drawing/2014/main" id="{6CA02B6D-BDE6-8096-1312-17705A047E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1766" y="4636302"/>
            <a:ext cx="914400" cy="9144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E4710A-ADDD-6DA2-1322-CF1C1775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26</a:t>
            </a:fld>
            <a:r>
              <a:rPr lang="en-US"/>
              <a:t>/27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44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170D4E3-9C26-B930-82F3-FCE4284D2F5A}"/>
              </a:ext>
            </a:extLst>
          </p:cNvPr>
          <p:cNvSpPr txBox="1">
            <a:spLocks/>
          </p:cNvSpPr>
          <p:nvPr/>
        </p:nvSpPr>
        <p:spPr>
          <a:xfrm>
            <a:off x="565150" y="3103119"/>
            <a:ext cx="7335835" cy="27782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1" i="0" kern="1200" spc="4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7200" dirty="0">
                <a:latin typeface="noto"/>
              </a:rPr>
              <a:t>Thank You!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6F3918-1FCE-DC4E-C028-FB291846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27</a:t>
            </a:fld>
            <a:r>
              <a:rPr lang="en-US"/>
              <a:t>/27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1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E1D85-25FE-729A-E8FC-086FE2B9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103119"/>
            <a:ext cx="7335835" cy="27782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7200" dirty="0">
                <a:latin typeface="noto"/>
              </a:rPr>
              <a:t>Goal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0BBBD3-03B8-AF07-4C21-01A6586F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3</a:t>
            </a:fld>
            <a:r>
              <a:rPr lang="en-US"/>
              <a:t>/27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8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37A8B-9DCF-F759-0F87-5CC0C1CB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noto"/>
              </a:rPr>
              <a:t>Goal</a:t>
            </a:r>
            <a:endParaRPr lang="ko-KR" altLang="en-US" sz="4800" dirty="0">
              <a:latin typeface="noto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E296CC63-D2A1-AEB0-F6CD-ECA3EBD5B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8933096"/>
              </p:ext>
            </p:extLst>
          </p:nvPr>
        </p:nvGraphicFramePr>
        <p:xfrm>
          <a:off x="890016" y="1614168"/>
          <a:ext cx="7078855" cy="471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그래픽 8" descr="지속 가능성 단색으로 채워진">
            <a:extLst>
              <a:ext uri="{FF2B5EF4-FFF2-40B4-BE49-F238E27FC236}">
                <a16:creationId xmlns:a16="http://schemas.microsoft.com/office/drawing/2014/main" id="{E294FCAC-CE9E-AFF8-38D4-55E89DC9C4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1703" y="5139154"/>
            <a:ext cx="914400" cy="9144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10AE47-0958-E18F-FA58-F7DF0F94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4</a:t>
            </a:fld>
            <a:r>
              <a:rPr lang="en-US"/>
              <a:t>/27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E1D85-25FE-729A-E8FC-086FE2B9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103119"/>
            <a:ext cx="7335835" cy="27782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7200" dirty="0">
                <a:latin typeface="noto"/>
              </a:rPr>
              <a:t>Overview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4D7AAC-74CC-F237-0BDB-E7EAEF83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5</a:t>
            </a:fld>
            <a:r>
              <a:rPr lang="en-US"/>
              <a:t>/27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5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DD07770D-784F-2CCA-0356-DA142DB1C9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2811" r="2351" b="4295"/>
          <a:stretch/>
        </p:blipFill>
        <p:spPr bwMode="auto">
          <a:xfrm>
            <a:off x="837396" y="1431507"/>
            <a:ext cx="8276544" cy="452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C137A8B-9DCF-F759-0F87-5CC0C1CB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noto"/>
              </a:rPr>
              <a:t>Overview – Process Diagram</a:t>
            </a:r>
            <a:endParaRPr lang="ko-KR" altLang="en-US" sz="4800" dirty="0">
              <a:latin typeface="noto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AE26AA9-A862-BD9D-E073-63F629CF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6</a:t>
            </a:fld>
            <a:r>
              <a:rPr lang="en-US"/>
              <a:t>/27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4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A8AF44-7D58-7394-B924-7478BD33F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93" y="1759712"/>
            <a:ext cx="8493345" cy="406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C137A8B-9DCF-F759-0F87-5CC0C1CB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noto"/>
              </a:rPr>
              <a:t>Overview – System Architecture</a:t>
            </a:r>
            <a:endParaRPr lang="ko-KR" altLang="en-US" sz="4800" dirty="0">
              <a:latin typeface="no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1D921-6B9B-7C96-8484-68643E57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7</a:t>
            </a:fld>
            <a:r>
              <a:rPr lang="en-US"/>
              <a:t>/27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4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863E7FA4-BFCA-B9B5-58CC-BB5F32166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2091137"/>
            <a:ext cx="4353691" cy="1119034"/>
          </a:xfrm>
        </p:spPr>
      </p:pic>
      <p:pic>
        <p:nvPicPr>
          <p:cNvPr id="10" name="그림 9" descr="노랑, 종이접기이(가) 표시된 사진&#10;&#10;자동 생성된 설명">
            <a:extLst>
              <a:ext uri="{FF2B5EF4-FFF2-40B4-BE49-F238E27FC236}">
                <a16:creationId xmlns:a16="http://schemas.microsoft.com/office/drawing/2014/main" id="{49BDBF02-1A4D-2A63-2317-9A7127781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41" y="1685962"/>
            <a:ext cx="5612752" cy="1929384"/>
          </a:xfrm>
          <a:prstGeom prst="rect">
            <a:avLst/>
          </a:prstGeom>
        </p:spPr>
      </p:pic>
      <p:pic>
        <p:nvPicPr>
          <p:cNvPr id="12" name="그림 11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0B63D96E-7442-15A6-6611-BFC7898CF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3" y="4001083"/>
            <a:ext cx="3864864" cy="1297821"/>
          </a:xfrm>
          <a:prstGeom prst="rect">
            <a:avLst/>
          </a:prstGeom>
        </p:spPr>
      </p:pic>
      <p:pic>
        <p:nvPicPr>
          <p:cNvPr id="14" name="그림 13" descr="디자인이(가) 표시된 사진&#10;&#10;자동 생성된 설명">
            <a:extLst>
              <a:ext uri="{FF2B5EF4-FFF2-40B4-BE49-F238E27FC236}">
                <a16:creationId xmlns:a16="http://schemas.microsoft.com/office/drawing/2014/main" id="{2F48B6FC-2A25-4898-AE11-B5328124B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85" y="3517710"/>
            <a:ext cx="3864864" cy="226456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E139D5CF-CA1E-B28D-E6BA-CDE8E1E1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noto"/>
              </a:rPr>
              <a:t>Overview – Development Stack</a:t>
            </a:r>
            <a:endParaRPr lang="ko-KR" altLang="en-US" sz="4800" dirty="0">
              <a:latin typeface="noto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FE05F7-A026-DBF2-1DED-59FD1083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8</a:t>
            </a:fld>
            <a:r>
              <a:rPr lang="en-US"/>
              <a:t>/27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4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37A8B-9DCF-F759-0F87-5CC0C1CB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noto"/>
              </a:rPr>
              <a:t>Overview – System Architecture</a:t>
            </a:r>
            <a:endParaRPr lang="ko-KR" altLang="en-US" sz="4800" dirty="0">
              <a:latin typeface="noto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5AD04DE-00D4-C860-0F7A-BF4C62C37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6" t="6048" r="6696" b="5453"/>
          <a:stretch/>
        </p:blipFill>
        <p:spPr>
          <a:xfrm>
            <a:off x="2475837" y="1645057"/>
            <a:ext cx="4595524" cy="484108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84BBC6-6CCD-2FF9-0180-B975C258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9</a:t>
            </a:fld>
            <a:r>
              <a:rPr lang="en-US"/>
              <a:t>/27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8928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1684</TotalTime>
  <Words>642</Words>
  <Application>Microsoft Office PowerPoint</Application>
  <PresentationFormat>와이드스크린</PresentationFormat>
  <Paragraphs>167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noto</vt:lpstr>
      <vt:lpstr>맑은 고딕</vt:lpstr>
      <vt:lpstr>Arial</vt:lpstr>
      <vt:lpstr>Trebuchet MS</vt:lpstr>
      <vt:lpstr>Wingdings 3</vt:lpstr>
      <vt:lpstr>패싯</vt:lpstr>
      <vt:lpstr>PowerPoint 프레젠테이션</vt:lpstr>
      <vt:lpstr>Contents</vt:lpstr>
      <vt:lpstr>Goal</vt:lpstr>
      <vt:lpstr>Goal</vt:lpstr>
      <vt:lpstr>Overview</vt:lpstr>
      <vt:lpstr>Overview – Process Diagram</vt:lpstr>
      <vt:lpstr>Overview – System Architecture</vt:lpstr>
      <vt:lpstr>Overview – Development Stack</vt:lpstr>
      <vt:lpstr>Overview – System Architecture</vt:lpstr>
      <vt:lpstr>Overview – Relational Shema</vt:lpstr>
      <vt:lpstr>Feature</vt:lpstr>
      <vt:lpstr>Feature</vt:lpstr>
      <vt:lpstr>Feature</vt:lpstr>
      <vt:lpstr>Feature</vt:lpstr>
      <vt:lpstr>Feature</vt:lpstr>
      <vt:lpstr>Feature</vt:lpstr>
      <vt:lpstr>Feature</vt:lpstr>
      <vt:lpstr>Feature</vt:lpstr>
      <vt:lpstr>Feature</vt:lpstr>
      <vt:lpstr>Project Management</vt:lpstr>
      <vt:lpstr>Project Management - Team</vt:lpstr>
      <vt:lpstr>Project Management - Schedule</vt:lpstr>
      <vt:lpstr>Project Management - Schedule</vt:lpstr>
      <vt:lpstr>Project Management - Cooperation &amp; Communication</vt:lpstr>
      <vt:lpstr>Expectation</vt:lpstr>
      <vt:lpstr>Expectation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이찬</dc:creator>
  <cp:lastModifiedBy>이찬</cp:lastModifiedBy>
  <cp:revision>34</cp:revision>
  <dcterms:created xsi:type="dcterms:W3CDTF">2024-04-10T12:55:03Z</dcterms:created>
  <dcterms:modified xsi:type="dcterms:W3CDTF">2024-06-13T15:30:49Z</dcterms:modified>
</cp:coreProperties>
</file>