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51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0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36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32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63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49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5A2E3AB-5CA6-4096-9E64-3C8BAEFE8A61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97BF2A5-7B1D-4970-B715-84EF9CDFA4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7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2A0-0C9E-50A5-33F8-AE7B39805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Tema 5 – </a:t>
            </a:r>
            <a:r>
              <a:rPr lang="en-GB" dirty="0" err="1"/>
              <a:t>Etaj</a:t>
            </a:r>
            <a:r>
              <a:rPr lang="en-GB" dirty="0"/>
              <a:t> </a:t>
            </a:r>
            <a:r>
              <a:rPr lang="en-GB" dirty="0" err="1"/>
              <a:t>Amplificare</a:t>
            </a:r>
            <a:r>
              <a:rPr lang="en-GB" dirty="0"/>
              <a:t> AB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13C6D-71BB-0313-9B45-E6DBCF80E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Codreanu Dan 6503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20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8692-7910-D6E5-F7C6-EF062B93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Schema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etajului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de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amplificare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clasa</a:t>
            </a:r>
            <a:r>
              <a:rPr lang="en-US" sz="3200" kern="1200" dirty="0">
                <a:latin typeface="+mj-lt"/>
                <a:ea typeface="+mj-ea"/>
                <a:cs typeface="+mj-cs"/>
              </a:rPr>
              <a:t> AB:</a:t>
            </a:r>
          </a:p>
        </p:txBody>
      </p:sp>
      <p:pic>
        <p:nvPicPr>
          <p:cNvPr id="5" name="Content Placeholder 4" descr="A diagram of a circuit&#10;&#10;Description automatically generated">
            <a:extLst>
              <a:ext uri="{FF2B5EF4-FFF2-40B4-BE49-F238E27FC236}">
                <a16:creationId xmlns:a16="http://schemas.microsoft.com/office/drawing/2014/main" id="{55B90364-596D-0022-1F55-60BB17EFD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0230" y="1675227"/>
            <a:ext cx="857154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35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1DF5A0-9F4D-4F1D-8A55-D5F0F3BA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Amplificarea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pentru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semnal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intrare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250mv:</a:t>
            </a:r>
            <a:b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 = </a:t>
            </a:r>
            <a:r>
              <a:rPr lang="en-US" sz="2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Vout</a:t>
            </a:r>
            <a:r>
              <a:rPr lang="en-US" sz="2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/ Vin =&gt; A = 1,91V/0,25V  = 7,64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3AE47E-FB35-9938-E884-133802AAA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97661"/>
            <a:ext cx="11327549" cy="4389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16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A0A9671-5B92-26A2-799A-51ADF0E3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202174" cy="1519356"/>
            <a:chOff x="0" y="-29768"/>
            <a:chExt cx="12202174" cy="151935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CC6B4C-401C-575A-AE8E-2739C2374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DEFFA9F-9B89-18D4-F35B-F234DBA67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7AAAC44-71DE-C03C-8778-4B46866A1F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62841C-91D7-CDFE-41A0-59BA133D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5614"/>
            <a:ext cx="686990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Valoarea maxima a intrarii pentru cate distorisunile nu depsesc 5% (0.382):</a:t>
            </a: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Paramtetric sweep: 250m  425m 475m 500m 525m 550m 600m;</a:t>
            </a:r>
            <a:b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-&gt; Valoare gasita 525mV intrare: Amplif. max = 7.25 ~aprox 5% &lt;</a:t>
            </a:r>
          </a:p>
        </p:txBody>
      </p:sp>
      <p:pic>
        <p:nvPicPr>
          <p:cNvPr id="5" name="Content Placeholder 4" descr="A graph with colorful lines&#10;&#10;Description automatically generated">
            <a:extLst>
              <a:ext uri="{FF2B5EF4-FFF2-40B4-BE49-F238E27FC236}">
                <a16:creationId xmlns:a16="http://schemas.microsoft.com/office/drawing/2014/main" id="{9297C009-B588-8309-A6B9-2933ECF295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855" r="3724"/>
          <a:stretch/>
        </p:blipFill>
        <p:spPr>
          <a:xfrm>
            <a:off x="1546890" y="617081"/>
            <a:ext cx="9098218" cy="403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55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755A2-8D7A-D10C-A64B-8FD3E956B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Banda de </a:t>
            </a:r>
            <a:r>
              <a:rPr lang="en-GB" sz="4000" dirty="0" err="1">
                <a:solidFill>
                  <a:srgbClr val="FFFFFF"/>
                </a:solidFill>
              </a:rPr>
              <a:t>frecventa</a:t>
            </a:r>
            <a:r>
              <a:rPr lang="en-GB" sz="4000" dirty="0">
                <a:solidFill>
                  <a:srgbClr val="FFFFFF"/>
                </a:solidFill>
              </a:rPr>
              <a:t> 30Hz-100Khz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47A2A-418C-E01B-A209-D65907BA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524527"/>
            <a:ext cx="10854813" cy="44324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86458-BA14-C006-65F7-137724536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256" y="3833199"/>
            <a:ext cx="8332826" cy="1119982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194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1A647-F26F-1FF0-BF4A-5710E33AB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Analiza Fourier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CBE273-1F2A-E33C-8BCA-A6E4F81C2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6" y="402570"/>
            <a:ext cx="11110450" cy="4462945"/>
          </a:xfrm>
          <a:prstGeom prst="rect">
            <a:avLst/>
          </a:prstGeom>
        </p:spPr>
      </p:pic>
      <p:sp>
        <p:nvSpPr>
          <p:cNvPr id="46" name="Content Placeholder 45">
            <a:extLst>
              <a:ext uri="{FF2B5EF4-FFF2-40B4-BE49-F238E27FC236}">
                <a16:creationId xmlns:a16="http://schemas.microsoft.com/office/drawing/2014/main" id="{8F6F708B-60C1-89E9-50AD-235B2E65AF9D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940256" y="4953180"/>
            <a:ext cx="8332826" cy="45719"/>
          </a:xfrm>
        </p:spPr>
        <p:txBody>
          <a:bodyPr anchor="ctr">
            <a:normAutofit fontScale="25000" lnSpcReduction="20000"/>
          </a:bodyPr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499095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88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Tema 5 – Etaj Amplificare AB</vt:lpstr>
      <vt:lpstr>Schema etajului de amplificare clasa AB:</vt:lpstr>
      <vt:lpstr>Amplificarea pentru un semnal de intrare de 250mv: A = Vout / Vin =&gt; A = 1,91V/0,25V  = 7,64</vt:lpstr>
      <vt:lpstr>Valoarea maxima a intrarii pentru cate distorisunile nu depsesc 5% (0.382): Paramtetric sweep: 250m  425m 475m 500m 525m 550m 600m; -&gt; Valoare gasita 525mV intrare: Amplif. max = 7.25 ~aprox 5% &lt;</vt:lpstr>
      <vt:lpstr>Banda de frecventa 30Hz-100Khz</vt:lpstr>
      <vt:lpstr>Analiza Fourier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Codreanu</dc:creator>
  <cp:lastModifiedBy>Dan Codreanu</cp:lastModifiedBy>
  <cp:revision>3</cp:revision>
  <dcterms:created xsi:type="dcterms:W3CDTF">2025-01-06T11:12:00Z</dcterms:created>
  <dcterms:modified xsi:type="dcterms:W3CDTF">2025-01-06T13:30:40Z</dcterms:modified>
</cp:coreProperties>
</file>