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304D45-6B39-FCAA-2DC7-3B73A1EE1D4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6725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o-RO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FB1D-B23B-88D3-72AF-832BB07F4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839528"/>
          </a:xfrm>
        </p:spPr>
        <p:txBody>
          <a:bodyPr/>
          <a:lstStyle/>
          <a:p>
            <a:pPr algn="ctr"/>
            <a:r>
              <a:rPr lang="ro-RO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virtual de monitorizare a unor parametri din mediul ambiant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A9AC-A466-9BBD-C3FF-C5A446A67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Codreanu DAN 6503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7986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5B0C-A5E9-39B2-A8F7-220F3629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ansamblu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07AD5-E773-1026-5E6C-40A8F2398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650" y="1664449"/>
            <a:ext cx="7748846" cy="4195762"/>
          </a:xfrm>
        </p:spPr>
      </p:pic>
    </p:spTree>
    <p:extLst>
      <p:ext uri="{BB962C8B-B14F-4D97-AF65-F5344CB8AC3E}">
        <p14:creationId xmlns:p14="http://schemas.microsoft.com/office/powerpoint/2010/main" val="196760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CB34-E378-DF32-A882-44951777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D589B-19CD-A83F-320C-1A28A958E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950035"/>
            <a:ext cx="5210902" cy="271500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84E13-9C83-41C5-0688-213738CA8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381" y="2170545"/>
            <a:ext cx="3730292" cy="4086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53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6897-BE18-9945-D689-A7C9E732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Prelucrare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MQ2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592E59-82CF-6B4E-88F9-DD705317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58" y="1410110"/>
            <a:ext cx="5374086" cy="49216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C0A97-D0FA-1330-2995-0045A0D75BB6}"/>
              </a:ext>
            </a:extLst>
          </p:cNvPr>
          <p:cNvSpPr txBox="1"/>
          <p:nvPr/>
        </p:nvSpPr>
        <p:spPr>
          <a:xfrm>
            <a:off x="5735044" y="2296619"/>
            <a:ext cx="6096000" cy="3339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endParaRPr lang="ro-RO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Two points are taken from the curve. With these two points, a line is formed which is "approximately equivalent" to the original curve. </a:t>
            </a:r>
            <a:endParaRPr lang="ro-RO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data format:{ x, y, slope}; point1: (lg200, 0.21), point2: (lg10000, -0.59)</a:t>
            </a:r>
            <a:endParaRPr lang="ro-RO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  <a:endParaRPr lang="ro-RO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o-RO" sz="1200" b="1" kern="100" dirty="0">
                <a:solidFill>
                  <a:srgbClr val="E9713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 </a:t>
            </a:r>
            <a:r>
              <a:rPr lang="ro-RO" sz="1200" b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LPGCurve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{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0.21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1.04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ro-RO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o-RO" sz="1200" b="1" kern="100" dirty="0">
                <a:solidFill>
                  <a:srgbClr val="E9713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200" b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COCurve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{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0.72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0.78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o-RO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o-RO" sz="1200" b="1" kern="100" dirty="0">
                <a:solidFill>
                  <a:srgbClr val="E9713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200" b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SmokeCurve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 {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0.53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0.98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o-RO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o-RO" sz="1200" b="1" kern="100" dirty="0">
                <a:solidFill>
                  <a:srgbClr val="E9713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1200" b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ro-RO" sz="1200" b="1" kern="100" dirty="0">
                <a:solidFill>
                  <a:srgbClr val="A02B9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o-RO" sz="1200" b="1" kern="100" dirty="0">
                <a:solidFill>
                  <a:srgbClr val="59595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1200" b="1" kern="100" dirty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o-RO" sz="1200" b="1" kern="1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ro-RO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02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976D-14DC-32A6-64DE-C9DD52A6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pentru calcularea concetratiei de gaze</a:t>
            </a:r>
            <a:endParaRPr lang="ro-RO" sz="8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72E12-A218-3DEB-3681-726206F0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0" y="2403624"/>
            <a:ext cx="9840971" cy="3254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72AC-60A3-E839-6F81-9C9E7AA2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1" y="1447800"/>
            <a:ext cx="398267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o-RO" sz="5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Arhitectura software utilizata</a:t>
            </a:r>
            <a:endParaRPr lang="en-US" sz="199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0A802D1-50FB-54B5-2CDD-2A9B904948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925" y="672860"/>
            <a:ext cx="7970807" cy="551228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28700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25691-B15C-474D-E730-3758C956E29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-1" b="6943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D251D-AF3E-E557-938E-2E6DB481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48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Google Spreadsheets</a:t>
            </a:r>
          </a:p>
        </p:txBody>
      </p:sp>
    </p:spTree>
    <p:extLst>
      <p:ext uri="{BB962C8B-B14F-4D97-AF65-F5344CB8AC3E}">
        <p14:creationId xmlns:p14="http://schemas.microsoft.com/office/powerpoint/2010/main" val="20942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83D5-5D12-FF72-8494-7923A7C1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64654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909084-B734-10AC-0ACC-8026FC04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545"/>
            <a:ext cx="12192000" cy="6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1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133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Century Gothic</vt:lpstr>
      <vt:lpstr>Consolas</vt:lpstr>
      <vt:lpstr>Times New Roman</vt:lpstr>
      <vt:lpstr>Wingdings 3</vt:lpstr>
      <vt:lpstr>Ion</vt:lpstr>
      <vt:lpstr>Instrument virtual de monitorizare a unor parametri din mediul ambiant</vt:lpstr>
      <vt:lpstr>Imagine de ansamblu </vt:lpstr>
      <vt:lpstr>Structura hardware</vt:lpstr>
      <vt:lpstr>Prelucrare date MQ2</vt:lpstr>
      <vt:lpstr>Diagrama pentru calcularea concetratiei de gaze</vt:lpstr>
      <vt:lpstr>Arhitectura software utilizata</vt:lpstr>
      <vt:lpstr>Datele din Google Spreadsheets</vt:lpstr>
      <vt:lpstr>Instrumentul Virtual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Codreanu, Dan</dc:creator>
  <cp:lastModifiedBy>Codreanu, Dan</cp:lastModifiedBy>
  <cp:revision>4</cp:revision>
  <dcterms:created xsi:type="dcterms:W3CDTF">2025-06-11T05:51:20Z</dcterms:created>
  <dcterms:modified xsi:type="dcterms:W3CDTF">2025-06-11T07:34:32Z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Ion:12</vt:lpwstr>
  </property>
  <property fmtid="{D5CDD505-2E9C-101B-9397-08002B2CF9AE}" pid="3" name="ClassificationContentMarkingFooterText">
    <vt:lpwstr>Internal</vt:lpwstr>
  </property>
</Properties>
</file>