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6AE93-D586-4E93-A9E6-DB548380FF98}" v="82" dt="2024-03-06T20:31:03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esasn Codrut" userId="c09d6b9d5585f727" providerId="Windows Live" clId="Web-{B206AE93-D586-4E93-A9E6-DB548380FF98}"/>
    <pc:docChg chg="addSld modSld sldOrd">
      <pc:chgData name="Seresasn Codrut" userId="c09d6b9d5585f727" providerId="Windows Live" clId="Web-{B206AE93-D586-4E93-A9E6-DB548380FF98}" dt="2024-03-06T20:31:03.075" v="74" actId="14100"/>
      <pc:docMkLst>
        <pc:docMk/>
      </pc:docMkLst>
      <pc:sldChg chg="addSp delSp modSp mod modClrScheme chgLayout">
        <pc:chgData name="Seresasn Codrut" userId="c09d6b9d5585f727" providerId="Windows Live" clId="Web-{B206AE93-D586-4E93-A9E6-DB548380FF98}" dt="2024-03-06T20:23:18.253" v="25" actId="20577"/>
        <pc:sldMkLst>
          <pc:docMk/>
          <pc:sldMk cId="109857222" sldId="256"/>
        </pc:sldMkLst>
        <pc:spChg chg="mod ord">
          <ac:chgData name="Seresasn Codrut" userId="c09d6b9d5585f727" providerId="Windows Live" clId="Web-{B206AE93-D586-4E93-A9E6-DB548380FF98}" dt="2024-03-06T20:23:18.253" v="25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Seresasn Codrut" userId="c09d6b9d5585f727" providerId="Windows Live" clId="Web-{B206AE93-D586-4E93-A9E6-DB548380FF98}" dt="2024-03-06T20:22:04.502" v="1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Seresasn Codrut" userId="c09d6b9d5585f727" providerId="Windows Live" clId="Web-{B206AE93-D586-4E93-A9E6-DB548380FF98}" dt="2024-03-06T20:22:58.206" v="21"/>
          <ac:spMkLst>
            <pc:docMk/>
            <pc:sldMk cId="109857222" sldId="256"/>
            <ac:spMk id="5" creationId="{27B3FFD3-DE94-C5FF-696E-E5E45C6968B9}"/>
          </ac:spMkLst>
        </pc:spChg>
      </pc:sldChg>
      <pc:sldChg chg="addSp delSp modSp new mod modClrScheme chgLayout">
        <pc:chgData name="Seresasn Codrut" userId="c09d6b9d5585f727" providerId="Windows Live" clId="Web-{B206AE93-D586-4E93-A9E6-DB548380FF98}" dt="2024-03-06T20:24:04.442" v="31" actId="1076"/>
        <pc:sldMkLst>
          <pc:docMk/>
          <pc:sldMk cId="4260286723" sldId="257"/>
        </pc:sldMkLst>
        <pc:spChg chg="del">
          <ac:chgData name="Seresasn Codrut" userId="c09d6b9d5585f727" providerId="Windows Live" clId="Web-{B206AE93-D586-4E93-A9E6-DB548380FF98}" dt="2024-03-06T20:22:25.878" v="20"/>
          <ac:spMkLst>
            <pc:docMk/>
            <pc:sldMk cId="4260286723" sldId="257"/>
            <ac:spMk id="2" creationId="{16E79F06-D6C7-955E-A3EA-2634DFDBD985}"/>
          </ac:spMkLst>
        </pc:spChg>
        <pc:spChg chg="del">
          <ac:chgData name="Seresasn Codrut" userId="c09d6b9d5585f727" providerId="Windows Live" clId="Web-{B206AE93-D586-4E93-A9E6-DB548380FF98}" dt="2024-03-06T20:22:25.878" v="20"/>
          <ac:spMkLst>
            <pc:docMk/>
            <pc:sldMk cId="4260286723" sldId="257"/>
            <ac:spMk id="3" creationId="{A2D88605-9C1A-E28A-F8F9-F9B680F6FC57}"/>
          </ac:spMkLst>
        </pc:spChg>
        <pc:picChg chg="add mod">
          <ac:chgData name="Seresasn Codrut" userId="c09d6b9d5585f727" providerId="Windows Live" clId="Web-{B206AE93-D586-4E93-A9E6-DB548380FF98}" dt="2024-03-06T20:24:04.442" v="31" actId="1076"/>
          <ac:picMkLst>
            <pc:docMk/>
            <pc:sldMk cId="4260286723" sldId="257"/>
            <ac:picMk id="4" creationId="{05365FA5-3D5E-9ACC-77B4-C0FBA9E85EF2}"/>
          </ac:picMkLst>
        </pc:picChg>
      </pc:sldChg>
      <pc:sldChg chg="addSp modSp new ord">
        <pc:chgData name="Seresasn Codrut" userId="c09d6b9d5585f727" providerId="Windows Live" clId="Web-{B206AE93-D586-4E93-A9E6-DB548380FF98}" dt="2024-03-06T20:27:41.993" v="50"/>
        <pc:sldMkLst>
          <pc:docMk/>
          <pc:sldMk cId="728479585" sldId="258"/>
        </pc:sldMkLst>
        <pc:picChg chg="add mod">
          <ac:chgData name="Seresasn Codrut" userId="c09d6b9d5585f727" providerId="Windows Live" clId="Web-{B206AE93-D586-4E93-A9E6-DB548380FF98}" dt="2024-03-06T20:25:19.037" v="37" actId="1076"/>
          <ac:picMkLst>
            <pc:docMk/>
            <pc:sldMk cId="728479585" sldId="258"/>
            <ac:picMk id="2" creationId="{6666A771-3C82-E18A-A717-34D4F8A50B5A}"/>
          </ac:picMkLst>
        </pc:picChg>
      </pc:sldChg>
      <pc:sldChg chg="addSp modSp new ord">
        <pc:chgData name="Seresasn Codrut" userId="c09d6b9d5585f727" providerId="Windows Live" clId="Web-{B206AE93-D586-4E93-A9E6-DB548380FF98}" dt="2024-03-06T20:26:13.429" v="48" actId="1076"/>
        <pc:sldMkLst>
          <pc:docMk/>
          <pc:sldMk cId="27230448" sldId="259"/>
        </pc:sldMkLst>
        <pc:picChg chg="add mod">
          <ac:chgData name="Seresasn Codrut" userId="c09d6b9d5585f727" providerId="Windows Live" clId="Web-{B206AE93-D586-4E93-A9E6-DB548380FF98}" dt="2024-03-06T20:26:13.429" v="48" actId="1076"/>
          <ac:picMkLst>
            <pc:docMk/>
            <pc:sldMk cId="27230448" sldId="259"/>
            <ac:picMk id="2" creationId="{E9186C25-E1CC-8495-1E22-976DD1E8CDEA}"/>
          </ac:picMkLst>
        </pc:picChg>
      </pc:sldChg>
      <pc:sldChg chg="addSp modSp new">
        <pc:chgData name="Seresasn Codrut" userId="c09d6b9d5585f727" providerId="Windows Live" clId="Web-{B206AE93-D586-4E93-A9E6-DB548380FF98}" dt="2024-03-06T20:28:23.228" v="58" actId="1076"/>
        <pc:sldMkLst>
          <pc:docMk/>
          <pc:sldMk cId="1574423080" sldId="260"/>
        </pc:sldMkLst>
        <pc:picChg chg="add mod">
          <ac:chgData name="Seresasn Codrut" userId="c09d6b9d5585f727" providerId="Windows Live" clId="Web-{B206AE93-D586-4E93-A9E6-DB548380FF98}" dt="2024-03-06T20:28:23.228" v="58" actId="1076"/>
          <ac:picMkLst>
            <pc:docMk/>
            <pc:sldMk cId="1574423080" sldId="260"/>
            <ac:picMk id="2" creationId="{BCE1A0CF-B41C-3C7E-394B-E49B3E96A4AA}"/>
          </ac:picMkLst>
        </pc:picChg>
      </pc:sldChg>
      <pc:sldChg chg="addSp modSp new">
        <pc:chgData name="Seresasn Codrut" userId="c09d6b9d5585f727" providerId="Windows Live" clId="Web-{B206AE93-D586-4E93-A9E6-DB548380FF98}" dt="2024-03-06T20:29:27.261" v="64" actId="1076"/>
        <pc:sldMkLst>
          <pc:docMk/>
          <pc:sldMk cId="261089278" sldId="261"/>
        </pc:sldMkLst>
        <pc:picChg chg="add mod">
          <ac:chgData name="Seresasn Codrut" userId="c09d6b9d5585f727" providerId="Windows Live" clId="Web-{B206AE93-D586-4E93-A9E6-DB548380FF98}" dt="2024-03-06T20:29:27.261" v="64" actId="1076"/>
          <ac:picMkLst>
            <pc:docMk/>
            <pc:sldMk cId="261089278" sldId="261"/>
            <ac:picMk id="2" creationId="{CC58FFC9-0ED7-A3D7-71B5-8648E36856D0}"/>
          </ac:picMkLst>
        </pc:picChg>
      </pc:sldChg>
      <pc:sldChg chg="addSp modSp new">
        <pc:chgData name="Seresasn Codrut" userId="c09d6b9d5585f727" providerId="Windows Live" clId="Web-{B206AE93-D586-4E93-A9E6-DB548380FF98}" dt="2024-03-06T20:30:03.480" v="70" actId="14100"/>
        <pc:sldMkLst>
          <pc:docMk/>
          <pc:sldMk cId="637240965" sldId="262"/>
        </pc:sldMkLst>
        <pc:picChg chg="add mod">
          <ac:chgData name="Seresasn Codrut" userId="c09d6b9d5585f727" providerId="Windows Live" clId="Web-{B206AE93-D586-4E93-A9E6-DB548380FF98}" dt="2024-03-06T20:30:03.480" v="70" actId="14100"/>
          <ac:picMkLst>
            <pc:docMk/>
            <pc:sldMk cId="637240965" sldId="262"/>
            <ac:picMk id="2" creationId="{C7283601-235E-9772-495D-A156C105D774}"/>
          </ac:picMkLst>
        </pc:picChg>
      </pc:sldChg>
      <pc:sldChg chg="addSp modSp new">
        <pc:chgData name="Seresasn Codrut" userId="c09d6b9d5585f727" providerId="Windows Live" clId="Web-{B206AE93-D586-4E93-A9E6-DB548380FF98}" dt="2024-03-06T20:31:03.075" v="74" actId="14100"/>
        <pc:sldMkLst>
          <pc:docMk/>
          <pc:sldMk cId="1745910820" sldId="263"/>
        </pc:sldMkLst>
        <pc:picChg chg="add mod">
          <ac:chgData name="Seresasn Codrut" userId="c09d6b9d5585f727" providerId="Windows Live" clId="Web-{B206AE93-D586-4E93-A9E6-DB548380FF98}" dt="2024-03-06T20:31:03.075" v="74" actId="14100"/>
          <ac:picMkLst>
            <pc:docMk/>
            <pc:sldMk cId="1745910820" sldId="263"/>
            <ac:picMk id="2" creationId="{123106BD-E915-4E9F-E106-EC06282276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i="1" err="1">
                <a:ea typeface="+mj-lt"/>
                <a:cs typeface="+mj-lt"/>
              </a:rPr>
              <a:t>Constituția</a:t>
            </a:r>
            <a:r>
              <a:rPr lang="en-US" sz="6600" b="1" i="1" dirty="0">
                <a:ea typeface="+mj-lt"/>
                <a:cs typeface="+mj-lt"/>
              </a:rPr>
              <a:t> </a:t>
            </a:r>
            <a:r>
              <a:rPr lang="en-US" sz="6600" b="1" i="1" err="1">
                <a:ea typeface="+mj-lt"/>
                <a:cs typeface="+mj-lt"/>
              </a:rPr>
              <a:t>pentru</a:t>
            </a:r>
            <a:r>
              <a:rPr lang="en-US" sz="6600" b="1" i="1" dirty="0">
                <a:ea typeface="+mj-lt"/>
                <a:cs typeface="+mj-lt"/>
              </a:rPr>
              <a:t> </a:t>
            </a:r>
            <a:br>
              <a:rPr lang="en-US" sz="6600" b="1" i="1" dirty="0">
                <a:ea typeface="+mj-lt"/>
                <a:cs typeface="+mj-lt"/>
              </a:rPr>
            </a:br>
            <a:r>
              <a:rPr lang="en-US" sz="6600" b="1" i="1" err="1">
                <a:ea typeface="+mj-lt"/>
                <a:cs typeface="+mj-lt"/>
              </a:rPr>
              <a:t>colegii</a:t>
            </a:r>
            <a:r>
              <a:rPr lang="en-US" sz="6600" b="1" i="1" dirty="0">
                <a:ea typeface="+mj-lt"/>
                <a:cs typeface="+mj-lt"/>
              </a:rPr>
              <a:t> </a:t>
            </a:r>
            <a:r>
              <a:rPr lang="en-US" sz="6600" b="1" i="1" err="1">
                <a:ea typeface="+mj-lt"/>
                <a:cs typeface="+mj-lt"/>
              </a:rPr>
              <a:t>mei</a:t>
            </a:r>
            <a:r>
              <a:rPr lang="en-US" sz="6600" b="1" i="1" dirty="0">
                <a:ea typeface="+mj-lt"/>
                <a:cs typeface="+mj-lt"/>
              </a:rPr>
              <a:t>...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in front of a classroom with a group of kids&#10;&#10;Description automatically generated">
            <a:extLst>
              <a:ext uri="{FF2B5EF4-FFF2-40B4-BE49-F238E27FC236}">
                <a16:creationId xmlns:a16="http://schemas.microsoft.com/office/drawing/2014/main" id="{05365FA5-3D5E-9ACC-77B4-C0FBA9E8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3" y="-51758"/>
            <a:ext cx="9428451" cy="69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a person pointing up&#10;&#10;Description automatically generated">
            <a:extLst>
              <a:ext uri="{FF2B5EF4-FFF2-40B4-BE49-F238E27FC236}">
                <a16:creationId xmlns:a16="http://schemas.microsoft.com/office/drawing/2014/main" id="{E9186C25-E1CC-8495-1E22-976DD1E8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27" y="5752"/>
            <a:ext cx="9255922" cy="68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two people in a classroom&#10;&#10;Description automatically generated">
            <a:extLst>
              <a:ext uri="{FF2B5EF4-FFF2-40B4-BE49-F238E27FC236}">
                <a16:creationId xmlns:a16="http://schemas.microsoft.com/office/drawing/2014/main" id="{6666A771-3C82-E18A-A717-34D4F8A5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26" y="5751"/>
            <a:ext cx="9241545" cy="68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7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ic page of a child and child&#10;&#10;Description automatically generated">
            <a:extLst>
              <a:ext uri="{FF2B5EF4-FFF2-40B4-BE49-F238E27FC236}">
                <a16:creationId xmlns:a16="http://schemas.microsoft.com/office/drawing/2014/main" id="{BCE1A0CF-B41C-3C7E-394B-E49B3E96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82" y="5752"/>
            <a:ext cx="9184036" cy="68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2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two people&#10;&#10;Description automatically generated">
            <a:extLst>
              <a:ext uri="{FF2B5EF4-FFF2-40B4-BE49-F238E27FC236}">
                <a16:creationId xmlns:a16="http://schemas.microsoft.com/office/drawing/2014/main" id="{CC58FFC9-0ED7-A3D7-71B5-8648E368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26" y="5751"/>
            <a:ext cx="9241545" cy="68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a person pointing at something&#10;&#10;Description automatically generated">
            <a:extLst>
              <a:ext uri="{FF2B5EF4-FFF2-40B4-BE49-F238E27FC236}">
                <a16:creationId xmlns:a16="http://schemas.microsoft.com/office/drawing/2014/main" id="{C7283601-235E-9772-495D-A156C105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27" y="5752"/>
            <a:ext cx="9255923" cy="68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4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a person pointing to a child&#10;&#10;Description automatically generated">
            <a:extLst>
              <a:ext uri="{FF2B5EF4-FFF2-40B4-BE49-F238E27FC236}">
                <a16:creationId xmlns:a16="http://schemas.microsoft.com/office/drawing/2014/main" id="{123106BD-E915-4E9F-E106-EC062822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04" y="5752"/>
            <a:ext cx="9241546" cy="68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1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Constituția pentru  colegii mei...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</cp:revision>
  <dcterms:created xsi:type="dcterms:W3CDTF">2024-03-06T20:19:00Z</dcterms:created>
  <dcterms:modified xsi:type="dcterms:W3CDTF">2024-03-06T20:31:03Z</dcterms:modified>
</cp:coreProperties>
</file>