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3" r:id="rId8"/>
    <p:sldId id="264" r:id="rId9"/>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03893-ADEF-77BA-AB98-98D96070EE7C}" v="285" dt="2025-02-02T15:20:10.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dobre" userId="8114d67fd9105b1b" providerId="Windows Live" clId="Web-{F1403893-ADEF-77BA-AB98-98D96070EE7C}"/>
    <pc:docChg chg="modSld">
      <pc:chgData name="alex dobre" userId="8114d67fd9105b1b" providerId="Windows Live" clId="Web-{F1403893-ADEF-77BA-AB98-98D96070EE7C}" dt="2025-02-02T15:20:10.682" v="293" actId="20577"/>
      <pc:docMkLst>
        <pc:docMk/>
      </pc:docMkLst>
      <pc:sldChg chg="modSp">
        <pc:chgData name="alex dobre" userId="8114d67fd9105b1b" providerId="Windows Live" clId="Web-{F1403893-ADEF-77BA-AB98-98D96070EE7C}" dt="2025-02-02T15:03:47.667" v="1" actId="20577"/>
        <pc:sldMkLst>
          <pc:docMk/>
          <pc:sldMk cId="732762921" sldId="258"/>
        </pc:sldMkLst>
        <pc:spChg chg="mod">
          <ac:chgData name="alex dobre" userId="8114d67fd9105b1b" providerId="Windows Live" clId="Web-{F1403893-ADEF-77BA-AB98-98D96070EE7C}" dt="2025-02-02T15:03:47.667" v="1" actId="20577"/>
          <ac:spMkLst>
            <pc:docMk/>
            <pc:sldMk cId="732762921" sldId="258"/>
            <ac:spMk id="3" creationId="{0F434206-3824-9274-B055-642AD022258A}"/>
          </ac:spMkLst>
        </pc:spChg>
      </pc:sldChg>
      <pc:sldChg chg="modSp">
        <pc:chgData name="alex dobre" userId="8114d67fd9105b1b" providerId="Windows Live" clId="Web-{F1403893-ADEF-77BA-AB98-98D96070EE7C}" dt="2025-02-02T15:20:10.682" v="293" actId="20577"/>
        <pc:sldMkLst>
          <pc:docMk/>
          <pc:sldMk cId="3351152053" sldId="263"/>
        </pc:sldMkLst>
        <pc:spChg chg="mod">
          <ac:chgData name="alex dobre" userId="8114d67fd9105b1b" providerId="Windows Live" clId="Web-{F1403893-ADEF-77BA-AB98-98D96070EE7C}" dt="2025-02-02T15:20:10.682" v="293" actId="20577"/>
          <ac:spMkLst>
            <pc:docMk/>
            <pc:sldMk cId="3351152053" sldId="263"/>
            <ac:spMk id="3" creationId="{0D1F9242-DE4A-8C44-0E6A-FC053EFCFB89}"/>
          </ac:spMkLst>
        </pc:spChg>
      </pc:sldChg>
    </pc:docChg>
  </pc:docChgLst>
  <pc:docChgLst>
    <pc:chgData name="alex dobre" userId="8114d67fd9105b1b" providerId="Windows Live" clId="Web-{B63A2871-877E-1BFA-5962-8CE59B8EEB7D}"/>
    <pc:docChg chg="addSld delSld modSld sldOrd">
      <pc:chgData name="alex dobre" userId="8114d67fd9105b1b" providerId="Windows Live" clId="Web-{B63A2871-877E-1BFA-5962-8CE59B8EEB7D}" dt="2025-01-26T15:31:24.864" v="625" actId="1076"/>
      <pc:docMkLst>
        <pc:docMk/>
      </pc:docMkLst>
      <pc:sldChg chg="modSp ord">
        <pc:chgData name="alex dobre" userId="8114d67fd9105b1b" providerId="Windows Live" clId="Web-{B63A2871-877E-1BFA-5962-8CE59B8EEB7D}" dt="2025-01-26T15:01:15.857" v="471" actId="20577"/>
        <pc:sldMkLst>
          <pc:docMk/>
          <pc:sldMk cId="3907630832" sldId="257"/>
        </pc:sldMkLst>
        <pc:spChg chg="mod">
          <ac:chgData name="alex dobre" userId="8114d67fd9105b1b" providerId="Windows Live" clId="Web-{B63A2871-877E-1BFA-5962-8CE59B8EEB7D}" dt="2025-01-26T15:01:15.857" v="471" actId="20577"/>
          <ac:spMkLst>
            <pc:docMk/>
            <pc:sldMk cId="3907630832" sldId="257"/>
            <ac:spMk id="3" creationId="{DFD5FCE0-71D8-90B1-2363-F15C7232A3A4}"/>
          </ac:spMkLst>
        </pc:spChg>
      </pc:sldChg>
      <pc:sldChg chg="modSp new">
        <pc:chgData name="alex dobre" userId="8114d67fd9105b1b" providerId="Windows Live" clId="Web-{B63A2871-877E-1BFA-5962-8CE59B8EEB7D}" dt="2025-01-26T15:31:24.864" v="625" actId="1076"/>
        <pc:sldMkLst>
          <pc:docMk/>
          <pc:sldMk cId="732762921" sldId="258"/>
        </pc:sldMkLst>
        <pc:spChg chg="mod">
          <ac:chgData name="alex dobre" userId="8114d67fd9105b1b" providerId="Windows Live" clId="Web-{B63A2871-877E-1BFA-5962-8CE59B8EEB7D}" dt="2025-01-26T15:30:22.378" v="617" actId="20577"/>
          <ac:spMkLst>
            <pc:docMk/>
            <pc:sldMk cId="732762921" sldId="258"/>
            <ac:spMk id="2" creationId="{8A348E50-6F55-FB74-1024-6888641A3D5D}"/>
          </ac:spMkLst>
        </pc:spChg>
        <pc:spChg chg="mod">
          <ac:chgData name="alex dobre" userId="8114d67fd9105b1b" providerId="Windows Live" clId="Web-{B63A2871-877E-1BFA-5962-8CE59B8EEB7D}" dt="2025-01-26T15:31:24.864" v="625" actId="1076"/>
          <ac:spMkLst>
            <pc:docMk/>
            <pc:sldMk cId="732762921" sldId="258"/>
            <ac:spMk id="3" creationId="{0F434206-3824-9274-B055-642AD022258A}"/>
          </ac:spMkLst>
        </pc:spChg>
      </pc:sldChg>
      <pc:sldChg chg="modSp new">
        <pc:chgData name="alex dobre" userId="8114d67fd9105b1b" providerId="Windows Live" clId="Web-{B63A2871-877E-1BFA-5962-8CE59B8EEB7D}" dt="2025-01-26T15:01:30.842" v="474" actId="20577"/>
        <pc:sldMkLst>
          <pc:docMk/>
          <pc:sldMk cId="1835945673" sldId="259"/>
        </pc:sldMkLst>
        <pc:spChg chg="mod">
          <ac:chgData name="alex dobre" userId="8114d67fd9105b1b" providerId="Windows Live" clId="Web-{B63A2871-877E-1BFA-5962-8CE59B8EEB7D}" dt="2025-01-26T15:01:25.326" v="472" actId="20577"/>
          <ac:spMkLst>
            <pc:docMk/>
            <pc:sldMk cId="1835945673" sldId="259"/>
            <ac:spMk id="2" creationId="{26117A79-37A0-4B67-DA4F-C7DC3C2DC2E2}"/>
          </ac:spMkLst>
        </pc:spChg>
        <pc:spChg chg="mod">
          <ac:chgData name="alex dobre" userId="8114d67fd9105b1b" providerId="Windows Live" clId="Web-{B63A2871-877E-1BFA-5962-8CE59B8EEB7D}" dt="2025-01-26T15:01:30.842" v="474" actId="20577"/>
          <ac:spMkLst>
            <pc:docMk/>
            <pc:sldMk cId="1835945673" sldId="259"/>
            <ac:spMk id="3" creationId="{E426CF32-94D9-1433-01F3-353022B933BC}"/>
          </ac:spMkLst>
        </pc:spChg>
      </pc:sldChg>
      <pc:sldChg chg="modSp new">
        <pc:chgData name="alex dobre" userId="8114d67fd9105b1b" providerId="Windows Live" clId="Web-{B63A2871-877E-1BFA-5962-8CE59B8EEB7D}" dt="2025-01-26T15:26:44.996" v="566" actId="1076"/>
        <pc:sldMkLst>
          <pc:docMk/>
          <pc:sldMk cId="951559623" sldId="260"/>
        </pc:sldMkLst>
        <pc:spChg chg="mod">
          <ac:chgData name="alex dobre" userId="8114d67fd9105b1b" providerId="Windows Live" clId="Web-{B63A2871-877E-1BFA-5962-8CE59B8EEB7D}" dt="2025-01-26T15:26:44.996" v="566" actId="1076"/>
          <ac:spMkLst>
            <pc:docMk/>
            <pc:sldMk cId="951559623" sldId="260"/>
            <ac:spMk id="2" creationId="{3091F161-3200-81BA-9431-9C8018867ADD}"/>
          </ac:spMkLst>
        </pc:spChg>
        <pc:spChg chg="mod">
          <ac:chgData name="alex dobre" userId="8114d67fd9105b1b" providerId="Windows Live" clId="Web-{B63A2871-877E-1BFA-5962-8CE59B8EEB7D}" dt="2025-01-26T14:40:56.508" v="261" actId="1076"/>
          <ac:spMkLst>
            <pc:docMk/>
            <pc:sldMk cId="951559623" sldId="260"/>
            <ac:spMk id="3" creationId="{D0494B9B-4976-2102-A912-F919981ED085}"/>
          </ac:spMkLst>
        </pc:spChg>
      </pc:sldChg>
      <pc:sldChg chg="modSp new">
        <pc:chgData name="alex dobre" userId="8114d67fd9105b1b" providerId="Windows Live" clId="Web-{B63A2871-877E-1BFA-5962-8CE59B8EEB7D}" dt="2025-01-26T15:00:52.903" v="466" actId="20577"/>
        <pc:sldMkLst>
          <pc:docMk/>
          <pc:sldMk cId="2865946119" sldId="261"/>
        </pc:sldMkLst>
        <pc:spChg chg="mod">
          <ac:chgData name="alex dobre" userId="8114d67fd9105b1b" providerId="Windows Live" clId="Web-{B63A2871-877E-1BFA-5962-8CE59B8EEB7D}" dt="2025-01-26T15:00:43.840" v="464" actId="20577"/>
          <ac:spMkLst>
            <pc:docMk/>
            <pc:sldMk cId="2865946119" sldId="261"/>
            <ac:spMk id="2" creationId="{069B7B59-150E-5A3D-91B7-196F309137D0}"/>
          </ac:spMkLst>
        </pc:spChg>
        <pc:spChg chg="mod">
          <ac:chgData name="alex dobre" userId="8114d67fd9105b1b" providerId="Windows Live" clId="Web-{B63A2871-877E-1BFA-5962-8CE59B8EEB7D}" dt="2025-01-26T15:00:52.903" v="466" actId="20577"/>
          <ac:spMkLst>
            <pc:docMk/>
            <pc:sldMk cId="2865946119" sldId="261"/>
            <ac:spMk id="3" creationId="{3697440D-F3A6-C589-FBAA-E55AFFC2A5CF}"/>
          </ac:spMkLst>
        </pc:spChg>
      </pc:sldChg>
      <pc:sldChg chg="delSp modSp new del">
        <pc:chgData name="alex dobre" userId="8114d67fd9105b1b" providerId="Windows Live" clId="Web-{B63A2871-877E-1BFA-5962-8CE59B8EEB7D}" dt="2025-01-26T15:08:42.682" v="475"/>
        <pc:sldMkLst>
          <pc:docMk/>
          <pc:sldMk cId="1921986289" sldId="262"/>
        </pc:sldMkLst>
      </pc:sldChg>
      <pc:sldChg chg="modSp new">
        <pc:chgData name="alex dobre" userId="8114d67fd9105b1b" providerId="Windows Live" clId="Web-{B63A2871-877E-1BFA-5962-8CE59B8EEB7D}" dt="2025-01-26T15:13:02.050" v="496" actId="20577"/>
        <pc:sldMkLst>
          <pc:docMk/>
          <pc:sldMk cId="3351152053" sldId="263"/>
        </pc:sldMkLst>
        <pc:spChg chg="mod">
          <ac:chgData name="alex dobre" userId="8114d67fd9105b1b" providerId="Windows Live" clId="Web-{B63A2871-877E-1BFA-5962-8CE59B8EEB7D}" dt="2025-01-26T15:12:55.940" v="493" actId="20577"/>
          <ac:spMkLst>
            <pc:docMk/>
            <pc:sldMk cId="3351152053" sldId="263"/>
            <ac:spMk id="2" creationId="{73038AAF-CF1B-CA19-F0B2-9F584C92F3A3}"/>
          </ac:spMkLst>
        </pc:spChg>
        <pc:spChg chg="mod">
          <ac:chgData name="alex dobre" userId="8114d67fd9105b1b" providerId="Windows Live" clId="Web-{B63A2871-877E-1BFA-5962-8CE59B8EEB7D}" dt="2025-01-26T15:13:02.050" v="496" actId="20577"/>
          <ac:spMkLst>
            <pc:docMk/>
            <pc:sldMk cId="3351152053" sldId="263"/>
            <ac:spMk id="3" creationId="{0D1F9242-DE4A-8C44-0E6A-FC053EFCFB89}"/>
          </ac:spMkLst>
        </pc:spChg>
      </pc:sldChg>
      <pc:sldChg chg="modSp new">
        <pc:chgData name="alex dobre" userId="8114d67fd9105b1b" providerId="Windows Live" clId="Web-{B63A2871-877E-1BFA-5962-8CE59B8EEB7D}" dt="2025-01-26T15:23:32.069" v="538" actId="20577"/>
        <pc:sldMkLst>
          <pc:docMk/>
          <pc:sldMk cId="3465881739" sldId="264"/>
        </pc:sldMkLst>
        <pc:spChg chg="mod">
          <ac:chgData name="alex dobre" userId="8114d67fd9105b1b" providerId="Windows Live" clId="Web-{B63A2871-877E-1BFA-5962-8CE59B8EEB7D}" dt="2025-01-26T15:15:23.070" v="500" actId="20577"/>
          <ac:spMkLst>
            <pc:docMk/>
            <pc:sldMk cId="3465881739" sldId="264"/>
            <ac:spMk id="2" creationId="{EA8B31B6-E376-368D-5D32-40F19A63E47D}"/>
          </ac:spMkLst>
        </pc:spChg>
        <pc:spChg chg="mod">
          <ac:chgData name="alex dobre" userId="8114d67fd9105b1b" providerId="Windows Live" clId="Web-{B63A2871-877E-1BFA-5962-8CE59B8EEB7D}" dt="2025-01-26T15:23:32.069" v="538" actId="20577"/>
          <ac:spMkLst>
            <pc:docMk/>
            <pc:sldMk cId="3465881739" sldId="264"/>
            <ac:spMk id="3" creationId="{4B625522-D180-7810-62FF-D900DC6D81F9}"/>
          </ac:spMkLst>
        </pc:spChg>
      </pc:sldChg>
    </pc:docChg>
  </pc:docChgLst>
  <pc:docChgLst>
    <pc:chgData name="alex dobre" userId="8114d67fd9105b1b" providerId="Windows Live" clId="Web-{40B8735C-C90F-F8E4-4BEE-43640E22914F}"/>
    <pc:docChg chg="addSld modSld">
      <pc:chgData name="alex dobre" userId="8114d67fd9105b1b" providerId="Windows Live" clId="Web-{40B8735C-C90F-F8E4-4BEE-43640E22914F}" dt="2025-01-19T15:27:46.613" v="158" actId="1076"/>
      <pc:docMkLst>
        <pc:docMk/>
      </pc:docMkLst>
      <pc:sldChg chg="addSp delSp modSp mod setBg">
        <pc:chgData name="alex dobre" userId="8114d67fd9105b1b" providerId="Windows Live" clId="Web-{40B8735C-C90F-F8E4-4BEE-43640E22914F}" dt="2025-01-19T15:12:19.800" v="77" actId="14100"/>
        <pc:sldMkLst>
          <pc:docMk/>
          <pc:sldMk cId="2499791184" sldId="256"/>
        </pc:sldMkLst>
        <pc:spChg chg="mod">
          <ac:chgData name="alex dobre" userId="8114d67fd9105b1b" providerId="Windows Live" clId="Web-{40B8735C-C90F-F8E4-4BEE-43640E22914F}" dt="2025-01-19T15:12:10.065" v="75" actId="20577"/>
          <ac:spMkLst>
            <pc:docMk/>
            <pc:sldMk cId="2499791184" sldId="256"/>
            <ac:spMk id="2" creationId="{00000000-0000-0000-0000-000000000000}"/>
          </ac:spMkLst>
        </pc:spChg>
        <pc:spChg chg="mod">
          <ac:chgData name="alex dobre" userId="8114d67fd9105b1b" providerId="Windows Live" clId="Web-{40B8735C-C90F-F8E4-4BEE-43640E22914F}" dt="2025-01-19T15:12:19.800" v="77" actId="14100"/>
          <ac:spMkLst>
            <pc:docMk/>
            <pc:sldMk cId="2499791184" sldId="256"/>
            <ac:spMk id="3" creationId="{00000000-0000-0000-0000-000000000000}"/>
          </ac:spMkLst>
        </pc:spChg>
        <pc:spChg chg="add">
          <ac:chgData name="alex dobre" userId="8114d67fd9105b1b" providerId="Windows Live" clId="Web-{40B8735C-C90F-F8E4-4BEE-43640E22914F}" dt="2025-01-19T14:57:29.253" v="56"/>
          <ac:spMkLst>
            <pc:docMk/>
            <pc:sldMk cId="2499791184" sldId="256"/>
            <ac:spMk id="30" creationId="{A8CCCB6D-5162-4AAE-A5E3-3AC55410DBCE}"/>
          </ac:spMkLst>
        </pc:spChg>
        <pc:spChg chg="add">
          <ac:chgData name="alex dobre" userId="8114d67fd9105b1b" providerId="Windows Live" clId="Web-{40B8735C-C90F-F8E4-4BEE-43640E22914F}" dt="2025-01-19T14:57:29.253" v="56"/>
          <ac:spMkLst>
            <pc:docMk/>
            <pc:sldMk cId="2499791184" sldId="256"/>
            <ac:spMk id="31" creationId="{0BCD8C04-CC7B-40EF-82EB-E9821F79BB86}"/>
          </ac:spMkLst>
        </pc:spChg>
        <pc:picChg chg="add mod">
          <ac:chgData name="alex dobre" userId="8114d67fd9105b1b" providerId="Windows Live" clId="Web-{40B8735C-C90F-F8E4-4BEE-43640E22914F}" dt="2025-01-19T14:57:29.253" v="56"/>
          <ac:picMkLst>
            <pc:docMk/>
            <pc:sldMk cId="2499791184" sldId="256"/>
            <ac:picMk id="4" creationId="{BCD93F54-C829-ADB3-75C0-63FBA51D5B62}"/>
          </ac:picMkLst>
        </pc:picChg>
        <pc:picChg chg="add mod ord">
          <ac:chgData name="alex dobre" userId="8114d67fd9105b1b" providerId="Windows Live" clId="Web-{40B8735C-C90F-F8E4-4BEE-43640E22914F}" dt="2025-01-19T14:57:29.253" v="56"/>
          <ac:picMkLst>
            <pc:docMk/>
            <pc:sldMk cId="2499791184" sldId="256"/>
            <ac:picMk id="7" creationId="{3BFBEF89-1053-824E-EDF7-9EC72481CED3}"/>
          </ac:picMkLst>
        </pc:picChg>
      </pc:sldChg>
      <pc:sldChg chg="modSp new">
        <pc:chgData name="alex dobre" userId="8114d67fd9105b1b" providerId="Windows Live" clId="Web-{40B8735C-C90F-F8E4-4BEE-43640E22914F}" dt="2025-01-19T15:27:46.613" v="158" actId="1076"/>
        <pc:sldMkLst>
          <pc:docMk/>
          <pc:sldMk cId="3907630832" sldId="257"/>
        </pc:sldMkLst>
        <pc:spChg chg="mod">
          <ac:chgData name="alex dobre" userId="8114d67fd9105b1b" providerId="Windows Live" clId="Web-{40B8735C-C90F-F8E4-4BEE-43640E22914F}" dt="2025-01-19T15:27:46.613" v="158" actId="1076"/>
          <ac:spMkLst>
            <pc:docMk/>
            <pc:sldMk cId="3907630832" sldId="257"/>
            <ac:spMk id="2" creationId="{AEDE1C5F-5BCC-5E4F-AFA7-A7E626D51C0C}"/>
          </ac:spMkLst>
        </pc:spChg>
        <pc:spChg chg="mod">
          <ac:chgData name="alex dobre" userId="8114d67fd9105b1b" providerId="Windows Live" clId="Web-{40B8735C-C90F-F8E4-4BEE-43640E22914F}" dt="2025-01-19T15:27:39.909" v="157" actId="1076"/>
          <ac:spMkLst>
            <pc:docMk/>
            <pc:sldMk cId="3907630832" sldId="257"/>
            <ac:spMk id="3" creationId="{DFD5FCE0-71D8-90B1-2363-F15C7232A3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1524000" y="1122363"/>
            <a:ext cx="9144000" cy="2387600"/>
          </a:xfrm>
        </p:spPr>
        <p:txBody>
          <a:bodyPr anchor="b"/>
          <a:lstStyle>
            <a:lvl1pPr algn="ctr">
              <a:defRPr sz="6000"/>
            </a:lvl1pPr>
          </a:lstStyle>
          <a:p>
            <a:r>
              <a:rPr lang="ro-RO"/>
              <a:t>Clic pentru editare stil titlu</a:t>
            </a:r>
          </a:p>
        </p:txBody>
      </p:sp>
      <p:sp>
        <p:nvSpPr>
          <p:cNvPr id="3" name="Subtitl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Clic pentru a edita stilul de subtitlu</a:t>
            </a:r>
          </a:p>
        </p:txBody>
      </p:sp>
      <p:sp>
        <p:nvSpPr>
          <p:cNvPr id="4" name="Substituent dată 3"/>
          <p:cNvSpPr>
            <a:spLocks noGrp="1"/>
          </p:cNvSpPr>
          <p:nvPr>
            <p:ph type="dt" sz="half" idx="10"/>
          </p:nvPr>
        </p:nvSpPr>
        <p:spPr/>
        <p:txBody>
          <a:bodyPr/>
          <a:lstStyle/>
          <a:p>
            <a:fld id="{7363E8AD-4F80-492A-97A9-79DD5BB5D54F}" type="datetimeFigureOut">
              <a:rPr lang="ro-RO" smtClean="0"/>
              <a:t>02.02.2025</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0673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text vertical 2"/>
          <p:cNvSpPr>
            <a:spLocks noGrp="1"/>
          </p:cNvSpPr>
          <p:nvPr>
            <p:ph type="body" orient="vert" idx="1"/>
          </p:nvPr>
        </p:nvSpPr>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02.02.2025</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88189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365125"/>
            <a:ext cx="2628900" cy="5811838"/>
          </a:xfrm>
        </p:spPr>
        <p:txBody>
          <a:bodyPr vert="eaVert"/>
          <a:lstStyle/>
          <a:p>
            <a:r>
              <a:rPr lang="ro-RO"/>
              <a:t>Clic pentru editare stil titlu</a:t>
            </a:r>
          </a:p>
        </p:txBody>
      </p:sp>
      <p:sp>
        <p:nvSpPr>
          <p:cNvPr id="3" name="Substituent text vertical 2"/>
          <p:cNvSpPr>
            <a:spLocks noGrp="1"/>
          </p:cNvSpPr>
          <p:nvPr>
            <p:ph type="body" orient="vert" idx="1"/>
          </p:nvPr>
        </p:nvSpPr>
        <p:spPr>
          <a:xfrm>
            <a:off x="838200" y="365125"/>
            <a:ext cx="7734300" cy="5811838"/>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02.02.2025</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66835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idx="1"/>
          </p:nvPr>
        </p:nvSpPr>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10"/>
          </p:nvPr>
        </p:nvSpPr>
        <p:spPr/>
        <p:txBody>
          <a:bodyPr/>
          <a:lstStyle/>
          <a:p>
            <a:fld id="{7363E8AD-4F80-492A-97A9-79DD5BB5D54F}" type="datetimeFigureOut">
              <a:rPr lang="ro-RO" smtClean="0"/>
              <a:t>02.02.2025</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79276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831850" y="1709738"/>
            <a:ext cx="10515600" cy="2852737"/>
          </a:xfrm>
        </p:spPr>
        <p:txBody>
          <a:bodyPr anchor="b"/>
          <a:lstStyle>
            <a:lvl1pPr>
              <a:defRPr sz="6000"/>
            </a:lvl1pPr>
          </a:lstStyle>
          <a:p>
            <a:r>
              <a:rPr lang="ro-RO"/>
              <a:t>Clic pentru editare stil titlu</a:t>
            </a:r>
          </a:p>
        </p:txBody>
      </p:sp>
      <p:sp>
        <p:nvSpPr>
          <p:cNvPr id="3" name="Substituent text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o-RO"/>
              <a:t>Clic pentru editare stiluri text Coordonator</a:t>
            </a:r>
          </a:p>
        </p:txBody>
      </p:sp>
      <p:sp>
        <p:nvSpPr>
          <p:cNvPr id="4" name="Substituent dată 3"/>
          <p:cNvSpPr>
            <a:spLocks noGrp="1"/>
          </p:cNvSpPr>
          <p:nvPr>
            <p:ph type="dt" sz="half" idx="10"/>
          </p:nvPr>
        </p:nvSpPr>
        <p:spPr/>
        <p:txBody>
          <a:bodyPr/>
          <a:lstStyle/>
          <a:p>
            <a:fld id="{7363E8AD-4F80-492A-97A9-79DD5BB5D54F}" type="datetimeFigureOut">
              <a:rPr lang="ro-RO" smtClean="0"/>
              <a:t>02.02.2025</a:t>
            </a:fld>
            <a:endParaRPr lang="ro-RO"/>
          </a:p>
        </p:txBody>
      </p:sp>
      <p:sp>
        <p:nvSpPr>
          <p:cNvPr id="5" name="Substituent subsol 4"/>
          <p:cNvSpPr>
            <a:spLocks noGrp="1"/>
          </p:cNvSpPr>
          <p:nvPr>
            <p:ph type="ftr" sz="quarter" idx="11"/>
          </p:nvPr>
        </p:nvSpPr>
        <p:spPr/>
        <p:txBody>
          <a:bodyPr/>
          <a:lstStyle/>
          <a:p>
            <a:endParaRPr lang="ro-RO"/>
          </a:p>
        </p:txBody>
      </p:sp>
      <p:sp>
        <p:nvSpPr>
          <p:cNvPr id="6" name="Substituent număr diapozitiv 5"/>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70314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conținut 2"/>
          <p:cNvSpPr>
            <a:spLocks noGrp="1"/>
          </p:cNvSpPr>
          <p:nvPr>
            <p:ph sz="half" idx="1"/>
          </p:nvPr>
        </p:nvSpPr>
        <p:spPr>
          <a:xfrm>
            <a:off x="838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p:cNvSpPr>
            <a:spLocks noGrp="1"/>
          </p:cNvSpPr>
          <p:nvPr>
            <p:ph sz="half" idx="2"/>
          </p:nvPr>
        </p:nvSpPr>
        <p:spPr>
          <a:xfrm>
            <a:off x="6172200" y="1825625"/>
            <a:ext cx="5181600" cy="435133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p:cNvSpPr>
            <a:spLocks noGrp="1"/>
          </p:cNvSpPr>
          <p:nvPr>
            <p:ph type="dt" sz="half" idx="10"/>
          </p:nvPr>
        </p:nvSpPr>
        <p:spPr/>
        <p:txBody>
          <a:bodyPr/>
          <a:lstStyle/>
          <a:p>
            <a:fld id="{7363E8AD-4F80-492A-97A9-79DD5BB5D54F}" type="datetimeFigureOut">
              <a:rPr lang="ro-RO" smtClean="0"/>
              <a:t>02.02.2025</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413961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a:xfrm>
            <a:off x="839788" y="365125"/>
            <a:ext cx="10515600" cy="1325563"/>
          </a:xfrm>
        </p:spPr>
        <p:txBody>
          <a:bodyPr/>
          <a:lstStyle/>
          <a:p>
            <a:r>
              <a:rPr lang="ro-RO"/>
              <a:t>Clic pentru editare stil titlu</a:t>
            </a:r>
          </a:p>
        </p:txBody>
      </p:sp>
      <p:sp>
        <p:nvSpPr>
          <p:cNvPr id="3" name="Substituent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Substituent conținut 3"/>
          <p:cNvSpPr>
            <a:spLocks noGrp="1"/>
          </p:cNvSpPr>
          <p:nvPr>
            <p:ph sz="half" idx="2"/>
          </p:nvPr>
        </p:nvSpPr>
        <p:spPr>
          <a:xfrm>
            <a:off x="839788" y="2505075"/>
            <a:ext cx="5157787"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6" name="Substituent conținut 5"/>
          <p:cNvSpPr>
            <a:spLocks noGrp="1"/>
          </p:cNvSpPr>
          <p:nvPr>
            <p:ph sz="quarter" idx="4"/>
          </p:nvPr>
        </p:nvSpPr>
        <p:spPr>
          <a:xfrm>
            <a:off x="6172200" y="2505075"/>
            <a:ext cx="5183188" cy="3684588"/>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p:cNvSpPr>
            <a:spLocks noGrp="1"/>
          </p:cNvSpPr>
          <p:nvPr>
            <p:ph type="dt" sz="half" idx="10"/>
          </p:nvPr>
        </p:nvSpPr>
        <p:spPr/>
        <p:txBody>
          <a:bodyPr/>
          <a:lstStyle/>
          <a:p>
            <a:fld id="{7363E8AD-4F80-492A-97A9-79DD5BB5D54F}" type="datetimeFigureOut">
              <a:rPr lang="ro-RO" smtClean="0"/>
              <a:t>02.02.2025</a:t>
            </a:fld>
            <a:endParaRPr lang="ro-RO"/>
          </a:p>
        </p:txBody>
      </p:sp>
      <p:sp>
        <p:nvSpPr>
          <p:cNvPr id="8" name="Substituent subsol 7"/>
          <p:cNvSpPr>
            <a:spLocks noGrp="1"/>
          </p:cNvSpPr>
          <p:nvPr>
            <p:ph type="ftr" sz="quarter" idx="11"/>
          </p:nvPr>
        </p:nvSpPr>
        <p:spPr/>
        <p:txBody>
          <a:bodyPr/>
          <a:lstStyle/>
          <a:p>
            <a:endParaRPr lang="ro-RO"/>
          </a:p>
        </p:txBody>
      </p:sp>
      <p:sp>
        <p:nvSpPr>
          <p:cNvPr id="9" name="Substituent număr diapozitiv 8"/>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65291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Clic pentru editare stil titlu</a:t>
            </a:r>
          </a:p>
        </p:txBody>
      </p:sp>
      <p:sp>
        <p:nvSpPr>
          <p:cNvPr id="3" name="Substituent dată 2"/>
          <p:cNvSpPr>
            <a:spLocks noGrp="1"/>
          </p:cNvSpPr>
          <p:nvPr>
            <p:ph type="dt" sz="half" idx="10"/>
          </p:nvPr>
        </p:nvSpPr>
        <p:spPr/>
        <p:txBody>
          <a:bodyPr/>
          <a:lstStyle/>
          <a:p>
            <a:fld id="{7363E8AD-4F80-492A-97A9-79DD5BB5D54F}" type="datetimeFigureOut">
              <a:rPr lang="ro-RO" smtClean="0"/>
              <a:t>02.02.2025</a:t>
            </a:fld>
            <a:endParaRPr lang="ro-RO"/>
          </a:p>
        </p:txBody>
      </p:sp>
      <p:sp>
        <p:nvSpPr>
          <p:cNvPr id="4" name="Substituent subsol 3"/>
          <p:cNvSpPr>
            <a:spLocks noGrp="1"/>
          </p:cNvSpPr>
          <p:nvPr>
            <p:ph type="ftr" sz="quarter" idx="11"/>
          </p:nvPr>
        </p:nvSpPr>
        <p:spPr/>
        <p:txBody>
          <a:bodyPr/>
          <a:lstStyle/>
          <a:p>
            <a:endParaRPr lang="ro-RO"/>
          </a:p>
        </p:txBody>
      </p:sp>
      <p:sp>
        <p:nvSpPr>
          <p:cNvPr id="5" name="Substituent număr diapozitiv 4"/>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383699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7363E8AD-4F80-492A-97A9-79DD5BB5D54F}" type="datetimeFigureOut">
              <a:rPr lang="ro-RO" smtClean="0"/>
              <a:t>02.02.2025</a:t>
            </a:fld>
            <a:endParaRPr lang="ro-RO"/>
          </a:p>
        </p:txBody>
      </p:sp>
      <p:sp>
        <p:nvSpPr>
          <p:cNvPr id="3" name="Substituent subsol 2"/>
          <p:cNvSpPr>
            <a:spLocks noGrp="1"/>
          </p:cNvSpPr>
          <p:nvPr>
            <p:ph type="ftr" sz="quarter" idx="11"/>
          </p:nvPr>
        </p:nvSpPr>
        <p:spPr/>
        <p:txBody>
          <a:bodyPr/>
          <a:lstStyle/>
          <a:p>
            <a:endParaRPr lang="ro-RO"/>
          </a:p>
        </p:txBody>
      </p:sp>
      <p:sp>
        <p:nvSpPr>
          <p:cNvPr id="4" name="Substituent număr diapozitiv 3"/>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89596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conținut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fld id="{7363E8AD-4F80-492A-97A9-79DD5BB5D54F}" type="datetimeFigureOut">
              <a:rPr lang="ro-RO" smtClean="0"/>
              <a:t>02.02.2025</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2243803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39788" y="457200"/>
            <a:ext cx="3932237" cy="1600200"/>
          </a:xfrm>
        </p:spPr>
        <p:txBody>
          <a:bodyPr anchor="b"/>
          <a:lstStyle>
            <a:lvl1pPr>
              <a:defRPr sz="3200"/>
            </a:lvl1pPr>
          </a:lstStyle>
          <a:p>
            <a:r>
              <a:rPr lang="ro-RO"/>
              <a:t>Clic pentru editare stil titlu</a:t>
            </a:r>
          </a:p>
        </p:txBody>
      </p:sp>
      <p:sp>
        <p:nvSpPr>
          <p:cNvPr id="3" name="Substituent i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Clic pentru editare stiluri text Coordonator</a:t>
            </a:r>
          </a:p>
        </p:txBody>
      </p:sp>
      <p:sp>
        <p:nvSpPr>
          <p:cNvPr id="5" name="Substituent dată 4"/>
          <p:cNvSpPr>
            <a:spLocks noGrp="1"/>
          </p:cNvSpPr>
          <p:nvPr>
            <p:ph type="dt" sz="half" idx="10"/>
          </p:nvPr>
        </p:nvSpPr>
        <p:spPr/>
        <p:txBody>
          <a:bodyPr/>
          <a:lstStyle/>
          <a:p>
            <a:fld id="{7363E8AD-4F80-492A-97A9-79DD5BB5D54F}" type="datetimeFigureOut">
              <a:rPr lang="ro-RO" smtClean="0"/>
              <a:t>02.02.2025</a:t>
            </a:fld>
            <a:endParaRPr lang="ro-RO"/>
          </a:p>
        </p:txBody>
      </p:sp>
      <p:sp>
        <p:nvSpPr>
          <p:cNvPr id="6" name="Substituent subsol 5"/>
          <p:cNvSpPr>
            <a:spLocks noGrp="1"/>
          </p:cNvSpPr>
          <p:nvPr>
            <p:ph type="ftr" sz="quarter" idx="11"/>
          </p:nvPr>
        </p:nvSpPr>
        <p:spPr/>
        <p:txBody>
          <a:bodyPr/>
          <a:lstStyle/>
          <a:p>
            <a:endParaRPr lang="ro-RO"/>
          </a:p>
        </p:txBody>
      </p:sp>
      <p:sp>
        <p:nvSpPr>
          <p:cNvPr id="7" name="Substituent număr diapozitiv 6"/>
          <p:cNvSpPr>
            <a:spLocks noGrp="1"/>
          </p:cNvSpPr>
          <p:nvPr>
            <p:ph type="sldNum" sz="quarter" idx="12"/>
          </p:nvPr>
        </p:nvSpPr>
        <p:spPr/>
        <p:txBody>
          <a:bodyPr/>
          <a:lstStyle/>
          <a:p>
            <a:fld id="{0B6C7AF6-F5DD-4AA3-9281-1BCA95A92161}" type="slidenum">
              <a:rPr lang="ro-RO" smtClean="0"/>
              <a:t>‹#›</a:t>
            </a:fld>
            <a:endParaRPr lang="ro-RO"/>
          </a:p>
        </p:txBody>
      </p:sp>
    </p:spTree>
    <p:extLst>
      <p:ext uri="{BB962C8B-B14F-4D97-AF65-F5344CB8AC3E}">
        <p14:creationId xmlns:p14="http://schemas.microsoft.com/office/powerpoint/2010/main" val="15250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Clic pentru editare stil titlu</a:t>
            </a:r>
          </a:p>
        </p:txBody>
      </p:sp>
      <p:sp>
        <p:nvSpPr>
          <p:cNvPr id="3" name="Substituent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63E8AD-4F80-492A-97A9-79DD5BB5D54F}" type="datetimeFigureOut">
              <a:rPr lang="ro-RO" smtClean="0"/>
              <a:t>02.02.2025</a:t>
            </a:fld>
            <a:endParaRPr lang="ro-RO"/>
          </a:p>
        </p:txBody>
      </p:sp>
      <p:sp>
        <p:nvSpPr>
          <p:cNvPr id="5" name="Substituent subsol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o-RO"/>
          </a:p>
        </p:txBody>
      </p:sp>
      <p:sp>
        <p:nvSpPr>
          <p:cNvPr id="6" name="Substituent număr diapozitiv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6C7AF6-F5DD-4AA3-9281-1BCA95A92161}" type="slidenum">
              <a:rPr lang="ro-RO" smtClean="0"/>
              <a:t>‹#›</a:t>
            </a:fld>
            <a:endParaRPr lang="ro-RO"/>
          </a:p>
        </p:txBody>
      </p:sp>
    </p:spTree>
    <p:extLst>
      <p:ext uri="{BB962C8B-B14F-4D97-AF65-F5344CB8AC3E}">
        <p14:creationId xmlns:p14="http://schemas.microsoft.com/office/powerpoint/2010/main" val="293495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ine 6" descr="Drapelul Moldovei">
            <a:extLst>
              <a:ext uri="{FF2B5EF4-FFF2-40B4-BE49-F238E27FC236}">
                <a16:creationId xmlns:a16="http://schemas.microsoft.com/office/drawing/2014/main" id="{3BFBEF89-1053-824E-EDF7-9EC72481CED3}"/>
              </a:ext>
            </a:extLst>
          </p:cNvPr>
          <p:cNvPicPr>
            <a:picLocks noChangeAspect="1"/>
          </p:cNvPicPr>
          <p:nvPr/>
        </p:nvPicPr>
        <p:blipFill>
          <a:blip r:embed="rId2">
            <a:alphaModFix amt="40000"/>
          </a:blip>
          <a:srcRect l="8605" r="9145" b="-1"/>
          <a:stretch/>
        </p:blipFill>
        <p:spPr>
          <a:xfrm>
            <a:off x="-170" y="10"/>
            <a:ext cx="8450317" cy="6857990"/>
          </a:xfrm>
          <a:prstGeom prst="rect">
            <a:avLst/>
          </a:prstGeom>
        </p:spPr>
      </p:pic>
      <p:sp>
        <p:nvSpPr>
          <p:cNvPr id="2" name="Titlu 1"/>
          <p:cNvSpPr>
            <a:spLocks noGrp="1"/>
          </p:cNvSpPr>
          <p:nvPr>
            <p:ph type="ctrTitle"/>
          </p:nvPr>
        </p:nvSpPr>
        <p:spPr>
          <a:xfrm>
            <a:off x="643468" y="457852"/>
            <a:ext cx="4620584" cy="1001368"/>
          </a:xfrm>
        </p:spPr>
        <p:txBody>
          <a:bodyPr>
            <a:normAutofit/>
          </a:bodyPr>
          <a:lstStyle/>
          <a:p>
            <a:pPr algn="l"/>
            <a:r>
              <a:rPr lang="ro-RO" sz="4400">
                <a:solidFill>
                  <a:srgbClr val="FFFFFF"/>
                </a:solidFill>
                <a:latin typeface="Noto Serif"/>
                <a:ea typeface="Noto Serif"/>
                <a:cs typeface="Noto Serif"/>
              </a:rPr>
              <a:t>Stefan cel mare</a:t>
            </a:r>
          </a:p>
        </p:txBody>
      </p:sp>
      <p:sp>
        <p:nvSpPr>
          <p:cNvPr id="3" name="Subtitlu 2"/>
          <p:cNvSpPr>
            <a:spLocks noGrp="1"/>
          </p:cNvSpPr>
          <p:nvPr>
            <p:ph type="subTitle" idx="1"/>
          </p:nvPr>
        </p:nvSpPr>
        <p:spPr>
          <a:xfrm>
            <a:off x="643467" y="1575146"/>
            <a:ext cx="4991814" cy="775494"/>
          </a:xfrm>
        </p:spPr>
        <p:txBody>
          <a:bodyPr vert="horz" lIns="91440" tIns="45720" rIns="91440" bIns="45720" rtlCol="0" anchor="t">
            <a:normAutofit/>
          </a:bodyPr>
          <a:lstStyle/>
          <a:p>
            <a:pPr algn="l"/>
            <a:r>
              <a:rPr lang="ro-RO">
                <a:solidFill>
                  <a:srgbClr val="FFFFFF"/>
                </a:solidFill>
                <a:latin typeface="Noto Serif"/>
                <a:ea typeface="Noto Serif"/>
                <a:cs typeface="Noto Serif"/>
              </a:rPr>
              <a:t>Domnitorul Moldovei 1457-1504</a:t>
            </a:r>
          </a:p>
        </p:txBody>
      </p:sp>
      <p:pic>
        <p:nvPicPr>
          <p:cNvPr id="4" name="Imagine 3" descr="Bătălia în care Ştefan cel Mare „a măturat“ 100.000 de otomani, povestită  de cronicarii turci: „Oastea musulmană a fost înfrântă şi nimicită“ |  adevarul.ro">
            <a:extLst>
              <a:ext uri="{FF2B5EF4-FFF2-40B4-BE49-F238E27FC236}">
                <a16:creationId xmlns:a16="http://schemas.microsoft.com/office/drawing/2014/main" id="{BCD93F54-C829-ADB3-75C0-63FBA51D5B62}"/>
              </a:ext>
            </a:extLst>
          </p:cNvPr>
          <p:cNvPicPr>
            <a:picLocks noChangeAspect="1"/>
          </p:cNvPicPr>
          <p:nvPr/>
        </p:nvPicPr>
        <p:blipFill>
          <a:blip r:embed="rId3"/>
          <a:srcRect r="-3" b="2126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9979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348E50-6F55-FB74-1024-6888641A3D5D}"/>
              </a:ext>
            </a:extLst>
          </p:cNvPr>
          <p:cNvSpPr>
            <a:spLocks noGrp="1"/>
          </p:cNvSpPr>
          <p:nvPr>
            <p:ph type="title"/>
          </p:nvPr>
        </p:nvSpPr>
        <p:spPr>
          <a:xfrm>
            <a:off x="242277" y="3663"/>
            <a:ext cx="10515600" cy="1325563"/>
          </a:xfrm>
        </p:spPr>
        <p:txBody>
          <a:bodyPr/>
          <a:lstStyle/>
          <a:p>
            <a:r>
              <a:rPr lang="ro-RO">
                <a:latin typeface="Noto Serif"/>
                <a:ea typeface="Noto Serif"/>
                <a:cs typeface="Noto Serif"/>
              </a:rPr>
              <a:t>Date biografice</a:t>
            </a:r>
          </a:p>
        </p:txBody>
      </p:sp>
      <p:sp>
        <p:nvSpPr>
          <p:cNvPr id="3" name="Substituent conținut 2">
            <a:extLst>
              <a:ext uri="{FF2B5EF4-FFF2-40B4-BE49-F238E27FC236}">
                <a16:creationId xmlns:a16="http://schemas.microsoft.com/office/drawing/2014/main" id="{0F434206-3824-9274-B055-642AD022258A}"/>
              </a:ext>
            </a:extLst>
          </p:cNvPr>
          <p:cNvSpPr>
            <a:spLocks noGrp="1"/>
          </p:cNvSpPr>
          <p:nvPr>
            <p:ph idx="1"/>
          </p:nvPr>
        </p:nvSpPr>
        <p:spPr>
          <a:xfrm>
            <a:off x="-1953" y="1073395"/>
            <a:ext cx="12195906" cy="5904644"/>
          </a:xfrm>
        </p:spPr>
        <p:txBody>
          <a:bodyPr vert="horz" lIns="91440" tIns="45720" rIns="91440" bIns="45720" rtlCol="0" anchor="t">
            <a:noAutofit/>
          </a:bodyPr>
          <a:lstStyle/>
          <a:p>
            <a:r>
              <a:rPr lang="ro-RO" sz="2000">
                <a:latin typeface="Aptos Display"/>
                <a:ea typeface="Noto Serif"/>
                <a:cs typeface="Noto Serif"/>
              </a:rPr>
              <a:t>Ascendenți</a:t>
            </a:r>
            <a:r>
              <a:rPr lang="ro-RO" sz="1800">
                <a:latin typeface="Aptos Display"/>
                <a:ea typeface="Noto Serif"/>
                <a:cs typeface="Noto Serif"/>
              </a:rPr>
              <a:t> </a:t>
            </a:r>
          </a:p>
          <a:p>
            <a:pPr marL="0" indent="0">
              <a:buNone/>
            </a:pPr>
            <a:r>
              <a:rPr lang="ro-RO">
                <a:latin typeface="Aptos Display"/>
                <a:ea typeface="Noto Serif"/>
                <a:cs typeface="Noto Serif"/>
              </a:rPr>
              <a:t>-</a:t>
            </a:r>
            <a:r>
              <a:rPr lang="ro-RO" sz="1500">
                <a:latin typeface="Aptos Display"/>
                <a:ea typeface="Noto Serif"/>
                <a:cs typeface="Noto Serif"/>
              </a:rPr>
              <a:t>Bogdan al II-lea(n- 1409 și d-1451) a fost domnitor al Moldovei între 1449 </a:t>
            </a:r>
            <a:r>
              <a:rPr lang="ro-RO" sz="1500" err="1">
                <a:latin typeface="Aptos Display"/>
                <a:ea typeface="Noto Serif"/>
                <a:cs typeface="Noto Serif"/>
              </a:rPr>
              <a:t>şi</a:t>
            </a:r>
            <a:r>
              <a:rPr lang="ro-RO" sz="1500">
                <a:latin typeface="Aptos Display"/>
                <a:ea typeface="Noto Serif"/>
                <a:cs typeface="Noto Serif"/>
              </a:rPr>
              <a:t> 1451, fiind cunoscut ca </a:t>
            </a:r>
            <a:r>
              <a:rPr lang="ro-RO" sz="1500" err="1">
                <a:latin typeface="Aptos Display"/>
                <a:ea typeface="Noto Serif"/>
                <a:cs typeface="Noto Serif"/>
              </a:rPr>
              <a:t>şi</a:t>
            </a:r>
            <a:r>
              <a:rPr lang="ro-RO" sz="1500">
                <a:latin typeface="Aptos Display"/>
                <a:ea typeface="Noto Serif"/>
                <a:cs typeface="Noto Serif"/>
              </a:rPr>
              <a:t> fiul nelegitim al lui Alexandru cel </a:t>
            </a:r>
            <a:r>
              <a:rPr lang="ro-RO" sz="1500" err="1">
                <a:latin typeface="Aptos Display"/>
                <a:ea typeface="Noto Serif"/>
                <a:cs typeface="Noto Serif"/>
              </a:rPr>
              <a:t>Bun,Bogdan</a:t>
            </a:r>
            <a:r>
              <a:rPr lang="ro-RO" sz="1500">
                <a:latin typeface="Aptos Display"/>
                <a:ea typeface="Noto Serif"/>
                <a:cs typeface="Noto Serif"/>
              </a:rPr>
              <a:t> al II-lea, tată lui </a:t>
            </a:r>
            <a:r>
              <a:rPr lang="ro-RO" sz="1500" err="1">
                <a:latin typeface="Aptos Display"/>
                <a:ea typeface="Noto Serif"/>
                <a:cs typeface="Noto Serif"/>
              </a:rPr>
              <a:t>Ştefan</a:t>
            </a:r>
            <a:r>
              <a:rPr lang="ro-RO" sz="1500">
                <a:latin typeface="Aptos Display"/>
                <a:ea typeface="Noto Serif"/>
                <a:cs typeface="Noto Serif"/>
              </a:rPr>
              <a:t> cel Mare </a:t>
            </a:r>
            <a:r>
              <a:rPr lang="ro-RO" sz="1500" err="1">
                <a:latin typeface="Aptos Display"/>
                <a:ea typeface="Noto Serif"/>
                <a:cs typeface="Noto Serif"/>
              </a:rPr>
              <a:t>şi</a:t>
            </a:r>
            <a:r>
              <a:rPr lang="ro-RO" sz="1500">
                <a:latin typeface="Aptos Display"/>
                <a:ea typeface="Noto Serif"/>
                <a:cs typeface="Noto Serif"/>
              </a:rPr>
              <a:t> fost domnitor al Moldovei, a fost omorât de fratele său vitreg Petru Aron, cel care râvnea la tronul </a:t>
            </a:r>
            <a:r>
              <a:rPr lang="ro-RO" sz="1500" err="1">
                <a:latin typeface="Aptos Display"/>
                <a:ea typeface="Noto Serif"/>
                <a:cs typeface="Noto Serif"/>
              </a:rPr>
              <a:t>ţării</a:t>
            </a:r>
            <a:r>
              <a:rPr lang="ro-RO" sz="1500">
                <a:latin typeface="Aptos Display"/>
                <a:ea typeface="Noto Serif"/>
                <a:cs typeface="Noto Serif"/>
              </a:rPr>
              <a:t>. Bogdan Vodă a fost decapitat la o nuntă la care se afla </a:t>
            </a:r>
            <a:r>
              <a:rPr lang="ro-RO" sz="1500" err="1">
                <a:latin typeface="Aptos Display"/>
                <a:ea typeface="Noto Serif"/>
                <a:cs typeface="Noto Serif"/>
              </a:rPr>
              <a:t>şi</a:t>
            </a:r>
            <a:r>
              <a:rPr lang="ro-RO" sz="1500">
                <a:latin typeface="Aptos Display"/>
                <a:ea typeface="Noto Serif"/>
                <a:cs typeface="Noto Serif"/>
              </a:rPr>
              <a:t> </a:t>
            </a:r>
            <a:r>
              <a:rPr lang="ro-RO" sz="1500" err="1">
                <a:latin typeface="Aptos Display"/>
                <a:ea typeface="Noto Serif"/>
                <a:cs typeface="Noto Serif"/>
              </a:rPr>
              <a:t>Ştefan</a:t>
            </a:r>
            <a:r>
              <a:rPr lang="ro-RO" sz="1500">
                <a:latin typeface="Aptos Display"/>
                <a:ea typeface="Noto Serif"/>
                <a:cs typeface="Noto Serif"/>
              </a:rPr>
              <a:t>, care avea la vremea aceea doar 14 ani. La vârsta de 21 de ani, marele voievod a </a:t>
            </a:r>
            <a:r>
              <a:rPr lang="ro-RO" sz="1500" err="1">
                <a:latin typeface="Aptos Display"/>
                <a:ea typeface="Noto Serif"/>
                <a:cs typeface="Noto Serif"/>
              </a:rPr>
              <a:t>reuşit</a:t>
            </a:r>
            <a:r>
              <a:rPr lang="ro-RO" sz="1500">
                <a:latin typeface="Aptos Display"/>
                <a:ea typeface="Noto Serif"/>
                <a:cs typeface="Noto Serif"/>
              </a:rPr>
              <a:t> să-l înlăture de la conducerea Moldovei pe Petru Aron, în anul 1470 </a:t>
            </a:r>
            <a:r>
              <a:rPr lang="ro-RO" sz="1500" err="1">
                <a:latin typeface="Aptos Display"/>
                <a:ea typeface="Noto Serif"/>
                <a:cs typeface="Noto Serif"/>
              </a:rPr>
              <a:t>reuşind</a:t>
            </a:r>
            <a:r>
              <a:rPr lang="ro-RO" sz="1500">
                <a:latin typeface="Aptos Display"/>
                <a:ea typeface="Noto Serif"/>
                <a:cs typeface="Noto Serif"/>
              </a:rPr>
              <a:t> chiar să-l omoare pe câmpul de luptă. </a:t>
            </a:r>
          </a:p>
          <a:p>
            <a:pPr marL="0" indent="0">
              <a:buNone/>
            </a:pPr>
            <a:r>
              <a:rPr lang="ro-RO" sz="1500">
                <a:latin typeface="Aptos Display"/>
                <a:ea typeface="Noto Serif"/>
                <a:cs typeface="Noto Serif"/>
              </a:rPr>
              <a:t>-Maria Oltea (n. 1405 – d. 1465) cunoscută și sub numele de Doamna Oltea a fost mama lui Ștefan cel Mare, fiind înmormântată la Mănăstirea </a:t>
            </a:r>
            <a:r>
              <a:rPr lang="ro-RO" sz="1500" err="1">
                <a:latin typeface="Aptos Display"/>
                <a:ea typeface="Noto Serif"/>
                <a:cs typeface="Noto Serif"/>
              </a:rPr>
              <a:t>Probota,alaturi</a:t>
            </a:r>
            <a:r>
              <a:rPr lang="ro-RO" sz="1500">
                <a:latin typeface="Aptos Display"/>
                <a:ea typeface="Noto Serif"/>
                <a:cs typeface="Noto Serif"/>
              </a:rPr>
              <a:t> de trupul lui Bogdan al II-lea. </a:t>
            </a:r>
          </a:p>
          <a:p>
            <a:r>
              <a:rPr lang="ro-RO" sz="2000">
                <a:latin typeface="Aptos Display"/>
                <a:ea typeface="Noto Serif"/>
                <a:cs typeface="Noto Serif"/>
              </a:rPr>
              <a:t>Soții și descendenți</a:t>
            </a:r>
          </a:p>
          <a:p>
            <a:pPr marL="0" indent="0">
              <a:buNone/>
            </a:pPr>
            <a:r>
              <a:rPr lang="ro-RO" sz="1500">
                <a:latin typeface="Aptos Display"/>
                <a:ea typeface="Noto Serif"/>
                <a:cs typeface="Noto Serif"/>
              </a:rPr>
              <a:t>Acesta a avut 3 soții:</a:t>
            </a:r>
          </a:p>
          <a:p>
            <a:pPr>
              <a:buNone/>
            </a:pPr>
            <a:r>
              <a:rPr lang="ro-RO" sz="1500">
                <a:latin typeface="Aptos Display"/>
                <a:ea typeface="Noto Serif"/>
                <a:cs typeface="Noto Serif"/>
              </a:rPr>
              <a:t>Evdochia </a:t>
            </a:r>
            <a:r>
              <a:rPr lang="ro-RO" sz="1500" err="1">
                <a:latin typeface="Aptos Display"/>
                <a:ea typeface="Noto Serif"/>
                <a:cs typeface="Noto Serif"/>
              </a:rPr>
              <a:t>Olelkovici</a:t>
            </a:r>
            <a:r>
              <a:rPr lang="ro-RO" sz="1500">
                <a:latin typeface="Aptos Display"/>
                <a:ea typeface="Noto Serif"/>
                <a:cs typeface="Noto Serif"/>
              </a:rPr>
              <a:t> , a fost prima soție a voievodului Ștefan cel Mare. Alexandru  a fost primul fiu al lui Ștefan cel Mare al Moldovei și moștenitorul său. A participat la luptele duse de tatăl său împotriva Imperiului Otoman și Țării Românești la sfârșitul anilor 1470. A avut propria sa curte domnească la Bacău de la începutul anilor 1480. </a:t>
            </a:r>
          </a:p>
          <a:p>
            <a:pPr>
              <a:buNone/>
            </a:pPr>
            <a:r>
              <a:rPr lang="ro-RO" sz="1500">
                <a:latin typeface="Aptos Display"/>
                <a:ea typeface="Noto Serif"/>
                <a:cs typeface="Noto Serif"/>
              </a:rPr>
              <a:t>Maria </a:t>
            </a:r>
            <a:r>
              <a:rPr lang="ro-RO" sz="1500" err="1">
                <a:latin typeface="Aptos Display"/>
                <a:ea typeface="Noto Serif"/>
                <a:cs typeface="Noto Serif"/>
              </a:rPr>
              <a:t>Asanina</a:t>
            </a:r>
            <a:r>
              <a:rPr lang="ro-RO" sz="1500">
                <a:latin typeface="Aptos Display"/>
                <a:ea typeface="Noto Serif"/>
                <a:cs typeface="Noto Serif"/>
              </a:rPr>
              <a:t>. După cinci ani de văduvie, voievodul avea să se recăsătorească tot cu o </a:t>
            </a:r>
            <a:r>
              <a:rPr lang="ro-RO" sz="1500" err="1">
                <a:latin typeface="Aptos Display"/>
                <a:ea typeface="Noto Serif"/>
                <a:cs typeface="Noto Serif"/>
              </a:rPr>
              <a:t>prinţesă</a:t>
            </a:r>
            <a:r>
              <a:rPr lang="ro-RO" sz="1500">
                <a:latin typeface="Aptos Display"/>
                <a:ea typeface="Noto Serif"/>
                <a:cs typeface="Noto Serif"/>
              </a:rPr>
              <a:t> ortodoxă, de această dată dintr-o ramură a neamului Paleologilor bizantini, anume familia princiară de </a:t>
            </a:r>
            <a:r>
              <a:rPr lang="ro-RO" sz="1500" err="1">
                <a:latin typeface="Aptos Display"/>
                <a:ea typeface="Noto Serif"/>
                <a:cs typeface="Noto Serif"/>
              </a:rPr>
              <a:t>Theodoro-Mangop</a:t>
            </a:r>
            <a:r>
              <a:rPr lang="ro-RO" sz="1500">
                <a:latin typeface="Aptos Display"/>
                <a:ea typeface="Noto Serif"/>
                <a:cs typeface="Noto Serif"/>
              </a:rPr>
              <a:t>. Pe numele ei Maria </a:t>
            </a:r>
            <a:r>
              <a:rPr lang="ro-RO" sz="1500" err="1">
                <a:latin typeface="Aptos Display"/>
                <a:ea typeface="Noto Serif"/>
                <a:cs typeface="Noto Serif"/>
              </a:rPr>
              <a:t>Asanina</a:t>
            </a:r>
            <a:r>
              <a:rPr lang="ro-RO" sz="1500">
                <a:latin typeface="Aptos Display"/>
                <a:ea typeface="Noto Serif"/>
                <a:cs typeface="Noto Serif"/>
              </a:rPr>
              <a:t> </a:t>
            </a:r>
            <a:r>
              <a:rPr lang="ro-RO" sz="1500" err="1">
                <a:latin typeface="Aptos Display"/>
                <a:ea typeface="Noto Serif"/>
                <a:cs typeface="Noto Serif"/>
              </a:rPr>
              <a:t>Paleologhina</a:t>
            </a:r>
            <a:r>
              <a:rPr lang="ro-RO" sz="1500">
                <a:latin typeface="Aptos Display"/>
                <a:ea typeface="Noto Serif"/>
                <a:cs typeface="Noto Serif"/>
              </a:rPr>
              <a:t>, noua doamnă a </a:t>
            </a:r>
            <a:r>
              <a:rPr lang="ro-RO" sz="1500" err="1">
                <a:latin typeface="Aptos Display"/>
                <a:ea typeface="Noto Serif"/>
                <a:cs typeface="Noto Serif"/>
              </a:rPr>
              <a:t>Moldovei.De</a:t>
            </a:r>
            <a:r>
              <a:rPr lang="ro-RO" sz="1500">
                <a:latin typeface="Aptos Display"/>
                <a:ea typeface="Noto Serif"/>
                <a:cs typeface="Noto Serif"/>
              </a:rPr>
              <a:t> pe urma acestei </a:t>
            </a:r>
            <a:r>
              <a:rPr lang="ro-RO" sz="1500" err="1">
                <a:latin typeface="Aptos Display"/>
                <a:ea typeface="Noto Serif"/>
                <a:cs typeface="Noto Serif"/>
              </a:rPr>
              <a:t>relaţii</a:t>
            </a:r>
            <a:r>
              <a:rPr lang="ro-RO" sz="1500">
                <a:latin typeface="Aptos Display"/>
                <a:ea typeface="Noto Serif"/>
                <a:cs typeface="Noto Serif"/>
              </a:rPr>
              <a:t> s-au născut doi </a:t>
            </a:r>
            <a:r>
              <a:rPr lang="ro-RO" sz="1500" err="1">
                <a:latin typeface="Aptos Display"/>
                <a:ea typeface="Noto Serif"/>
                <a:cs typeface="Noto Serif"/>
              </a:rPr>
              <a:t>băieţi</a:t>
            </a:r>
            <a:r>
              <a:rPr lang="ro-RO" sz="1500">
                <a:latin typeface="Aptos Display"/>
                <a:ea typeface="Noto Serif"/>
                <a:cs typeface="Noto Serif"/>
              </a:rPr>
              <a:t>, Bogdan și Ilie, dar amândoi au murit la vârste fragede. Despre Bogdan știm cu certitudine că se află înmormântat la Putna, piatra lui de mormânt fiind identificată în necropola domnească. Tot așa, și Ilie trebuie să fi fost înmormântat în aceeași necropolă, chiar dacă mormântul lui nu a fost identificat până astăzi.</a:t>
            </a:r>
          </a:p>
          <a:p>
            <a:pPr>
              <a:buNone/>
            </a:pPr>
            <a:r>
              <a:rPr lang="ro-RO" sz="1500">
                <a:latin typeface="Aptos Display"/>
                <a:ea typeface="Noto Serif"/>
                <a:cs typeface="Noto Serif"/>
              </a:rPr>
              <a:t>Maria </a:t>
            </a:r>
            <a:r>
              <a:rPr lang="ro-RO" sz="1500" err="1">
                <a:latin typeface="Aptos Display"/>
                <a:ea typeface="Noto Serif"/>
                <a:cs typeface="Noto Serif"/>
              </a:rPr>
              <a:t>Voichiţa</a:t>
            </a:r>
            <a:r>
              <a:rPr lang="ro-RO" sz="1500">
                <a:latin typeface="Aptos Display"/>
                <a:ea typeface="Noto Serif"/>
                <a:cs typeface="Noto Serif"/>
              </a:rPr>
              <a:t> cea de-a treia și ultima </a:t>
            </a:r>
            <a:r>
              <a:rPr lang="ro-RO" sz="1500" err="1">
                <a:latin typeface="Aptos Display"/>
                <a:ea typeface="Noto Serif"/>
                <a:cs typeface="Noto Serif"/>
              </a:rPr>
              <a:t>soţie</a:t>
            </a:r>
            <a:r>
              <a:rPr lang="ro-RO" sz="1500">
                <a:latin typeface="Aptos Display"/>
                <a:ea typeface="Noto Serif"/>
                <a:cs typeface="Noto Serif"/>
              </a:rPr>
              <a:t> a lui Ștefan cel Mare provenea din familia domnitoare a Basarabilor din </a:t>
            </a:r>
            <a:r>
              <a:rPr lang="ro-RO" sz="1500" err="1">
                <a:latin typeface="Aptos Display"/>
                <a:ea typeface="Noto Serif"/>
                <a:cs typeface="Noto Serif"/>
              </a:rPr>
              <a:t>Ţara</a:t>
            </a:r>
            <a:r>
              <a:rPr lang="ro-RO" sz="1500">
                <a:latin typeface="Aptos Display"/>
                <a:ea typeface="Noto Serif"/>
                <a:cs typeface="Noto Serif"/>
              </a:rPr>
              <a:t> Românească. Maria </a:t>
            </a:r>
            <a:r>
              <a:rPr lang="ro-RO" sz="1500" err="1">
                <a:latin typeface="Aptos Display"/>
                <a:ea typeface="Noto Serif"/>
                <a:cs typeface="Noto Serif"/>
              </a:rPr>
              <a:t>Voichiţa</a:t>
            </a:r>
            <a:r>
              <a:rPr lang="ro-RO" sz="1500">
                <a:latin typeface="Aptos Display"/>
                <a:ea typeface="Noto Serif"/>
                <a:cs typeface="Noto Serif"/>
              </a:rPr>
              <a:t> era fiica lui Radu cel Frumos și a </a:t>
            </a:r>
            <a:r>
              <a:rPr lang="ro-RO" sz="1500" err="1">
                <a:latin typeface="Aptos Display"/>
                <a:ea typeface="Noto Serif"/>
                <a:cs typeface="Noto Serif"/>
              </a:rPr>
              <a:t>soţiei</a:t>
            </a:r>
            <a:r>
              <a:rPr lang="ro-RO" sz="1500">
                <a:latin typeface="Aptos Display"/>
                <a:ea typeface="Noto Serif"/>
                <a:cs typeface="Noto Serif"/>
              </a:rPr>
              <a:t> acestuia, Maria </a:t>
            </a:r>
            <a:r>
              <a:rPr lang="ro-RO" sz="1500" err="1">
                <a:latin typeface="Aptos Display"/>
                <a:ea typeface="Noto Serif"/>
                <a:cs typeface="Noto Serif"/>
              </a:rPr>
              <a:t>Despina.Noua</a:t>
            </a:r>
            <a:r>
              <a:rPr lang="ro-RO" sz="1500">
                <a:latin typeface="Aptos Display"/>
                <a:ea typeface="Noto Serif"/>
                <a:cs typeface="Noto Serif"/>
              </a:rPr>
              <a:t> </a:t>
            </a:r>
            <a:r>
              <a:rPr lang="ro-RO" sz="1500" err="1">
                <a:latin typeface="Aptos Display"/>
                <a:ea typeface="Noto Serif"/>
                <a:cs typeface="Noto Serif"/>
              </a:rPr>
              <a:t>soţie</a:t>
            </a:r>
            <a:r>
              <a:rPr lang="ro-RO" sz="1500">
                <a:latin typeface="Aptos Display"/>
                <a:ea typeface="Noto Serif"/>
                <a:cs typeface="Noto Serif"/>
              </a:rPr>
              <a:t> i-a dăruit curând un băiat domnului, în iunie 1479, care a fost botezat cu dublu nume, Bogdan- </a:t>
            </a:r>
            <a:r>
              <a:rPr lang="ro-RO" sz="1500" err="1">
                <a:latin typeface="Aptos Display"/>
                <a:ea typeface="Noto Serif"/>
                <a:cs typeface="Noto Serif"/>
              </a:rPr>
              <a:t>Vlad.Maria</a:t>
            </a:r>
            <a:r>
              <a:rPr lang="ro-RO" sz="1500">
                <a:latin typeface="Aptos Display"/>
                <a:ea typeface="Noto Serif"/>
                <a:cs typeface="Noto Serif"/>
              </a:rPr>
              <a:t> </a:t>
            </a:r>
            <a:r>
              <a:rPr lang="ro-RO" sz="1500" err="1">
                <a:latin typeface="Aptos Display"/>
                <a:ea typeface="Noto Serif"/>
                <a:cs typeface="Noto Serif"/>
              </a:rPr>
              <a:t>Voichiţa</a:t>
            </a:r>
            <a:r>
              <a:rPr lang="ro-RO" sz="1500">
                <a:latin typeface="Aptos Display"/>
                <a:ea typeface="Noto Serif"/>
                <a:cs typeface="Noto Serif"/>
              </a:rPr>
              <a:t> i-a mai născut </a:t>
            </a:r>
            <a:r>
              <a:rPr lang="ro-RO" sz="1500" err="1">
                <a:latin typeface="Aptos Display"/>
                <a:ea typeface="Noto Serif"/>
                <a:cs typeface="Noto Serif"/>
              </a:rPr>
              <a:t>şi</a:t>
            </a:r>
            <a:r>
              <a:rPr lang="ro-RO" sz="1500">
                <a:latin typeface="Aptos Display"/>
                <a:ea typeface="Noto Serif"/>
                <a:cs typeface="Noto Serif"/>
              </a:rPr>
              <a:t> două fete lui Ștefan cel Mare, dintre care prima, botezată Ana, a murit de copilă și a fost înmormântată la Mănăstirea </a:t>
            </a:r>
            <a:r>
              <a:rPr lang="ro-RO" sz="1500" err="1">
                <a:latin typeface="Aptos Display"/>
                <a:ea typeface="Noto Serif"/>
                <a:cs typeface="Noto Serif"/>
              </a:rPr>
              <a:t>Bistriţa</a:t>
            </a:r>
            <a:r>
              <a:rPr lang="ro-RO" sz="1500">
                <a:latin typeface="Aptos Display"/>
                <a:ea typeface="Noto Serif"/>
                <a:cs typeface="Noto Serif"/>
              </a:rPr>
              <a:t>. Cea de-a doua fată, Maria, numită și </a:t>
            </a:r>
            <a:r>
              <a:rPr lang="ro-RO" sz="1500" err="1">
                <a:latin typeface="Aptos Display"/>
                <a:ea typeface="Noto Serif"/>
                <a:cs typeface="Noto Serif"/>
              </a:rPr>
              <a:t>Cneajna</a:t>
            </a:r>
            <a:r>
              <a:rPr lang="ro-RO" sz="1500">
                <a:latin typeface="Aptos Display"/>
                <a:ea typeface="Noto Serif"/>
                <a:cs typeface="Noto Serif"/>
              </a:rPr>
              <a:t>, a fost căsătorită în Polonia, unde a și murit fără urmași, fiind adusă în </a:t>
            </a:r>
            <a:r>
              <a:rPr lang="ro-RO" sz="1500" err="1">
                <a:latin typeface="Aptos Display"/>
                <a:ea typeface="Noto Serif"/>
                <a:cs typeface="Noto Serif"/>
              </a:rPr>
              <a:t>ţară</a:t>
            </a:r>
            <a:r>
              <a:rPr lang="ro-RO" sz="1500">
                <a:latin typeface="Aptos Display"/>
                <a:ea typeface="Noto Serif"/>
                <a:cs typeface="Noto Serif"/>
              </a:rPr>
              <a:t> și </a:t>
            </a:r>
            <a:r>
              <a:rPr lang="ro-RO" sz="1500" err="1">
                <a:latin typeface="Aptos Display"/>
                <a:ea typeface="Noto Serif"/>
                <a:cs typeface="Noto Serif"/>
              </a:rPr>
              <a:t>reînhumată</a:t>
            </a:r>
            <a:r>
              <a:rPr lang="ro-RO" sz="1500">
                <a:latin typeface="Aptos Display"/>
                <a:ea typeface="Noto Serif"/>
                <a:cs typeface="Noto Serif"/>
              </a:rPr>
              <a:t> la Putna</a:t>
            </a:r>
          </a:p>
          <a:p>
            <a:pPr marL="0" indent="0">
              <a:buNone/>
            </a:pPr>
            <a:endParaRPr lang="ro-RO">
              <a:latin typeface="Noto Serif"/>
              <a:ea typeface="+mn-lt"/>
              <a:cs typeface="+mn-lt"/>
            </a:endParaRPr>
          </a:p>
          <a:p>
            <a:pPr marL="0" indent="0">
              <a:buNone/>
            </a:pPr>
            <a:endParaRPr lang="ro-RO"/>
          </a:p>
          <a:p>
            <a:pPr>
              <a:buNone/>
            </a:pPr>
            <a:endParaRPr lang="ro-RO"/>
          </a:p>
          <a:p>
            <a:pPr>
              <a:buNone/>
            </a:pPr>
            <a:endParaRPr lang="ro-RO"/>
          </a:p>
          <a:p>
            <a:pPr marL="0" indent="0">
              <a:buNone/>
            </a:pPr>
            <a:endParaRPr lang="ro-RO"/>
          </a:p>
          <a:p>
            <a:endParaRPr lang="ro-RO"/>
          </a:p>
        </p:txBody>
      </p:sp>
    </p:spTree>
    <p:extLst>
      <p:ext uri="{BB962C8B-B14F-4D97-AF65-F5344CB8AC3E}">
        <p14:creationId xmlns:p14="http://schemas.microsoft.com/office/powerpoint/2010/main" val="73276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6117A79-37A0-4B67-DA4F-C7DC3C2DC2E2}"/>
              </a:ext>
            </a:extLst>
          </p:cNvPr>
          <p:cNvSpPr>
            <a:spLocks noGrp="1"/>
          </p:cNvSpPr>
          <p:nvPr>
            <p:ph type="title"/>
          </p:nvPr>
        </p:nvSpPr>
        <p:spPr/>
        <p:txBody>
          <a:bodyPr/>
          <a:lstStyle/>
          <a:p>
            <a:r>
              <a:rPr lang="ro-RO">
                <a:latin typeface="Noto Serif"/>
                <a:ea typeface="Noto Serif"/>
                <a:cs typeface="Noto Serif"/>
              </a:rPr>
              <a:t>Politica Interna</a:t>
            </a:r>
          </a:p>
        </p:txBody>
      </p:sp>
      <p:sp>
        <p:nvSpPr>
          <p:cNvPr id="3" name="Substituent conținut 2">
            <a:extLst>
              <a:ext uri="{FF2B5EF4-FFF2-40B4-BE49-F238E27FC236}">
                <a16:creationId xmlns:a16="http://schemas.microsoft.com/office/drawing/2014/main" id="{E426CF32-94D9-1433-01F3-353022B933BC}"/>
              </a:ext>
            </a:extLst>
          </p:cNvPr>
          <p:cNvSpPr>
            <a:spLocks noGrp="1"/>
          </p:cNvSpPr>
          <p:nvPr>
            <p:ph idx="1"/>
          </p:nvPr>
        </p:nvSpPr>
        <p:spPr/>
        <p:txBody>
          <a:bodyPr vert="horz" lIns="91440" tIns="45720" rIns="91440" bIns="45720" rtlCol="0" anchor="t">
            <a:normAutofit fontScale="92500" lnSpcReduction="20000"/>
          </a:bodyPr>
          <a:lstStyle/>
          <a:p>
            <a:r>
              <a:rPr lang="ro-RO">
                <a:latin typeface="Noto Serif"/>
                <a:ea typeface="+mn-lt"/>
                <a:cs typeface="+mn-lt"/>
              </a:rPr>
              <a:t>Ștefan cel Mare a avut grijă să-și consolideze puterea în Moldova, reducând puterea nobililor locali și a boierilor. Acest lucru a fost realizat prin impunerea autorității domnești și prin limitarea privilegiilor nobililor.</a:t>
            </a:r>
            <a:endParaRPr lang="ro-RO">
              <a:latin typeface="Noto Serif"/>
              <a:ea typeface="Noto Serif"/>
              <a:cs typeface="Noto Serif"/>
            </a:endParaRPr>
          </a:p>
          <a:p>
            <a:r>
              <a:rPr lang="ro-RO">
                <a:latin typeface="Noto Serif"/>
                <a:ea typeface="+mn-lt"/>
                <a:cs typeface="+mn-lt"/>
              </a:rPr>
              <a:t>A introdus reforme administrative și juridice care au consolidat instituțiile statului și a  încurajat dezvoltarea orașelor și a sistemului de comerț, promovând astfel creșterea economică.</a:t>
            </a:r>
            <a:endParaRPr lang="ro-RO">
              <a:latin typeface="Noto Serif"/>
              <a:ea typeface="Noto Serif"/>
              <a:cs typeface="Noto Serif"/>
            </a:endParaRPr>
          </a:p>
          <a:p>
            <a:r>
              <a:rPr lang="ro-RO">
                <a:latin typeface="Noto Serif"/>
                <a:ea typeface="+mn-lt"/>
                <a:cs typeface="+mn-lt"/>
              </a:rPr>
              <a:t>Ștefan cel Mare a fost un puternic susținător al Bisericii Ortodoxe și a promovat această religie în detrimentul catolicismului, care era predominant în regiune în acea perioadă. A construit și restaurat numeroase biserici și mănăstiri, iar relația sa strânsă cu clerul ortodox a consolidat suportul religios pentru domnia sa.</a:t>
            </a:r>
            <a:endParaRPr lang="ro-RO">
              <a:latin typeface="Noto Serif"/>
              <a:ea typeface="Noto Serif"/>
              <a:cs typeface="Noto Serif"/>
            </a:endParaRPr>
          </a:p>
          <a:p>
            <a:endParaRPr lang="ro-RO"/>
          </a:p>
        </p:txBody>
      </p:sp>
    </p:spTree>
    <p:extLst>
      <p:ext uri="{BB962C8B-B14F-4D97-AF65-F5344CB8AC3E}">
        <p14:creationId xmlns:p14="http://schemas.microsoft.com/office/powerpoint/2010/main" val="183594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091F161-3200-81BA-9431-9C8018867ADD}"/>
              </a:ext>
            </a:extLst>
          </p:cNvPr>
          <p:cNvSpPr>
            <a:spLocks noGrp="1"/>
          </p:cNvSpPr>
          <p:nvPr>
            <p:ph type="title"/>
          </p:nvPr>
        </p:nvSpPr>
        <p:spPr>
          <a:xfrm>
            <a:off x="545123" y="-240567"/>
            <a:ext cx="10515600" cy="1325563"/>
          </a:xfrm>
        </p:spPr>
        <p:txBody>
          <a:bodyPr/>
          <a:lstStyle/>
          <a:p>
            <a:r>
              <a:rPr lang="ro-RO">
                <a:latin typeface="Noto Serif"/>
                <a:ea typeface="Noto Serif"/>
                <a:cs typeface="Noto Serif"/>
              </a:rPr>
              <a:t>Obiective</a:t>
            </a:r>
          </a:p>
        </p:txBody>
      </p:sp>
      <p:sp>
        <p:nvSpPr>
          <p:cNvPr id="3" name="Substituent conținut 2">
            <a:extLst>
              <a:ext uri="{FF2B5EF4-FFF2-40B4-BE49-F238E27FC236}">
                <a16:creationId xmlns:a16="http://schemas.microsoft.com/office/drawing/2014/main" id="{D0494B9B-4976-2102-A912-F919981ED085}"/>
              </a:ext>
            </a:extLst>
          </p:cNvPr>
          <p:cNvSpPr>
            <a:spLocks noGrp="1"/>
          </p:cNvSpPr>
          <p:nvPr>
            <p:ph idx="1"/>
          </p:nvPr>
        </p:nvSpPr>
        <p:spPr>
          <a:xfrm>
            <a:off x="37123" y="995241"/>
            <a:ext cx="12117753" cy="6168414"/>
          </a:xfrm>
        </p:spPr>
        <p:txBody>
          <a:bodyPr vert="horz" lIns="91440" tIns="45720" rIns="91440" bIns="45720" rtlCol="0" anchor="t">
            <a:noAutofit/>
          </a:bodyPr>
          <a:lstStyle/>
          <a:p>
            <a:r>
              <a:rPr lang="ro-RO" sz="1500">
                <a:latin typeface="Noto Serif"/>
                <a:ea typeface="+mn-lt"/>
                <a:cs typeface="+mn-lt"/>
              </a:rPr>
              <a:t>1. Apărarea independenței Moldovei                                                                                                                                                                                                     În timpul domniei sale, Moldova era înconjurată de mari puteri care căutau să-i subjuge teritoriile: Imperiul Otoman, Regatul Poloniei și Regatul Ungariei. Ștefan cel Mare și-a concentrat eforturile pentru a menține suveranitatea Moldovei și a respins numeroase invazii. Bătălia de la Podul Înalt (1475) este un exemplu relevant al acestui obiectiv. Oastea moldovenească, deși numeric inferioară armatei otomane, a reușit să obțină o victorie categorică prin strategii militare ingenioase și prin utilizarea terenului în avantajul său. Această bătălie l-a consacrat ca un simbol al rezistenței împotriva turcilor. De asemenea, Ștefan a încheiat tratate politice și alianțe cu alte state pentru a asigura sprijin extern, însă a evitat să devină dependent de alte puteri.</a:t>
            </a:r>
            <a:endParaRPr lang="ro-RO" sz="1500">
              <a:latin typeface="Noto Serif"/>
              <a:ea typeface="Noto Serif"/>
              <a:cs typeface="Noto Serif"/>
            </a:endParaRPr>
          </a:p>
          <a:p>
            <a:r>
              <a:rPr lang="ro-RO" sz="1500">
                <a:latin typeface="Noto Serif"/>
                <a:ea typeface="+mn-lt"/>
                <a:cs typeface="+mn-lt"/>
              </a:rPr>
              <a:t>2. Consolidarea puterii interne                                                                                                                                                                                        O problemă majoră în epocă era influența boierilor, care uneori conspirau împotriva domnitorilor pentru a-și satisface interesele personale. Ștefan a reușit să reducă această influență prin măsuri dure împotriva boierilor trădători și prin promovarea celor loiali. A reorganizat administrația statului, numind oameni competenți în funcții-cheie și asigurând o mai bună gestionare a resurselor țării. A creat un sistem de justiție eficient, ceea ce i-a câștigat respectul și sprijinul populației de rând. Era cunoscut pentru faptul că participa personal la rezolvarea unor conflicte importante.</a:t>
            </a:r>
            <a:endParaRPr lang="ro-RO" sz="1500">
              <a:latin typeface="Noto Serif"/>
              <a:ea typeface="Noto Serif"/>
              <a:cs typeface="Noto Serif"/>
            </a:endParaRPr>
          </a:p>
          <a:p>
            <a:r>
              <a:rPr lang="ro-RO" sz="1500">
                <a:latin typeface="Noto Serif"/>
                <a:ea typeface="+mn-lt"/>
                <a:cs typeface="+mn-lt"/>
              </a:rPr>
              <a:t>3. Crearea unei armate puternice                                                                                                                                                                          Moldova, fiind o țară mică, avea nevoie de o armată bine organizată pentru a face față numeroaselor atacuri externe. Ștefan a investit resurse importante în formarea și echiparea oștenilor săi. Armata sa era formată din țărani, boieri și mercenari, iar Ștefan a folosit o gamă largă de tactici militare. Acesta a excelat în utilizarea terenului, în desfășurarea luptelor de guerilă și în folosirea fortificațiilor. Cetățile Moldovei, precum Suceava, Neamț și Hotin, au fost întărite și echipate cu garnizoane puternice, care puteau rezista asediilor prelungite. Aceste cetăți erau puncte strategice de apărare împotriva invaziilor.</a:t>
            </a:r>
            <a:endParaRPr lang="ro-RO" sz="1500">
              <a:latin typeface="Noto Serif"/>
              <a:ea typeface="Noto Serif"/>
              <a:cs typeface="Noto Serif"/>
            </a:endParaRPr>
          </a:p>
          <a:p>
            <a:r>
              <a:rPr lang="ro-RO" sz="1500">
                <a:latin typeface="Noto Serif"/>
                <a:ea typeface="+mn-lt"/>
                <a:cs typeface="+mn-lt"/>
              </a:rPr>
              <a:t>4. Protejarea creștinismului                                                                                                                                                                                            Ștefan cel Mare a fost un apărător fervent al creștinismului ortodox, considerând că lupta împotriva Imperiului Otoman este o datorie sfântă. După victoria de la Podul Înalt, Papa Sixtus al IV-lea l-a numit „atletul lui Hristos”, recunoscându-i contribuția la apărarea Europei creștine. Pentru a mulțumi lui Dumnezeu după fiecare victorie, Ștefan a construit sau restaurat numeroase biserici și mănăstiri, printre care: Mănăstirea Putna, Voroneț, Sucevița, Neamț și Moldovița. Acestea nu erau doar centre religioase, ci și simboluri ale rezistenței și identității naționale. Ștefan a sprijinit și misiunea culturală a bisericii, promovând copierea manuscriselor și dezvoltarea artei religioase.</a:t>
            </a:r>
            <a:endParaRPr lang="ro-RO" sz="1500">
              <a:latin typeface="Noto Serif"/>
              <a:ea typeface="Noto Serif"/>
              <a:cs typeface="Noto Serif"/>
            </a:endParaRPr>
          </a:p>
          <a:p>
            <a:endParaRPr lang="ro-RO">
              <a:latin typeface="Noto Serif"/>
              <a:ea typeface="Noto Serif"/>
              <a:cs typeface="Noto Serif"/>
            </a:endParaRPr>
          </a:p>
        </p:txBody>
      </p:sp>
    </p:spTree>
    <p:extLst>
      <p:ext uri="{BB962C8B-B14F-4D97-AF65-F5344CB8AC3E}">
        <p14:creationId xmlns:p14="http://schemas.microsoft.com/office/powerpoint/2010/main" val="95155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EDE1C5F-5BCC-5E4F-AFA7-A7E626D51C0C}"/>
              </a:ext>
            </a:extLst>
          </p:cNvPr>
          <p:cNvSpPr>
            <a:spLocks noGrp="1"/>
          </p:cNvSpPr>
          <p:nvPr>
            <p:ph type="title"/>
          </p:nvPr>
        </p:nvSpPr>
        <p:spPr>
          <a:xfrm>
            <a:off x="219765" y="690"/>
            <a:ext cx="10515600" cy="1325563"/>
          </a:xfrm>
        </p:spPr>
        <p:txBody>
          <a:bodyPr/>
          <a:lstStyle/>
          <a:p>
            <a:r>
              <a:rPr lang="ro-RO">
                <a:latin typeface="Noto Serif"/>
                <a:ea typeface="Noto Serif"/>
                <a:cs typeface="Noto Serif"/>
              </a:rPr>
              <a:t>Politica externa</a:t>
            </a:r>
          </a:p>
        </p:txBody>
      </p:sp>
      <p:sp>
        <p:nvSpPr>
          <p:cNvPr id="3" name="Substituent conținut 2">
            <a:extLst>
              <a:ext uri="{FF2B5EF4-FFF2-40B4-BE49-F238E27FC236}">
                <a16:creationId xmlns:a16="http://schemas.microsoft.com/office/drawing/2014/main" id="{DFD5FCE0-71D8-90B1-2363-F15C7232A3A4}"/>
              </a:ext>
            </a:extLst>
          </p:cNvPr>
          <p:cNvSpPr>
            <a:spLocks noGrp="1"/>
          </p:cNvSpPr>
          <p:nvPr>
            <p:ph idx="1"/>
          </p:nvPr>
        </p:nvSpPr>
        <p:spPr>
          <a:xfrm>
            <a:off x="219766" y="1229279"/>
            <a:ext cx="12194207" cy="5632379"/>
          </a:xfrm>
        </p:spPr>
        <p:txBody>
          <a:bodyPr vert="horz" lIns="91440" tIns="45720" rIns="91440" bIns="45720" rtlCol="0" anchor="t">
            <a:noAutofit/>
          </a:bodyPr>
          <a:lstStyle/>
          <a:p>
            <a:r>
              <a:rPr lang="ro-RO" sz="1800">
                <a:latin typeface="Noto Serif"/>
                <a:ea typeface="Noto Serif"/>
                <a:cs typeface="Noto Serif"/>
              </a:rPr>
              <a:t>Victoriile militare spectaculoase ale lui </a:t>
            </a:r>
            <a:r>
              <a:rPr lang="ro-RO" sz="1800" err="1">
                <a:latin typeface="Noto Serif"/>
                <a:ea typeface="Noto Serif"/>
                <a:cs typeface="Noto Serif"/>
              </a:rPr>
              <a:t>Ştefan</a:t>
            </a:r>
            <a:r>
              <a:rPr lang="ro-RO" sz="1800">
                <a:latin typeface="Noto Serif"/>
                <a:ea typeface="Noto Serif"/>
                <a:cs typeface="Noto Serif"/>
              </a:rPr>
              <a:t> cel Mare, repurtate practic împotriva tuturor vecinilor săi (turci, tătari, maghiari, poloni) au fost pregătite întotdeauna de o politică externă foarte abilă, ce a permis voievodului ca, înconjurat de trei adversari redutabili (Ungaria, Polonia </a:t>
            </a:r>
            <a:r>
              <a:rPr lang="ro-RO" sz="1800" err="1">
                <a:latin typeface="Noto Serif"/>
                <a:ea typeface="Noto Serif"/>
                <a:cs typeface="Noto Serif"/>
              </a:rPr>
              <a:t>şi</a:t>
            </a:r>
            <a:r>
              <a:rPr lang="ro-RO" sz="1800">
                <a:latin typeface="Noto Serif"/>
                <a:ea typeface="Noto Serif"/>
                <a:cs typeface="Noto Serif"/>
              </a:rPr>
              <a:t> Imperiul Otoman), să nu se angajeze niciodată într-un conflict pe două fronturi. Din punct de vedere diplomatic, </a:t>
            </a:r>
            <a:r>
              <a:rPr lang="ro-RO" sz="1800" err="1">
                <a:latin typeface="Noto Serif"/>
                <a:ea typeface="Noto Serif"/>
                <a:cs typeface="Noto Serif"/>
              </a:rPr>
              <a:t>Ştefan</a:t>
            </a:r>
            <a:r>
              <a:rPr lang="ro-RO" sz="1800">
                <a:latin typeface="Noto Serif"/>
                <a:ea typeface="Noto Serif"/>
                <a:cs typeface="Noto Serif"/>
              </a:rPr>
              <a:t> cel Mare a purtat negocieri </a:t>
            </a:r>
            <a:r>
              <a:rPr lang="ro-RO" sz="1800" err="1">
                <a:latin typeface="Noto Serif"/>
                <a:ea typeface="Noto Serif"/>
                <a:cs typeface="Noto Serif"/>
              </a:rPr>
              <a:t>şi</a:t>
            </a:r>
            <a:r>
              <a:rPr lang="ro-RO" sz="1800">
                <a:latin typeface="Noto Serif"/>
                <a:ea typeface="Noto Serif"/>
                <a:cs typeface="Noto Serif"/>
              </a:rPr>
              <a:t> a încheiat </a:t>
            </a:r>
            <a:r>
              <a:rPr lang="ro-RO" sz="1800" err="1">
                <a:latin typeface="Noto Serif"/>
                <a:ea typeface="Noto Serif"/>
                <a:cs typeface="Noto Serif"/>
              </a:rPr>
              <a:t>alianţe</a:t>
            </a:r>
            <a:r>
              <a:rPr lang="ro-RO" sz="1800">
                <a:latin typeface="Noto Serif"/>
                <a:ea typeface="Noto Serif"/>
                <a:cs typeface="Noto Serif"/>
              </a:rPr>
              <a:t>, în </a:t>
            </a:r>
            <a:r>
              <a:rPr lang="ro-RO" sz="1800" err="1">
                <a:latin typeface="Noto Serif"/>
                <a:ea typeface="Noto Serif"/>
                <a:cs typeface="Noto Serif"/>
              </a:rPr>
              <a:t>funcţie</a:t>
            </a:r>
            <a:r>
              <a:rPr lang="ro-RO" sz="1800">
                <a:latin typeface="Noto Serif"/>
                <a:ea typeface="Noto Serif"/>
                <a:cs typeface="Noto Serif"/>
              </a:rPr>
              <a:t> de împrejurări, cu o serie de state puternice din estul, centrul </a:t>
            </a:r>
            <a:r>
              <a:rPr lang="ro-RO" sz="1800" err="1">
                <a:latin typeface="Noto Serif"/>
                <a:ea typeface="Noto Serif"/>
                <a:cs typeface="Noto Serif"/>
              </a:rPr>
              <a:t>şi</a:t>
            </a:r>
            <a:r>
              <a:rPr lang="ro-RO" sz="1800">
                <a:latin typeface="Noto Serif"/>
                <a:ea typeface="Noto Serif"/>
                <a:cs typeface="Noto Serif"/>
              </a:rPr>
              <a:t> vestul Europei (Hanatul de Crimeea, Imperiul Otoman, cnezatul de Moscova, Polonia, Ungaria, </a:t>
            </a:r>
            <a:r>
              <a:rPr lang="ro-RO" sz="1800" err="1">
                <a:latin typeface="Noto Serif"/>
                <a:ea typeface="Noto Serif"/>
                <a:cs typeface="Noto Serif"/>
              </a:rPr>
              <a:t>Veneţia</a:t>
            </a:r>
            <a:r>
              <a:rPr lang="ro-RO" sz="1800">
                <a:latin typeface="Noto Serif"/>
                <a:ea typeface="Noto Serif"/>
                <a:cs typeface="Noto Serif"/>
              </a:rPr>
              <a:t>, Statul Papal). La acestea se adaugă </a:t>
            </a:r>
            <a:r>
              <a:rPr lang="ro-RO" sz="1800" err="1">
                <a:latin typeface="Noto Serif"/>
                <a:ea typeface="Noto Serif"/>
                <a:cs typeface="Noto Serif"/>
              </a:rPr>
              <a:t>şi</a:t>
            </a:r>
            <a:r>
              <a:rPr lang="ro-RO" sz="1800">
                <a:latin typeface="Noto Serif"/>
                <a:ea typeface="Noto Serif"/>
                <a:cs typeface="Noto Serif"/>
              </a:rPr>
              <a:t> tratativele </a:t>
            </a:r>
            <a:r>
              <a:rPr lang="ro-RO" sz="1800" err="1">
                <a:latin typeface="Noto Serif"/>
                <a:ea typeface="Noto Serif"/>
                <a:cs typeface="Noto Serif"/>
              </a:rPr>
              <a:t>iniţiate</a:t>
            </a:r>
            <a:r>
              <a:rPr lang="ro-RO" sz="1800">
                <a:latin typeface="Noto Serif"/>
                <a:ea typeface="Noto Serif"/>
                <a:cs typeface="Noto Serif"/>
              </a:rPr>
              <a:t> în vederea organizării unei </a:t>
            </a:r>
            <a:r>
              <a:rPr lang="ro-RO" sz="1800" err="1">
                <a:latin typeface="Noto Serif"/>
                <a:ea typeface="Noto Serif"/>
                <a:cs typeface="Noto Serif"/>
              </a:rPr>
              <a:t>alianţe</a:t>
            </a:r>
            <a:r>
              <a:rPr lang="ro-RO" sz="1800">
                <a:latin typeface="Noto Serif"/>
                <a:ea typeface="Noto Serif"/>
                <a:cs typeface="Noto Serif"/>
              </a:rPr>
              <a:t> antiotomane cu </a:t>
            </a:r>
            <a:r>
              <a:rPr lang="ro-RO" sz="1800" err="1">
                <a:latin typeface="Noto Serif"/>
                <a:ea typeface="Noto Serif"/>
                <a:cs typeface="Noto Serif"/>
              </a:rPr>
              <a:t>Uzun</a:t>
            </a:r>
            <a:r>
              <a:rPr lang="ro-RO" sz="1800">
                <a:latin typeface="Noto Serif"/>
                <a:ea typeface="Noto Serif"/>
                <a:cs typeface="Noto Serif"/>
              </a:rPr>
              <a:t> Hassan, </a:t>
            </a:r>
            <a:r>
              <a:rPr lang="ro-RO" sz="1800" err="1">
                <a:latin typeface="Noto Serif"/>
                <a:ea typeface="Noto Serif"/>
                <a:cs typeface="Noto Serif"/>
              </a:rPr>
              <a:t>şahul</a:t>
            </a:r>
            <a:r>
              <a:rPr lang="ro-RO" sz="1800">
                <a:latin typeface="Noto Serif"/>
                <a:ea typeface="Noto Serif"/>
                <a:cs typeface="Noto Serif"/>
              </a:rPr>
              <a:t> statului </a:t>
            </a:r>
            <a:r>
              <a:rPr lang="ro-RO" sz="1800" err="1">
                <a:latin typeface="Noto Serif"/>
                <a:ea typeface="Noto Serif"/>
                <a:cs typeface="Noto Serif"/>
              </a:rPr>
              <a:t>turcoman</a:t>
            </a:r>
            <a:r>
              <a:rPr lang="ro-RO" sz="1800">
                <a:latin typeface="Noto Serif"/>
                <a:ea typeface="Noto Serif"/>
                <a:cs typeface="Noto Serif"/>
              </a:rPr>
              <a:t> din Anatolia orientală </a:t>
            </a:r>
            <a:r>
              <a:rPr lang="ro-RO" sz="1800" err="1">
                <a:latin typeface="Noto Serif"/>
                <a:ea typeface="Noto Serif"/>
                <a:cs typeface="Noto Serif"/>
              </a:rPr>
              <a:t>şi</a:t>
            </a:r>
            <a:r>
              <a:rPr lang="ro-RO" sz="1800">
                <a:latin typeface="Noto Serif"/>
                <a:ea typeface="Noto Serif"/>
                <a:cs typeface="Noto Serif"/>
              </a:rPr>
              <a:t> Iranul Occidental.</a:t>
            </a:r>
          </a:p>
          <a:p>
            <a:r>
              <a:rPr lang="ro-RO" sz="1800">
                <a:solidFill>
                  <a:srgbClr val="000000"/>
                </a:solidFill>
                <a:latin typeface="Noto Serif"/>
                <a:ea typeface="Source Serif Pro"/>
                <a:cs typeface="Noto Serif"/>
              </a:rPr>
              <a:t>Înainte de a se alătura cruciadei antiotomane, Ștefan cel Mare a consolidat fortărețele țării, ba chiar a construit altele noi, precum cetatea Orhei, și-a sporit prestigiul internațional căsătorindu-se cu prințesa Maria de </a:t>
            </a:r>
            <a:r>
              <a:rPr lang="ro-RO" sz="1800" err="1">
                <a:solidFill>
                  <a:srgbClr val="000000"/>
                </a:solidFill>
                <a:latin typeface="Noto Serif"/>
                <a:ea typeface="Source Serif Pro"/>
                <a:cs typeface="Noto Serif"/>
              </a:rPr>
              <a:t>Mangop</a:t>
            </a:r>
            <a:r>
              <a:rPr lang="ro-RO" sz="1800">
                <a:solidFill>
                  <a:srgbClr val="000000"/>
                </a:solidFill>
                <a:latin typeface="Noto Serif"/>
                <a:ea typeface="Source Serif Pro"/>
                <a:cs typeface="Noto Serif"/>
              </a:rPr>
              <a:t> prin intermediul căreia domnul român intra în relații de rudenie cu descendenți ai Paleologilor și </a:t>
            </a:r>
            <a:r>
              <a:rPr lang="ro-RO" sz="1800" err="1">
                <a:solidFill>
                  <a:srgbClr val="000000"/>
                </a:solidFill>
                <a:latin typeface="Noto Serif"/>
                <a:ea typeface="Source Serif Pro"/>
                <a:cs typeface="Noto Serif"/>
              </a:rPr>
              <a:t>Comnenilor</a:t>
            </a:r>
            <a:r>
              <a:rPr lang="ro-RO" sz="1800">
                <a:solidFill>
                  <a:srgbClr val="000000"/>
                </a:solidFill>
                <a:latin typeface="Noto Serif"/>
                <a:ea typeface="Source Serif Pro"/>
                <a:cs typeface="Noto Serif"/>
              </a:rPr>
              <a:t>, vechi familii imperiale bizantine, la fel cum a reorganizat Sfatul Domnesc, prin eliminarea boierilor filoturci.</a:t>
            </a:r>
          </a:p>
          <a:p>
            <a:r>
              <a:rPr lang="ro-RO" sz="1800">
                <a:solidFill>
                  <a:srgbClr val="000000"/>
                </a:solidFill>
                <a:latin typeface="Noto Serif"/>
                <a:ea typeface="Source Serif Pro"/>
                <a:cs typeface="Noto Serif"/>
              </a:rPr>
              <a:t>Anul 1473 este un an cheie al domniei lui Stefan cel Mare pentru că este prima dată când izvoarele istorice externe menționează acțiunile militare ale domnului Moldovei nu doar în contextul restrâns al disputelor teritoriale cu Muntenia, cât ca parte a cruciadei răsăritene împotriva turcilor otomani. Confruntările dintre Ștefan cel Mare și Radu cel Frumos capătă acum semnificația luptelor dintre un domn creștin și apărător al creștinătății, de o parte, și un domn supus și fidel sultanului otoman, de cealaltă parte. În numele idealului creștinătății europene de a-i alunga pe turci de pe continent, Ștefan cel Mare a reluat legăturile diplomatice chiar și cu vechii dușmani din Genova</a:t>
            </a:r>
          </a:p>
        </p:txBody>
      </p:sp>
    </p:spTree>
    <p:extLst>
      <p:ext uri="{BB962C8B-B14F-4D97-AF65-F5344CB8AC3E}">
        <p14:creationId xmlns:p14="http://schemas.microsoft.com/office/powerpoint/2010/main" val="390763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69B7B59-150E-5A3D-91B7-196F309137D0}"/>
              </a:ext>
            </a:extLst>
          </p:cNvPr>
          <p:cNvSpPr>
            <a:spLocks noGrp="1"/>
          </p:cNvSpPr>
          <p:nvPr>
            <p:ph type="title"/>
          </p:nvPr>
        </p:nvSpPr>
        <p:spPr>
          <a:xfrm>
            <a:off x="125046" y="3663"/>
            <a:ext cx="10515600" cy="1325563"/>
          </a:xfrm>
        </p:spPr>
        <p:txBody>
          <a:bodyPr/>
          <a:lstStyle/>
          <a:p>
            <a:r>
              <a:rPr lang="ro-RO">
                <a:latin typeface="Noto Serif"/>
                <a:ea typeface="Noto Serif"/>
                <a:cs typeface="Noto Serif"/>
              </a:rPr>
              <a:t>Batalii</a:t>
            </a:r>
          </a:p>
        </p:txBody>
      </p:sp>
      <p:sp>
        <p:nvSpPr>
          <p:cNvPr id="3" name="Substituent conținut 2">
            <a:extLst>
              <a:ext uri="{FF2B5EF4-FFF2-40B4-BE49-F238E27FC236}">
                <a16:creationId xmlns:a16="http://schemas.microsoft.com/office/drawing/2014/main" id="{3697440D-F3A6-C589-FBAA-E55AFFC2A5CF}"/>
              </a:ext>
            </a:extLst>
          </p:cNvPr>
          <p:cNvSpPr>
            <a:spLocks noGrp="1"/>
          </p:cNvSpPr>
          <p:nvPr>
            <p:ph idx="1"/>
          </p:nvPr>
        </p:nvSpPr>
        <p:spPr>
          <a:xfrm>
            <a:off x="-1953" y="1102702"/>
            <a:ext cx="12078676" cy="5679952"/>
          </a:xfrm>
        </p:spPr>
        <p:txBody>
          <a:bodyPr vert="horz" lIns="91440" tIns="45720" rIns="91440" bIns="45720" rtlCol="0" anchor="t">
            <a:normAutofit fontScale="85000" lnSpcReduction="20000"/>
          </a:bodyPr>
          <a:lstStyle/>
          <a:p>
            <a:r>
              <a:rPr lang="ro-RO">
                <a:latin typeface="Noto Serif"/>
                <a:ea typeface="+mn-lt"/>
                <a:cs typeface="+mn-lt"/>
              </a:rPr>
              <a:t>Bătălia de la Vaslui sau Podul Înalt – la începutul anului 1475, </a:t>
            </a:r>
            <a:r>
              <a:rPr lang="ro-RO" err="1">
                <a:latin typeface="Noto Serif"/>
                <a:ea typeface="+mn-lt"/>
                <a:cs typeface="+mn-lt"/>
              </a:rPr>
              <a:t>Ştefan</a:t>
            </a:r>
            <a:r>
              <a:rPr lang="ro-RO">
                <a:latin typeface="Noto Serif"/>
                <a:ea typeface="+mn-lt"/>
                <a:cs typeface="+mn-lt"/>
              </a:rPr>
              <a:t> cel Mare a </a:t>
            </a:r>
            <a:r>
              <a:rPr lang="ro-RO" err="1">
                <a:latin typeface="Noto Serif"/>
                <a:ea typeface="+mn-lt"/>
                <a:cs typeface="+mn-lt"/>
              </a:rPr>
              <a:t>reuşit</a:t>
            </a:r>
            <a:r>
              <a:rPr lang="ro-RO">
                <a:latin typeface="Noto Serif"/>
                <a:ea typeface="+mn-lt"/>
                <a:cs typeface="+mn-lt"/>
              </a:rPr>
              <a:t> una dintre cele mai importante victorii ale sale. După ce l-a înlăturat de la conducerea </a:t>
            </a:r>
            <a:r>
              <a:rPr lang="ro-RO" err="1">
                <a:latin typeface="Noto Serif"/>
                <a:ea typeface="+mn-lt"/>
                <a:cs typeface="+mn-lt"/>
              </a:rPr>
              <a:t>Ţării</a:t>
            </a:r>
            <a:r>
              <a:rPr lang="ro-RO">
                <a:latin typeface="Noto Serif"/>
                <a:ea typeface="+mn-lt"/>
                <a:cs typeface="+mn-lt"/>
              </a:rPr>
              <a:t> </a:t>
            </a:r>
            <a:r>
              <a:rPr lang="ro-RO" err="1">
                <a:latin typeface="Noto Serif"/>
                <a:ea typeface="+mn-lt"/>
                <a:cs typeface="+mn-lt"/>
              </a:rPr>
              <a:t>Româneşti</a:t>
            </a:r>
            <a:r>
              <a:rPr lang="ro-RO">
                <a:latin typeface="Noto Serif"/>
                <a:ea typeface="+mn-lt"/>
                <a:cs typeface="+mn-lt"/>
              </a:rPr>
              <a:t> pe Radu cel Frumos, un aliat al Imperiului Otoman, </a:t>
            </a:r>
            <a:r>
              <a:rPr lang="ro-RO" err="1">
                <a:latin typeface="Noto Serif"/>
                <a:ea typeface="+mn-lt"/>
                <a:cs typeface="+mn-lt"/>
              </a:rPr>
              <a:t>Ştefan</a:t>
            </a:r>
            <a:r>
              <a:rPr lang="ro-RO">
                <a:latin typeface="Noto Serif"/>
                <a:ea typeface="+mn-lt"/>
                <a:cs typeface="+mn-lt"/>
              </a:rPr>
              <a:t> cel Mare se </a:t>
            </a:r>
            <a:r>
              <a:rPr lang="ro-RO" err="1">
                <a:latin typeface="Noto Serif"/>
                <a:ea typeface="+mn-lt"/>
                <a:cs typeface="+mn-lt"/>
              </a:rPr>
              <a:t>aştepta</a:t>
            </a:r>
            <a:r>
              <a:rPr lang="ro-RO">
                <a:latin typeface="Noto Serif"/>
                <a:ea typeface="+mn-lt"/>
                <a:cs typeface="+mn-lt"/>
              </a:rPr>
              <a:t> la un atac de </a:t>
            </a:r>
            <a:r>
              <a:rPr lang="ro-RO" err="1">
                <a:latin typeface="Noto Serif"/>
                <a:ea typeface="+mn-lt"/>
                <a:cs typeface="+mn-lt"/>
              </a:rPr>
              <a:t>proporţii</a:t>
            </a:r>
            <a:r>
              <a:rPr lang="ro-RO">
                <a:latin typeface="Noto Serif"/>
                <a:ea typeface="+mn-lt"/>
                <a:cs typeface="+mn-lt"/>
              </a:rPr>
              <a:t> din partea turcilor. Astfel, la data de 10 ianuarie 1475, nu mai </a:t>
            </a:r>
            <a:r>
              <a:rPr lang="ro-RO" err="1">
                <a:latin typeface="Noto Serif"/>
                <a:ea typeface="+mn-lt"/>
                <a:cs typeface="+mn-lt"/>
              </a:rPr>
              <a:t>puţin</a:t>
            </a:r>
            <a:r>
              <a:rPr lang="ro-RO">
                <a:latin typeface="Noto Serif"/>
                <a:ea typeface="+mn-lt"/>
                <a:cs typeface="+mn-lt"/>
              </a:rPr>
              <a:t> de 120.000 de </a:t>
            </a:r>
            <a:r>
              <a:rPr lang="ro-RO" err="1">
                <a:latin typeface="Noto Serif"/>
                <a:ea typeface="+mn-lt"/>
                <a:cs typeface="+mn-lt"/>
              </a:rPr>
              <a:t>soldaţi</a:t>
            </a:r>
            <a:r>
              <a:rPr lang="ro-RO">
                <a:latin typeface="Noto Serif"/>
                <a:ea typeface="+mn-lt"/>
                <a:cs typeface="+mn-lt"/>
              </a:rPr>
              <a:t> otomani </a:t>
            </a:r>
            <a:r>
              <a:rPr lang="ro-RO" err="1">
                <a:latin typeface="Noto Serif"/>
                <a:ea typeface="+mn-lt"/>
                <a:cs typeface="+mn-lt"/>
              </a:rPr>
              <a:t>conduşi</a:t>
            </a:r>
            <a:r>
              <a:rPr lang="ro-RO">
                <a:latin typeface="Noto Serif"/>
                <a:ea typeface="+mn-lt"/>
                <a:cs typeface="+mn-lt"/>
              </a:rPr>
              <a:t> de Suleiman Magnificul au pătruns în Moldova, unde erau </a:t>
            </a:r>
            <a:r>
              <a:rPr lang="ro-RO" err="1">
                <a:latin typeface="Noto Serif"/>
                <a:ea typeface="+mn-lt"/>
                <a:cs typeface="+mn-lt"/>
              </a:rPr>
              <a:t>aşteptaţi</a:t>
            </a:r>
            <a:r>
              <a:rPr lang="ro-RO">
                <a:latin typeface="Noto Serif"/>
                <a:ea typeface="+mn-lt"/>
                <a:cs typeface="+mn-lt"/>
              </a:rPr>
              <a:t> de armata voievodului moldovean formată din 40.000 de </a:t>
            </a:r>
            <a:r>
              <a:rPr lang="ro-RO" err="1">
                <a:latin typeface="Noto Serif"/>
                <a:ea typeface="+mn-lt"/>
                <a:cs typeface="+mn-lt"/>
              </a:rPr>
              <a:t>oşteni</a:t>
            </a:r>
            <a:r>
              <a:rPr lang="ro-RO">
                <a:latin typeface="Noto Serif"/>
                <a:ea typeface="+mn-lt"/>
                <a:cs typeface="+mn-lt"/>
              </a:rPr>
              <a:t>. </a:t>
            </a:r>
            <a:r>
              <a:rPr lang="ro-RO" err="1">
                <a:latin typeface="Noto Serif"/>
                <a:ea typeface="+mn-lt"/>
                <a:cs typeface="+mn-lt"/>
              </a:rPr>
              <a:t>Deşi</a:t>
            </a:r>
            <a:r>
              <a:rPr lang="ro-RO">
                <a:latin typeface="Noto Serif"/>
                <a:ea typeface="+mn-lt"/>
                <a:cs typeface="+mn-lt"/>
              </a:rPr>
              <a:t> </a:t>
            </a:r>
            <a:r>
              <a:rPr lang="ro-RO" err="1">
                <a:latin typeface="Noto Serif"/>
                <a:ea typeface="+mn-lt"/>
                <a:cs typeface="+mn-lt"/>
              </a:rPr>
              <a:t>depăşiţi</a:t>
            </a:r>
            <a:r>
              <a:rPr lang="ro-RO">
                <a:latin typeface="Noto Serif"/>
                <a:ea typeface="+mn-lt"/>
                <a:cs typeface="+mn-lt"/>
              </a:rPr>
              <a:t> numeric, moldovenii, în frunte cu </a:t>
            </a:r>
            <a:r>
              <a:rPr lang="ro-RO" err="1">
                <a:latin typeface="Noto Serif"/>
                <a:ea typeface="+mn-lt"/>
                <a:cs typeface="+mn-lt"/>
              </a:rPr>
              <a:t>Ştefan</a:t>
            </a:r>
            <a:r>
              <a:rPr lang="ro-RO">
                <a:latin typeface="Noto Serif"/>
                <a:ea typeface="+mn-lt"/>
                <a:cs typeface="+mn-lt"/>
              </a:rPr>
              <a:t>, au </a:t>
            </a:r>
            <a:r>
              <a:rPr lang="ro-RO" err="1">
                <a:latin typeface="Noto Serif"/>
                <a:ea typeface="+mn-lt"/>
                <a:cs typeface="+mn-lt"/>
              </a:rPr>
              <a:t>reuşit</a:t>
            </a:r>
            <a:r>
              <a:rPr lang="ro-RO">
                <a:latin typeface="Noto Serif"/>
                <a:ea typeface="+mn-lt"/>
                <a:cs typeface="+mn-lt"/>
              </a:rPr>
              <a:t> să le administreze turcilor cea mai mare înfrângere în </a:t>
            </a:r>
            <a:r>
              <a:rPr lang="ro-RO" err="1">
                <a:latin typeface="Noto Serif"/>
                <a:ea typeface="+mn-lt"/>
                <a:cs typeface="+mn-lt"/>
              </a:rPr>
              <a:t>faţa</a:t>
            </a:r>
            <a:r>
              <a:rPr lang="ro-RO">
                <a:latin typeface="Noto Serif"/>
                <a:ea typeface="+mn-lt"/>
                <a:cs typeface="+mn-lt"/>
              </a:rPr>
              <a:t> unei armate </a:t>
            </a:r>
            <a:r>
              <a:rPr lang="ro-RO" err="1">
                <a:latin typeface="Noto Serif"/>
                <a:ea typeface="+mn-lt"/>
                <a:cs typeface="+mn-lt"/>
              </a:rPr>
              <a:t>creştine</a:t>
            </a:r>
            <a:r>
              <a:rPr lang="ro-RO">
                <a:latin typeface="Noto Serif"/>
                <a:ea typeface="+mn-lt"/>
                <a:cs typeface="+mn-lt"/>
              </a:rPr>
              <a:t>.</a:t>
            </a:r>
          </a:p>
          <a:p>
            <a:r>
              <a:rPr lang="ro-RO">
                <a:latin typeface="Noto Serif"/>
                <a:ea typeface="+mn-lt"/>
                <a:cs typeface="+mn-lt"/>
              </a:rPr>
              <a:t>Lupta de la Codrii </a:t>
            </a:r>
            <a:r>
              <a:rPr lang="ro-RO" err="1">
                <a:latin typeface="Noto Serif"/>
                <a:ea typeface="+mn-lt"/>
                <a:cs typeface="+mn-lt"/>
              </a:rPr>
              <a:t>Cosminului</a:t>
            </a:r>
            <a:r>
              <a:rPr lang="ro-RO">
                <a:latin typeface="Noto Serif"/>
                <a:ea typeface="+mn-lt"/>
                <a:cs typeface="+mn-lt"/>
              </a:rPr>
              <a:t> – </a:t>
            </a:r>
            <a:r>
              <a:rPr lang="ro-RO" err="1">
                <a:latin typeface="Noto Serif"/>
                <a:ea typeface="+mn-lt"/>
                <a:cs typeface="+mn-lt"/>
              </a:rPr>
              <a:t>Ştefan</a:t>
            </a:r>
            <a:r>
              <a:rPr lang="ro-RO">
                <a:latin typeface="Noto Serif"/>
                <a:ea typeface="+mn-lt"/>
                <a:cs typeface="+mn-lt"/>
              </a:rPr>
              <a:t> cel Mare </a:t>
            </a:r>
            <a:r>
              <a:rPr lang="ro-RO" err="1">
                <a:latin typeface="Noto Serif"/>
                <a:ea typeface="+mn-lt"/>
                <a:cs typeface="+mn-lt"/>
              </a:rPr>
              <a:t>şi</a:t>
            </a:r>
            <a:r>
              <a:rPr lang="ro-RO">
                <a:latin typeface="Noto Serif"/>
                <a:ea typeface="+mn-lt"/>
                <a:cs typeface="+mn-lt"/>
              </a:rPr>
              <a:t> regele polon Ioan Albert au încheiat o </a:t>
            </a:r>
            <a:r>
              <a:rPr lang="ro-RO" err="1">
                <a:latin typeface="Noto Serif"/>
                <a:ea typeface="+mn-lt"/>
                <a:cs typeface="+mn-lt"/>
              </a:rPr>
              <a:t>înţelegere</a:t>
            </a:r>
            <a:r>
              <a:rPr lang="ro-RO">
                <a:latin typeface="Noto Serif"/>
                <a:ea typeface="+mn-lt"/>
                <a:cs typeface="+mn-lt"/>
              </a:rPr>
              <a:t> prin care urmau să recucerească Cetatea Chilia </a:t>
            </a:r>
            <a:r>
              <a:rPr lang="ro-RO" err="1">
                <a:latin typeface="Noto Serif"/>
                <a:ea typeface="+mn-lt"/>
                <a:cs typeface="+mn-lt"/>
              </a:rPr>
              <a:t>şi</a:t>
            </a:r>
            <a:r>
              <a:rPr lang="ro-RO">
                <a:latin typeface="Noto Serif"/>
                <a:ea typeface="+mn-lt"/>
                <a:cs typeface="+mn-lt"/>
              </a:rPr>
              <a:t> Cetatea Albă. Armata poloneză a pătruns în Moldova, însă Ioan Albert avea altă </a:t>
            </a:r>
            <a:r>
              <a:rPr lang="ro-RO" err="1">
                <a:latin typeface="Noto Serif"/>
                <a:ea typeface="+mn-lt"/>
                <a:cs typeface="+mn-lt"/>
              </a:rPr>
              <a:t>intenţie</a:t>
            </a:r>
            <a:r>
              <a:rPr lang="ro-RO">
                <a:latin typeface="Noto Serif"/>
                <a:ea typeface="+mn-lt"/>
                <a:cs typeface="+mn-lt"/>
              </a:rPr>
              <a:t>, cea de a cuceri </a:t>
            </a:r>
            <a:r>
              <a:rPr lang="ro-RO" err="1">
                <a:latin typeface="Noto Serif"/>
                <a:ea typeface="+mn-lt"/>
                <a:cs typeface="+mn-lt"/>
              </a:rPr>
              <a:t>ţara</a:t>
            </a:r>
            <a:r>
              <a:rPr lang="ro-RO">
                <a:latin typeface="Noto Serif"/>
                <a:ea typeface="+mn-lt"/>
                <a:cs typeface="+mn-lt"/>
              </a:rPr>
              <a:t> </a:t>
            </a:r>
            <a:r>
              <a:rPr lang="ro-RO" err="1">
                <a:latin typeface="Noto Serif"/>
                <a:ea typeface="+mn-lt"/>
                <a:cs typeface="+mn-lt"/>
              </a:rPr>
              <a:t>şi</a:t>
            </a:r>
            <a:r>
              <a:rPr lang="ro-RO">
                <a:latin typeface="Noto Serif"/>
                <a:ea typeface="+mn-lt"/>
                <a:cs typeface="+mn-lt"/>
              </a:rPr>
              <a:t> de a-l înlătura de pe tron pe </a:t>
            </a:r>
            <a:r>
              <a:rPr lang="ro-RO" err="1">
                <a:latin typeface="Noto Serif"/>
                <a:ea typeface="+mn-lt"/>
                <a:cs typeface="+mn-lt"/>
              </a:rPr>
              <a:t>Ştefan</a:t>
            </a:r>
            <a:r>
              <a:rPr lang="ro-RO">
                <a:latin typeface="Noto Serif"/>
                <a:ea typeface="+mn-lt"/>
                <a:cs typeface="+mn-lt"/>
              </a:rPr>
              <a:t> cel Mare. La data de 26 octombrie 1497, văzând că polonezii se îndreaptă spre Suceava, domnitorul moldovean îi atacă pe </a:t>
            </a:r>
            <a:r>
              <a:rPr lang="ro-RO" err="1">
                <a:latin typeface="Noto Serif"/>
                <a:ea typeface="+mn-lt"/>
                <a:cs typeface="+mn-lt"/>
              </a:rPr>
              <a:t>aceştia</a:t>
            </a:r>
            <a:r>
              <a:rPr lang="ro-RO">
                <a:latin typeface="Noto Serif"/>
                <a:ea typeface="+mn-lt"/>
                <a:cs typeface="+mn-lt"/>
              </a:rPr>
              <a:t>, lupta decisivă purtându-se la 100 de kilometri de capitala </a:t>
            </a:r>
            <a:r>
              <a:rPr lang="ro-RO" err="1">
                <a:latin typeface="Noto Serif"/>
                <a:ea typeface="+mn-lt"/>
                <a:cs typeface="+mn-lt"/>
              </a:rPr>
              <a:t>ţării</a:t>
            </a:r>
            <a:r>
              <a:rPr lang="ro-RO">
                <a:latin typeface="Noto Serif"/>
                <a:ea typeface="+mn-lt"/>
                <a:cs typeface="+mn-lt"/>
              </a:rPr>
              <a:t>, aproape de </a:t>
            </a:r>
            <a:r>
              <a:rPr lang="ro-RO" err="1">
                <a:latin typeface="Noto Serif"/>
                <a:ea typeface="+mn-lt"/>
                <a:cs typeface="+mn-lt"/>
              </a:rPr>
              <a:t>Cernăuţi</a:t>
            </a:r>
            <a:r>
              <a:rPr lang="ro-RO">
                <a:latin typeface="Noto Serif"/>
                <a:ea typeface="+mn-lt"/>
                <a:cs typeface="+mn-lt"/>
              </a:rPr>
              <a:t>. </a:t>
            </a:r>
            <a:r>
              <a:rPr lang="ro-RO" err="1">
                <a:latin typeface="Noto Serif"/>
                <a:ea typeface="+mn-lt"/>
                <a:cs typeface="+mn-lt"/>
              </a:rPr>
              <a:t>Ştefan</a:t>
            </a:r>
            <a:r>
              <a:rPr lang="ro-RO">
                <a:latin typeface="Noto Serif"/>
                <a:ea typeface="+mn-lt"/>
                <a:cs typeface="+mn-lt"/>
              </a:rPr>
              <a:t> cel Mare a ordonat </a:t>
            </a:r>
            <a:r>
              <a:rPr lang="ro-RO" err="1">
                <a:latin typeface="Noto Serif"/>
                <a:ea typeface="+mn-lt"/>
                <a:cs typeface="+mn-lt"/>
              </a:rPr>
              <a:t>oştenilor</a:t>
            </a:r>
            <a:r>
              <a:rPr lang="ro-RO">
                <a:latin typeface="Noto Serif"/>
                <a:ea typeface="+mn-lt"/>
                <a:cs typeface="+mn-lt"/>
              </a:rPr>
              <a:t> săi să taie copacii din Codrii </a:t>
            </a:r>
            <a:r>
              <a:rPr lang="ro-RO" err="1">
                <a:latin typeface="Noto Serif"/>
                <a:ea typeface="+mn-lt"/>
                <a:cs typeface="+mn-lt"/>
              </a:rPr>
              <a:t>Cosminului</a:t>
            </a:r>
            <a:r>
              <a:rPr lang="ro-RO">
                <a:latin typeface="Noto Serif"/>
                <a:ea typeface="+mn-lt"/>
                <a:cs typeface="+mn-lt"/>
              </a:rPr>
              <a:t> numai cât </a:t>
            </a:r>
            <a:r>
              <a:rPr lang="ro-RO" err="1">
                <a:latin typeface="Noto Serif"/>
                <a:ea typeface="+mn-lt"/>
                <a:cs typeface="+mn-lt"/>
              </a:rPr>
              <a:t>aceştia</a:t>
            </a:r>
            <a:r>
              <a:rPr lang="ro-RO">
                <a:latin typeface="Noto Serif"/>
                <a:ea typeface="+mn-lt"/>
                <a:cs typeface="+mn-lt"/>
              </a:rPr>
              <a:t> abia să se mai </a:t>
            </a:r>
            <a:r>
              <a:rPr lang="ro-RO" err="1">
                <a:latin typeface="Noto Serif"/>
                <a:ea typeface="+mn-lt"/>
                <a:cs typeface="+mn-lt"/>
              </a:rPr>
              <a:t>ţină</a:t>
            </a:r>
            <a:r>
              <a:rPr lang="ro-RO">
                <a:latin typeface="Noto Serif"/>
                <a:ea typeface="+mn-lt"/>
                <a:cs typeface="+mn-lt"/>
              </a:rPr>
              <a:t> în picioare, iar când armata polonă a pătruns prin pădure, arborii au fost </a:t>
            </a:r>
            <a:r>
              <a:rPr lang="ro-RO" err="1">
                <a:latin typeface="Noto Serif"/>
                <a:ea typeface="+mn-lt"/>
                <a:cs typeface="+mn-lt"/>
              </a:rPr>
              <a:t>prăvăliţi</a:t>
            </a:r>
            <a:r>
              <a:rPr lang="ro-RO">
                <a:latin typeface="Noto Serif"/>
                <a:ea typeface="+mn-lt"/>
                <a:cs typeface="+mn-lt"/>
              </a:rPr>
              <a:t> peste aceasta, omorând aproape </a:t>
            </a:r>
            <a:r>
              <a:rPr lang="ro-RO" err="1">
                <a:latin typeface="Noto Serif"/>
                <a:ea typeface="+mn-lt"/>
                <a:cs typeface="+mn-lt"/>
              </a:rPr>
              <a:t>toţi</a:t>
            </a:r>
            <a:r>
              <a:rPr lang="ro-RO">
                <a:latin typeface="Noto Serif"/>
                <a:ea typeface="+mn-lt"/>
                <a:cs typeface="+mn-lt"/>
              </a:rPr>
              <a:t> </a:t>
            </a:r>
            <a:r>
              <a:rPr lang="ro-RO" err="1">
                <a:latin typeface="Noto Serif"/>
                <a:ea typeface="+mn-lt"/>
                <a:cs typeface="+mn-lt"/>
              </a:rPr>
              <a:t>oştenii</a:t>
            </a:r>
            <a:r>
              <a:rPr lang="ro-RO">
                <a:latin typeface="Noto Serif"/>
                <a:ea typeface="+mn-lt"/>
                <a:cs typeface="+mn-lt"/>
              </a:rPr>
              <a:t> poloni. Istoricii consideră înfrângerea de la Codrii </a:t>
            </a:r>
            <a:r>
              <a:rPr lang="ro-RO" err="1">
                <a:latin typeface="Noto Serif"/>
                <a:ea typeface="+mn-lt"/>
                <a:cs typeface="+mn-lt"/>
              </a:rPr>
              <a:t>Cosminului</a:t>
            </a:r>
            <a:r>
              <a:rPr lang="ro-RO">
                <a:latin typeface="Noto Serif"/>
                <a:ea typeface="+mn-lt"/>
                <a:cs typeface="+mn-lt"/>
              </a:rPr>
              <a:t> ca fiind una dintre cele mai mari înfrângeri din istoria Poloniei.</a:t>
            </a:r>
          </a:p>
          <a:p>
            <a:endParaRPr lang="ro-RO"/>
          </a:p>
          <a:p>
            <a:endParaRPr lang="ro-RO">
              <a:latin typeface="Aptos"/>
              <a:ea typeface="Noto Serif"/>
              <a:cs typeface="Noto Serif"/>
            </a:endParaRPr>
          </a:p>
          <a:p>
            <a:endParaRPr lang="ro-RO" sz="1800">
              <a:latin typeface="Noto Serif"/>
              <a:ea typeface="Noto Serif"/>
              <a:cs typeface="Noto Serif"/>
            </a:endParaRPr>
          </a:p>
        </p:txBody>
      </p:sp>
    </p:spTree>
    <p:extLst>
      <p:ext uri="{BB962C8B-B14F-4D97-AF65-F5344CB8AC3E}">
        <p14:creationId xmlns:p14="http://schemas.microsoft.com/office/powerpoint/2010/main" val="286594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3038AAF-CF1B-CA19-F0B2-9F584C92F3A3}"/>
              </a:ext>
            </a:extLst>
          </p:cNvPr>
          <p:cNvSpPr>
            <a:spLocks noGrp="1"/>
          </p:cNvSpPr>
          <p:nvPr>
            <p:ph type="title"/>
          </p:nvPr>
        </p:nvSpPr>
        <p:spPr/>
        <p:txBody>
          <a:bodyPr/>
          <a:lstStyle/>
          <a:p>
            <a:r>
              <a:rPr lang="ro-RO"/>
              <a:t>Tratate si </a:t>
            </a:r>
            <a:r>
              <a:rPr lang="ro-RO" err="1"/>
              <a:t>aliante</a:t>
            </a:r>
          </a:p>
        </p:txBody>
      </p:sp>
      <p:sp>
        <p:nvSpPr>
          <p:cNvPr id="3" name="Substituent conținut 2">
            <a:extLst>
              <a:ext uri="{FF2B5EF4-FFF2-40B4-BE49-F238E27FC236}">
                <a16:creationId xmlns:a16="http://schemas.microsoft.com/office/drawing/2014/main" id="{0D1F9242-DE4A-8C44-0E6A-FC053EFCFB89}"/>
              </a:ext>
            </a:extLst>
          </p:cNvPr>
          <p:cNvSpPr>
            <a:spLocks noGrp="1"/>
          </p:cNvSpPr>
          <p:nvPr>
            <p:ph idx="1"/>
          </p:nvPr>
        </p:nvSpPr>
        <p:spPr/>
        <p:txBody>
          <a:bodyPr vert="horz" lIns="91440" tIns="45720" rIns="91440" bIns="45720" rtlCol="0" anchor="t">
            <a:normAutofit fontScale="92500" lnSpcReduction="20000"/>
          </a:bodyPr>
          <a:lstStyle/>
          <a:p>
            <a:r>
              <a:rPr lang="ro-RO">
                <a:ea typeface="+mn-lt"/>
                <a:cs typeface="+mn-lt"/>
              </a:rPr>
              <a:t>Cu Polonia a încheiat tratatele de la </a:t>
            </a:r>
            <a:r>
              <a:rPr lang="ro-RO" err="1">
                <a:ea typeface="+mn-lt"/>
                <a:cs typeface="+mn-lt"/>
              </a:rPr>
              <a:t>Overchelăuți</a:t>
            </a:r>
            <a:r>
              <a:rPr lang="ro-RO">
                <a:ea typeface="+mn-lt"/>
                <a:cs typeface="+mn-lt"/>
              </a:rPr>
              <a:t> (1459) și </a:t>
            </a:r>
            <a:r>
              <a:rPr lang="ro-RO" err="1">
                <a:ea typeface="+mn-lt"/>
                <a:cs typeface="+mn-lt"/>
              </a:rPr>
              <a:t>Colomeea</a:t>
            </a:r>
            <a:r>
              <a:rPr lang="ro-RO">
                <a:ea typeface="+mn-lt"/>
                <a:cs typeface="+mn-lt"/>
              </a:rPr>
              <a:t> (1485), prin care Ștefan recunoștea suzeranitatea Poloniei. Un alt tratat cu Polonia s-a încheiat după victoria lui Ștefan de la Codrii </a:t>
            </a:r>
            <a:r>
              <a:rPr lang="ro-RO" err="1">
                <a:ea typeface="+mn-lt"/>
                <a:cs typeface="+mn-lt"/>
              </a:rPr>
              <a:t>Cosminului</a:t>
            </a:r>
            <a:r>
              <a:rPr lang="ro-RO">
                <a:ea typeface="+mn-lt"/>
                <a:cs typeface="+mn-lt"/>
              </a:rPr>
              <a:t> (1497), prin care se înlătura suzeranitatea polonă.</a:t>
            </a:r>
            <a:endParaRPr lang="en-US"/>
          </a:p>
          <a:p>
            <a:r>
              <a:rPr lang="ro-RO">
                <a:ea typeface="+mn-lt"/>
                <a:cs typeface="+mn-lt"/>
              </a:rPr>
              <a:t>La 12 iulie 1475 se va semna tratatul prin care Ștefan făgăduia „credință” regelui Matei Corvin, promițând că va participa la campaniile acestuia împotriva otomanilor, angajându-se de asemenea, să nu tolereze pe teritoriul Moldovei niciunu dușman al numitului rege.</a:t>
            </a:r>
          </a:p>
          <a:p>
            <a:r>
              <a:rPr lang="ro-RO">
                <a:ea typeface="+mn-lt"/>
                <a:cs typeface="+mn-lt"/>
              </a:rPr>
              <a:t>În anul 1489, după lungi războaie purtate cu turcii, Ştefan cel Mare a semnat un tratat de pace cu sultanul otoman Mohamed al II-lea. Acesta din urmă s-a angajat ca în schimbul unui bir plătit anual de către moldoveni să nu mai atace Moldova.</a:t>
            </a:r>
          </a:p>
          <a:p>
            <a:pPr marL="0" indent="0">
              <a:buNone/>
            </a:pPr>
            <a:endParaRPr lang="ro-RO"/>
          </a:p>
          <a:p>
            <a:endParaRPr lang="ro-RO"/>
          </a:p>
        </p:txBody>
      </p:sp>
    </p:spTree>
    <p:extLst>
      <p:ext uri="{BB962C8B-B14F-4D97-AF65-F5344CB8AC3E}">
        <p14:creationId xmlns:p14="http://schemas.microsoft.com/office/powerpoint/2010/main" val="335115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A8B31B6-E376-368D-5D32-40F19A63E47D}"/>
              </a:ext>
            </a:extLst>
          </p:cNvPr>
          <p:cNvSpPr>
            <a:spLocks noGrp="1"/>
          </p:cNvSpPr>
          <p:nvPr>
            <p:ph type="title"/>
          </p:nvPr>
        </p:nvSpPr>
        <p:spPr/>
        <p:txBody>
          <a:bodyPr/>
          <a:lstStyle/>
          <a:p>
            <a:r>
              <a:rPr lang="ro-RO"/>
              <a:t>Surse</a:t>
            </a:r>
          </a:p>
        </p:txBody>
      </p:sp>
      <p:sp>
        <p:nvSpPr>
          <p:cNvPr id="3" name="Substituent conținut 2">
            <a:extLst>
              <a:ext uri="{FF2B5EF4-FFF2-40B4-BE49-F238E27FC236}">
                <a16:creationId xmlns:a16="http://schemas.microsoft.com/office/drawing/2014/main" id="{4B625522-D180-7810-62FF-D900DC6D81F9}"/>
              </a:ext>
            </a:extLst>
          </p:cNvPr>
          <p:cNvSpPr>
            <a:spLocks noGrp="1"/>
          </p:cNvSpPr>
          <p:nvPr>
            <p:ph idx="1"/>
          </p:nvPr>
        </p:nvSpPr>
        <p:spPr/>
        <p:txBody>
          <a:bodyPr vert="horz" lIns="91440" tIns="45720" rIns="91440" bIns="45720" rtlCol="0" anchor="t">
            <a:normAutofit/>
          </a:bodyPr>
          <a:lstStyle/>
          <a:p>
            <a:r>
              <a:rPr lang="ro-RO"/>
              <a:t>Historia</a:t>
            </a:r>
          </a:p>
          <a:p>
            <a:r>
              <a:rPr lang="ro-RO"/>
              <a:t>Adevarul.ro</a:t>
            </a:r>
          </a:p>
          <a:p>
            <a:r>
              <a:rPr lang="ro-RO"/>
              <a:t>Usv.ro - Universitatea Stefan cel mare din Suceava</a:t>
            </a:r>
          </a:p>
          <a:p>
            <a:endParaRPr lang="ro-RO"/>
          </a:p>
        </p:txBody>
      </p:sp>
    </p:spTree>
    <p:extLst>
      <p:ext uri="{BB962C8B-B14F-4D97-AF65-F5344CB8AC3E}">
        <p14:creationId xmlns:p14="http://schemas.microsoft.com/office/powerpoint/2010/main" val="3465881739"/>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Temă Office</vt:lpstr>
      <vt:lpstr>Stefan cel mare</vt:lpstr>
      <vt:lpstr>Date biografice</vt:lpstr>
      <vt:lpstr>Politica Interna</vt:lpstr>
      <vt:lpstr>Obiective</vt:lpstr>
      <vt:lpstr>Politica externa</vt:lpstr>
      <vt:lpstr>Batalii</vt:lpstr>
      <vt:lpstr>Tratate si aliante</vt:lpstr>
      <vt:lpstr>Surse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2025-01-19T14:50:40Z</dcterms:created>
  <dcterms:modified xsi:type="dcterms:W3CDTF">2025-02-02T15:20:23Z</dcterms:modified>
</cp:coreProperties>
</file>