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05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95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97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841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75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577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972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114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06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37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8695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6277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081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413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4553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478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22B2-2A54-4FC7-9555-CEE1B7F6FF44}" type="datetimeFigureOut">
              <a:rPr lang="ro-RO" smtClean="0"/>
              <a:t>07.02.2020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405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7D40-AA63-4CDE-A8DB-754368A14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ServiceReq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024C-C750-41E9-A858-02B2721F6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Iftimie Gabriel-Codruț</a:t>
            </a:r>
          </a:p>
          <a:p>
            <a:endParaRPr lang="ro-RO" dirty="0"/>
          </a:p>
          <a:p>
            <a:r>
              <a:rPr lang="en-US" dirty="0"/>
              <a:t>P</a:t>
            </a:r>
            <a:r>
              <a:rPr lang="ro-RO" dirty="0" err="1"/>
              <a:t>rof</a:t>
            </a:r>
            <a:r>
              <a:rPr lang="en-US" dirty="0"/>
              <a:t>. </a:t>
            </a:r>
            <a:r>
              <a:rPr lang="ro-RO" dirty="0"/>
              <a:t>Colab. Florin Olariu</a:t>
            </a:r>
          </a:p>
        </p:txBody>
      </p:sp>
    </p:spTree>
    <p:extLst>
      <p:ext uri="{BB962C8B-B14F-4D97-AF65-F5344CB8AC3E}">
        <p14:creationId xmlns:p14="http://schemas.microsoft.com/office/powerpoint/2010/main" val="14893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500C-09CF-4D79-A00E-A3EC5087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8AF6-BE23-4D8B-A62D-9E8E738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Tema</a:t>
            </a:r>
          </a:p>
          <a:p>
            <a:r>
              <a:rPr lang="ro-RO" dirty="0"/>
              <a:t>Motivație</a:t>
            </a:r>
          </a:p>
          <a:p>
            <a:r>
              <a:rPr lang="ro-RO" dirty="0"/>
              <a:t>Aplicații existente</a:t>
            </a:r>
          </a:p>
          <a:p>
            <a:r>
              <a:rPr lang="ro-RO" dirty="0"/>
              <a:t>Arhitectura aplicației</a:t>
            </a:r>
          </a:p>
          <a:p>
            <a:r>
              <a:rPr lang="ro-RO" dirty="0"/>
              <a:t>Scenarii de utilizare</a:t>
            </a:r>
          </a:p>
          <a:p>
            <a:r>
              <a:rPr lang="ro-RO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35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5C56-6AD6-4979-A29B-D042CF6D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AFD1-3EB6-49AB-9AD2-DEE17639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687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AD97-10C6-4A9B-87C4-0530914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0FCB-339A-4260-8792-E49FB197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518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C3A4-76B9-476A-ACE0-6D4E102A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Aplicații existente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2872-AFE4-413D-A5FC-5EEC8F8E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054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3865-ACF7-4439-BCA6-CF57F072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0D48-1D1E-41DF-8599-D9CF5959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05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0379-22F5-45A2-B546-DE176A5C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Scenarii de utilizare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E735-6A76-45B3-B2C3-92614DD0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39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AEB7-7CA5-42EA-BE58-E36CB3B1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72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0A6F-79F2-4F3C-8E5B-44130022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5435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ServiceReq </vt:lpstr>
      <vt:lpstr>Agendă</vt:lpstr>
      <vt:lpstr>Tema</vt:lpstr>
      <vt:lpstr>Motivație</vt:lpstr>
      <vt:lpstr>Aplicații existente</vt:lpstr>
      <vt:lpstr>Arhitectura aplicației</vt:lpstr>
      <vt:lpstr>Scenarii de utilizare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Sport Field</dc:title>
  <dc:creator>Prisacariu, Ilie</dc:creator>
  <cp:lastModifiedBy>Codrut Iftimie</cp:lastModifiedBy>
  <cp:revision>6</cp:revision>
  <dcterms:created xsi:type="dcterms:W3CDTF">2020-02-05T18:02:28Z</dcterms:created>
  <dcterms:modified xsi:type="dcterms:W3CDTF">2020-02-06T22:35:48Z</dcterms:modified>
</cp:coreProperties>
</file>