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2" r:id="rId12"/>
    <p:sldId id="265" r:id="rId13"/>
    <p:sldId id="273" r:id="rId14"/>
    <p:sldId id="27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8BB67-93FD-4FCC-B662-3672B25AC878}" v="3" dt="2024-11-29T06:36:07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1895" autoAdjust="0"/>
  </p:normalViewPr>
  <p:slideViewPr>
    <p:cSldViewPr snapToGrid="0">
      <p:cViewPr>
        <p:scale>
          <a:sx n="66" d="100"/>
          <a:sy n="66" d="100"/>
        </p:scale>
        <p:origin x="23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31" y="838092"/>
            <a:ext cx="11415252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 Mentor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2" y="3747052"/>
            <a:ext cx="9816547" cy="3031435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Monika Choudhary								Shubham siloriya 0827CD221068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Deepak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0827CD221024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0827CD221026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Vasu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0827CD221075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363" y="359066"/>
            <a:ext cx="8911687" cy="63442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3.3</a:t>
            </a:r>
            <a:r>
              <a:rPr lang="en-IN" dirty="0"/>
              <a:t>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7" name="Content Placeholder 6" descr="A diagram of a student&#10;&#10;Description automatically generated">
            <a:extLst>
              <a:ext uri="{FF2B5EF4-FFF2-40B4-BE49-F238E27FC236}">
                <a16:creationId xmlns:a16="http://schemas.microsoft.com/office/drawing/2014/main" id="{A18CEF94-72B9-BC85-881B-B4133D59C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63" y="1438919"/>
            <a:ext cx="5803674" cy="4184505"/>
          </a:xfrm>
        </p:spPr>
      </p:pic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03B8-07D7-3317-057B-F9878717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A89C-79E4-BDB8-EC08-C4B3063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4800-C415-BB49-74F8-12A0A6D7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DFD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0F3F-B39A-E6D6-EF17-2548018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68096B7-AC46-ABCF-DAEB-EDC9D6649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81" y="2210636"/>
            <a:ext cx="8915400" cy="46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95DEF-6A50-8C3A-831E-6B4F4F132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67" y="1305037"/>
            <a:ext cx="3374738" cy="208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86F87-72EC-E557-79A2-7AD88DD9A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65" y="3762453"/>
            <a:ext cx="3135835" cy="2240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96807-0A62-8B4E-A740-71552F7EF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467" y="3665293"/>
            <a:ext cx="3135835" cy="2337942"/>
          </a:xfrm>
          <a:prstGeom prst="rect">
            <a:avLst/>
          </a:prstGeom>
        </p:spPr>
      </p:pic>
      <p:pic>
        <p:nvPicPr>
          <p:cNvPr id="12" name="Picture 11" descr="A blue and white website&#10;&#10;Description automatically generated">
            <a:extLst>
              <a:ext uri="{FF2B5EF4-FFF2-40B4-BE49-F238E27FC236}">
                <a16:creationId xmlns:a16="http://schemas.microsoft.com/office/drawing/2014/main" id="{B34C8DF8-3EB6-D09A-6FEE-D517A9FD8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65" y="1424754"/>
            <a:ext cx="3374738" cy="20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	4.1 Schema Definition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75AC-B592-49CF-C33A-EDF8D56B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.</a:t>
            </a:r>
            <a:r>
              <a:rPr lang="en-US" dirty="0"/>
              <a:t> A </a:t>
            </a:r>
            <a:r>
              <a:rPr lang="en-US" b="1" dirty="0"/>
              <a:t>schema definition</a:t>
            </a:r>
            <a:r>
              <a:rPr lang="en-US" dirty="0"/>
              <a:t> is a blueprint or structure that describes how data is organized, stored, and validated in a system. It defines the types, attributes, relationships, and rules governing data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9" name="Picture 8" descr="A diagram of a course&#10;&#10;Description automatically generated">
            <a:extLst>
              <a:ext uri="{FF2B5EF4-FFF2-40B4-BE49-F238E27FC236}">
                <a16:creationId xmlns:a16="http://schemas.microsoft.com/office/drawing/2014/main" id="{2B950F78-2494-1744-0418-DCAE1829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08" y="2949072"/>
            <a:ext cx="7195277" cy="37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diagram of a student&#10;&#10;Description automatically generated">
            <a:extLst>
              <a:ext uri="{FF2B5EF4-FFF2-40B4-BE49-F238E27FC236}">
                <a16:creationId xmlns:a16="http://schemas.microsoft.com/office/drawing/2014/main" id="{FFCB0A5D-C0EC-8303-2998-95EB1869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r="8177" b="-2"/>
          <a:stretch/>
        </p:blipFill>
        <p:spPr>
          <a:xfrm>
            <a:off x="2653668" y="2017668"/>
            <a:ext cx="5964641" cy="462127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>
                <a:solidFill>
                  <a:srgbClr val="FEFFFF"/>
                </a:solidFill>
              </a:rPr>
              <a:t>4.2 E-R Diagram</a:t>
            </a:r>
            <a:br>
              <a:rPr lang="en-IN" sz="2500">
                <a:solidFill>
                  <a:srgbClr val="FEFFFF"/>
                </a:solidFill>
              </a:rPr>
            </a:br>
            <a:endParaRPr lang="en-IN" sz="2500">
              <a:solidFill>
                <a:srgbClr val="FE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75ECA5-96F4-415B-9B7B-F5BEE4B08E09}" type="slidenum">
              <a:rPr lang="en-IN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Enter the link of GitHub repository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52" y="1619637"/>
            <a:ext cx="8915400" cy="4363278"/>
          </a:xfrm>
        </p:spPr>
        <p:txBody>
          <a:bodyPr/>
          <a:lstStyle/>
          <a:p>
            <a:r>
              <a:rPr lang="en-IN" dirty="0"/>
              <a:t>Write the references used in the study(in given format only).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7B30A5-F4B7-5938-67F0-4CE66B75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925" y="-3093155"/>
            <a:ext cx="764945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Mentor's Guide"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Becoming a Master Student" by Dave Ellis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While primarily a study guide, this book touches on the importance of mentorship in academic settings.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46399-9F86-28F0-0316-812AF7716423}"/>
              </a:ext>
            </a:extLst>
          </p:cNvPr>
          <p:cNvSpPr txBox="1"/>
          <p:nvPr/>
        </p:nvSpPr>
        <p:spPr>
          <a:xfrm>
            <a:off x="2592925" y="3093154"/>
            <a:ext cx="5749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Mentor's Guide" by Lois J. Zachary</a:t>
            </a:r>
            <a:r>
              <a:rPr lang="en-US" dirty="0"/>
              <a:t> – A practical guide on building and sustaining mentor-mentee relationships.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5038-74F4-BFA9-7BB7-A3BBAFB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571-788C-E54B-B080-EEB4F50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505761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3" y="426273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30" y="1264554"/>
            <a:ext cx="8915400" cy="46151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1.1 Overview </a:t>
            </a:r>
          </a:p>
          <a:p>
            <a:pPr lvl="1"/>
            <a:r>
              <a:rPr lang="en-US" dirty="0"/>
              <a:t>Provide a comprehensive online platform for students.</a:t>
            </a:r>
          </a:p>
          <a:p>
            <a:pPr lvl="1"/>
            <a:r>
              <a:rPr lang="en-US" dirty="0"/>
              <a:t>Assist students in navigating their career paths.</a:t>
            </a:r>
          </a:p>
          <a:p>
            <a:pPr lvl="1"/>
            <a:r>
              <a:rPr lang="en-US" dirty="0"/>
              <a:t>Offer personalized career advice and tools for self-assessment</a:t>
            </a:r>
          </a:p>
          <a:p>
            <a:pPr marL="0" indent="0">
              <a:buNone/>
            </a:pPr>
            <a:r>
              <a:rPr lang="en-IN" dirty="0"/>
              <a:t>1.2 Purpose</a:t>
            </a:r>
          </a:p>
          <a:p>
            <a:pPr lvl="1"/>
            <a:r>
              <a:rPr lang="en-US" dirty="0"/>
              <a:t>Include features like career quizzes, job role databases, and resume templates.\</a:t>
            </a:r>
          </a:p>
          <a:p>
            <a:pPr lvl="1"/>
            <a:r>
              <a:rPr lang="en-US" dirty="0"/>
              <a:t>Empower students to make informed decisions about their futures and enhance employability.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B2DA6-8D08-9A4E-3C7E-67D2247708E0}"/>
              </a:ext>
            </a:extLst>
          </p:cNvPr>
          <p:cNvSpPr txBox="1"/>
          <p:nvPr/>
        </p:nvSpPr>
        <p:spPr>
          <a:xfrm>
            <a:off x="2884117" y="3106641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49930"/>
          </a:xfrm>
        </p:spPr>
        <p:txBody>
          <a:bodyPr>
            <a:normAutofit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US" sz="2400" dirty="0"/>
              <a:t>Systematic process of gathering, analyzing, and documenting </a:t>
            </a:r>
            <a:r>
              <a:rPr lang="en-US" sz="2400" dirty="0" err="1"/>
              <a:t>requirements.Ensures</a:t>
            </a:r>
            <a:r>
              <a:rPr lang="en-US" sz="2400" dirty="0"/>
              <a:t> the final product meets user and stakeholder needs.</a:t>
            </a:r>
            <a:br>
              <a:rPr lang="en-IN" sz="2400" dirty="0"/>
            </a:br>
            <a:r>
              <a:rPr lang="en-IN" dirty="0"/>
              <a:t>2.1 Requirement Collection</a:t>
            </a:r>
            <a:br>
              <a:rPr lang="en-IN" dirty="0"/>
            </a:br>
            <a:r>
              <a:rPr lang="en-IN" sz="2400" dirty="0" err="1"/>
              <a:t>Methods:Surveys</a:t>
            </a:r>
            <a:r>
              <a:rPr lang="en-IN" sz="2400" dirty="0"/>
              <a:t> and Questionnaires: Gather feedback on user needs.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Interviews: Conduct discussions with students and mentors.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Workshops: Organize collaborative sessions for brainstorming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759114"/>
          </a:xfrm>
        </p:spPr>
        <p:txBody>
          <a:bodyPr/>
          <a:lstStyle/>
          <a:p>
            <a:r>
              <a:rPr lang="en-IN"/>
              <a:t>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6866"/>
            <a:ext cx="8915400" cy="4576369"/>
          </a:xfrm>
        </p:spPr>
        <p:txBody>
          <a:bodyPr>
            <a:normAutofit/>
          </a:bodyPr>
          <a:lstStyle/>
          <a:p>
            <a:r>
              <a:rPr lang="en-IN" dirty="0"/>
              <a:t>User Registration and Authentication: Registration with username, email, and password. Secure login and logout functionality. Password recovery options.</a:t>
            </a:r>
          </a:p>
          <a:p>
            <a:r>
              <a:rPr lang="en-IN" dirty="0"/>
              <a:t>Career Quiz: Assess interests, strengths, and </a:t>
            </a:r>
            <a:r>
              <a:rPr lang="en-IN" dirty="0" err="1"/>
              <a:t>skills.Suggest</a:t>
            </a:r>
            <a:r>
              <a:rPr lang="en-IN" dirty="0"/>
              <a:t> potential career paths based on quiz results.</a:t>
            </a:r>
          </a:p>
          <a:p>
            <a:r>
              <a:rPr lang="en-IN" dirty="0"/>
              <a:t>Job Role Database: Maintain a database of job roles with descriptions and requirements. Search and filter job roles.</a:t>
            </a:r>
          </a:p>
          <a:p>
            <a:r>
              <a:rPr lang="en-IN" dirty="0"/>
              <a:t>Resume Template Generation: </a:t>
            </a:r>
            <a:r>
              <a:rPr lang="en-US" dirty="0"/>
              <a:t>Allow users to fill in details and generate a resume template. Options to download or print resumes.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2.2 Non Functional Requirements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3983"/>
            <a:ext cx="8915400" cy="436327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Performance: Support up to 1000 concurrent </a:t>
            </a:r>
            <a:r>
              <a:rPr lang="en-IN" dirty="0" err="1"/>
              <a:t>users.Page</a:t>
            </a:r>
            <a:r>
              <a:rPr lang="en-IN" dirty="0"/>
              <a:t> load times under 2 seconds.</a:t>
            </a:r>
          </a:p>
          <a:p>
            <a:r>
              <a:rPr lang="en-IN" dirty="0"/>
              <a:t>Usability: Intuitive and easy-to-navigate </a:t>
            </a:r>
            <a:r>
              <a:rPr lang="en-IN" dirty="0" err="1"/>
              <a:t>interface.Clear</a:t>
            </a:r>
            <a:r>
              <a:rPr lang="en-IN" dirty="0"/>
              <a:t> error messages and guidance.</a:t>
            </a:r>
          </a:p>
          <a:p>
            <a:r>
              <a:rPr lang="en-IN" dirty="0"/>
              <a:t>Security: Secure password storage with </a:t>
            </a:r>
            <a:r>
              <a:rPr lang="en-IN" dirty="0" err="1"/>
              <a:t>encryption.Measures</a:t>
            </a:r>
            <a:r>
              <a:rPr lang="en-IN" dirty="0"/>
              <a:t> to prevent unauthorized access.</a:t>
            </a:r>
          </a:p>
          <a:p>
            <a:r>
              <a:rPr lang="en-IN" dirty="0"/>
              <a:t>Scalability: Support for new features and </a:t>
            </a:r>
            <a:r>
              <a:rPr lang="en-IN" dirty="0" err="1"/>
              <a:t>functionalities.Database</a:t>
            </a:r>
            <a:r>
              <a:rPr lang="en-IN" dirty="0"/>
              <a:t> design for increasing users and data.</a:t>
            </a:r>
          </a:p>
          <a:p>
            <a:r>
              <a:rPr lang="en-IN" dirty="0"/>
              <a:t>Reliability: 99.9% uptime for availability. Regular backups to prevent data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379125"/>
          </a:xfrm>
        </p:spPr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10F1A-2D22-51B5-B81A-A179921D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97" y="1533314"/>
            <a:ext cx="5941475" cy="41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013015"/>
          </a:xfrm>
        </p:spPr>
        <p:txBody>
          <a:bodyPr>
            <a:normAutofit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3.1</a:t>
            </a:r>
            <a:r>
              <a:rPr lang="en-IN" dirty="0"/>
              <a:t> Technical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036E95-D589-BD55-6C1C-47C8874B9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97" y="2049864"/>
            <a:ext cx="8571244" cy="4501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45939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708736-7314-B180-F320-122D4C95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180" y="1535624"/>
            <a:ext cx="6159640" cy="46982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</TotalTime>
  <Words>612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Wisp</vt:lpstr>
      <vt:lpstr>          Presentation on  Bright Mentor</vt:lpstr>
      <vt:lpstr>Contents</vt:lpstr>
      <vt:lpstr>1. Introduction</vt:lpstr>
      <vt:lpstr>2. Requirement Engineering Systematic process of gathering, analyzing, and documenting requirements.Ensures the final product meets user and stakeholder needs. 2.1 Requirement Collection Methods:Surveys and Questionnaires: Gather feedback on user needs.  Interviews: Conduct discussions with students and mentors.  Workshops: Organize collaborative sessions for brainstorming .</vt:lpstr>
      <vt:lpstr>2.2 Function Requirements</vt:lpstr>
      <vt:lpstr>2.2 Non Functional Requirements  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Inface Design </vt:lpstr>
      <vt:lpstr>4. Data Design  4.1 Schema Definition </vt:lpstr>
      <vt:lpstr>4.2 E-R Diagram 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Shubham Siloriya</cp:lastModifiedBy>
  <cp:revision>15</cp:revision>
  <dcterms:created xsi:type="dcterms:W3CDTF">2024-09-26T07:25:32Z</dcterms:created>
  <dcterms:modified xsi:type="dcterms:W3CDTF">2024-11-29T06:41:41Z</dcterms:modified>
</cp:coreProperties>
</file>