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iOUeSrN3+euz7NHDriyD3wqNjf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DD3972-C84A-42A9-8189-8DDB35A9B46E}">
  <a:tblStyle styleId="{C7DD3972-C84A-42A9-8189-8DDB35A9B46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1354ea5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137" name="Google Shape;137;g201354ea5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17050933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170509339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1170509339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1354ea5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201354ea5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Kyle</a:t>
            </a: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lang="en-US" sz="700">
                <a:latin typeface="Arial"/>
                <a:ea typeface="Arial"/>
                <a:cs typeface="Arial"/>
                <a:sym typeface="Arial"/>
              </a:rPr>
              <a:t>January 30th - February 5th</a:t>
            </a:r>
            <a:endParaRPr sz="700">
              <a:latin typeface="Arial"/>
              <a:ea typeface="Arial"/>
              <a:cs typeface="Arial"/>
              <a:sym typeface="Arial"/>
            </a:endParaRPr>
          </a:p>
          <a:p>
            <a:pPr marL="914400" lvl="1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en-US" sz="700">
                <a:latin typeface="Arial"/>
                <a:ea typeface="Arial"/>
                <a:cs typeface="Arial"/>
                <a:sym typeface="Arial"/>
              </a:rPr>
              <a:t>Ensure all parts required to complete PCBs are on hand or order more</a:t>
            </a:r>
            <a:endParaRPr sz="700">
              <a:latin typeface="Arial"/>
              <a:ea typeface="Arial"/>
              <a:cs typeface="Arial"/>
              <a:sym typeface="Arial"/>
            </a:endParaRPr>
          </a:p>
          <a:p>
            <a:pPr marL="914400" lvl="1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en-US" sz="700">
                <a:latin typeface="Arial"/>
                <a:ea typeface="Arial"/>
                <a:cs typeface="Arial"/>
                <a:sym typeface="Arial"/>
              </a:rPr>
              <a:t>Start populating PCB if they have arrived</a:t>
            </a:r>
            <a:endParaRPr sz="700">
              <a:latin typeface="Arial"/>
              <a:ea typeface="Arial"/>
              <a:cs typeface="Arial"/>
              <a:sym typeface="Arial"/>
            </a:endParaRPr>
          </a:p>
          <a:p>
            <a:pPr marL="45720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lang="en-US" sz="700">
                <a:latin typeface="Arial"/>
                <a:ea typeface="Arial"/>
                <a:cs typeface="Arial"/>
                <a:sym typeface="Arial"/>
              </a:rPr>
              <a:t>February 6th - 12th</a:t>
            </a:r>
            <a:endParaRPr sz="700">
              <a:latin typeface="Arial"/>
              <a:ea typeface="Arial"/>
              <a:cs typeface="Arial"/>
              <a:sym typeface="Arial"/>
            </a:endParaRPr>
          </a:p>
          <a:p>
            <a:pPr marL="914400" lvl="1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en-US" sz="700">
                <a:latin typeface="Arial"/>
                <a:ea typeface="Arial"/>
                <a:cs typeface="Arial"/>
                <a:sym typeface="Arial"/>
              </a:rPr>
              <a:t>Have PCB populated and validate</a:t>
            </a:r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1487341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125" name="Google Shape;125;g201487341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14873415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2014873415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13" descr="DLCOE_logo_HWH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2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b="1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>
            <a:spLocks noGrp="1"/>
          </p:cNvSpPr>
          <p:nvPr>
            <p:ph type="pic" idx="2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7"/>
          <p:cNvSpPr txBox="1">
            <a:spLocks noGrp="1"/>
          </p:cNvSpPr>
          <p:nvPr>
            <p:ph type="body" idx="1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ctrTitle"/>
          </p:nvPr>
        </p:nvSpPr>
        <p:spPr>
          <a:xfrm>
            <a:off x="0" y="3703125"/>
            <a:ext cx="8922000" cy="29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en-US"/>
              <a:t>Team 21: 3D Printer and Application Interface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350354"/>
              <a:buFont typeface="Arial"/>
              <a:buNone/>
            </a:pPr>
            <a:r>
              <a:rPr lang="en-US"/>
              <a:t>Bi-Weekly Update 3</a:t>
            </a:r>
            <a:br>
              <a:rPr lang="en-US"/>
            </a:br>
            <a:r>
              <a:rPr lang="en-US" sz="2455"/>
              <a:t>Cody Hutchison</a:t>
            </a:r>
            <a:br>
              <a:rPr lang="en-US" sz="2455"/>
            </a:br>
            <a:r>
              <a:rPr lang="en-US" sz="2455"/>
              <a:t>Steven Liu</a:t>
            </a:r>
            <a:br>
              <a:rPr lang="en-US" sz="2455"/>
            </a:br>
            <a:r>
              <a:rPr lang="en-US" sz="2455"/>
              <a:t>Abigail Morar</a:t>
            </a:r>
            <a:br>
              <a:rPr lang="en-US" sz="2455"/>
            </a:br>
            <a:r>
              <a:rPr lang="en-US" sz="2455"/>
              <a:t>Sponsor: Dalton Cyr</a:t>
            </a:r>
            <a:br>
              <a:rPr lang="en-US" sz="2455"/>
            </a:br>
            <a:r>
              <a:rPr lang="en-US" sz="2455"/>
              <a:t>TA: Milenka Gamero </a:t>
            </a:r>
            <a:br>
              <a:rPr lang="en-US" sz="2455"/>
            </a:br>
            <a:endParaRPr sz="2455"/>
          </a:p>
        </p:txBody>
      </p:sp>
      <p:pic>
        <p:nvPicPr>
          <p:cNvPr id="59" name="Google Shape;59;p1" descr="DLCOE_logo_HWH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4000" y="800518"/>
            <a:ext cx="3114199" cy="52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6475" y="405375"/>
            <a:ext cx="2854774" cy="285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1354ea5fd_0_0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Microcontroller Programming Subsystem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Abigail Morar</a:t>
            </a:r>
            <a:endParaRPr sz="2980"/>
          </a:p>
        </p:txBody>
      </p:sp>
      <p:graphicFrame>
        <p:nvGraphicFramePr>
          <p:cNvPr id="140" name="Google Shape;140;g201354ea5fd_0_0"/>
          <p:cNvGraphicFramePr/>
          <p:nvPr/>
        </p:nvGraphicFramePr>
        <p:xfrm>
          <a:off x="685800" y="1952075"/>
          <a:ext cx="7772400" cy="2374900"/>
        </p:xfrm>
        <a:graphic>
          <a:graphicData uri="http://schemas.openxmlformats.org/drawingml/2006/table">
            <a:tbl>
              <a:tblPr>
                <a:noFill/>
                <a:tableStyleId>{C7DD3972-C84A-42A9-8189-8DDB35A9B46E}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Accomplishments</a:t>
                      </a: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 since last update</a:t>
                      </a:r>
                      <a:r>
                        <a:rPr lang="en-US" sz="1800" u="none" strike="noStrike" cap="none"/>
                        <a:t>                         </a:t>
                      </a: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Ongoing progress/problems and plans until the next presentation</a:t>
                      </a:r>
                      <a:endParaRPr sz="1800" u="none" strike="noStrike" cap="none"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 </a:t>
                      </a:r>
                      <a:r>
                        <a:rPr lang="en-US" sz="1800"/>
                        <a:t>Completed integration with Firebase</a:t>
                      </a:r>
                      <a:endParaRPr sz="1800" u="none" strike="noStrike" cap="none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 Will begin testing functionality of stepper motors</a:t>
                      </a:r>
                      <a:r>
                        <a:rPr lang="en-US" sz="1800"/>
                        <a:t> and integrate with PCB</a:t>
                      </a:r>
                      <a:endParaRPr sz="180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170509339_0_1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Integration</a:t>
            </a:r>
            <a:endParaRPr/>
          </a:p>
        </p:txBody>
      </p:sp>
      <p:graphicFrame>
        <p:nvGraphicFramePr>
          <p:cNvPr id="147" name="Google Shape;147;g21170509339_0_1"/>
          <p:cNvGraphicFramePr/>
          <p:nvPr/>
        </p:nvGraphicFramePr>
        <p:xfrm>
          <a:off x="685800" y="1952075"/>
          <a:ext cx="7772400" cy="2374900"/>
        </p:xfrm>
        <a:graphic>
          <a:graphicData uri="http://schemas.openxmlformats.org/drawingml/2006/table">
            <a:tbl>
              <a:tblPr>
                <a:noFill/>
                <a:tableStyleId>{C7DD3972-C84A-42A9-8189-8DDB35A9B46E}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Accomplishments</a:t>
                      </a: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 since last update</a:t>
                      </a:r>
                      <a:r>
                        <a:rPr lang="en-US" sz="1800" u="none" strike="noStrike" cap="none"/>
                        <a:t>                         </a:t>
                      </a:r>
                      <a:endParaRPr sz="18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Ongoing progress/problems and plans until the next presentation</a:t>
                      </a:r>
                      <a:endParaRPr sz="1800" u="none" strike="noStrike" cap="none"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0">
                <a:tc>
                  <a:txBody>
                    <a:bodyPr/>
                    <a:lstStyle/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App/Server and MCU subsystems integrated</a:t>
                      </a:r>
                      <a:endParaRPr sz="180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Validate App/Server and MCU integration</a:t>
                      </a:r>
                      <a:endParaRPr sz="1800"/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Begin integration between MCU and Electrical Subsystem</a:t>
                      </a:r>
                      <a:endParaRPr sz="18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>
            <a:spLocks noGrp="1"/>
          </p:cNvSpPr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Parts Ordering Status</a:t>
            </a:r>
            <a:endParaRPr/>
          </a:p>
        </p:txBody>
      </p:sp>
      <p:sp>
        <p:nvSpPr>
          <p:cNvPr id="153" name="Google Shape;153;p8"/>
          <p:cNvSpPr txBox="1"/>
          <p:nvPr/>
        </p:nvSpPr>
        <p:spPr>
          <a:xfrm>
            <a:off x="-1" y="1700475"/>
            <a:ext cx="92148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93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</a:pPr>
            <a:r>
              <a:rPr lang="en-US" sz="2600">
                <a:solidFill>
                  <a:schemeClr val="dk1"/>
                </a:solidFill>
              </a:rPr>
              <a:t>3 TMC-2130 Driver Controller were ordered and received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>
            <a:spLocks noGrp="1"/>
          </p:cNvSpPr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159" name="Google Shape;15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05902"/>
            <a:ext cx="8839201" cy="370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1354ea5fd_0_5"/>
          <p:cNvSpPr txBox="1">
            <a:spLocks noGrp="1"/>
          </p:cNvSpPr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pic>
        <p:nvPicPr>
          <p:cNvPr id="165" name="Google Shape;165;g201354ea5fd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375" y="1700475"/>
            <a:ext cx="6849249" cy="498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0"/>
          <p:cNvPicPr preferRelativeResize="0"/>
          <p:nvPr/>
        </p:nvPicPr>
        <p:blipFill rotWithShape="1">
          <a:blip r:embed="rId3">
            <a:alphaModFix amt="40000"/>
          </a:blip>
          <a:srcRect t="931" b="971"/>
          <a:stretch/>
        </p:blipFill>
        <p:spPr>
          <a:xfrm>
            <a:off x="899700" y="945075"/>
            <a:ext cx="7344600" cy="540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Questions? Comments?</a:t>
            </a:r>
            <a:endParaRPr b="1"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Thank You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body" idx="1"/>
          </p:nvPr>
        </p:nvSpPr>
        <p:spPr>
          <a:xfrm>
            <a:off x="282600" y="1916700"/>
            <a:ext cx="8578800" cy="49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013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59"/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</a:rPr>
              <a:t>Current 3D printers require the user to manually upload a G-code file by an external storage device and initiate the printing process via controls on the printer</a:t>
            </a:r>
            <a:endParaRPr sz="2400" b="0" i="0" u="none" strike="noStrike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rgbClr val="000000"/>
              </a:solidFill>
            </a:endParaRPr>
          </a:p>
          <a:p>
            <a:pPr marL="457200" lvl="0" indent="-41013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59"/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</a:rPr>
              <a:t>The new 3D printer and Application will allow the uploading, controlling, and initiation of printing from anywhere with internet access. </a:t>
            </a:r>
            <a:r>
              <a:rPr lang="en-US" sz="2400">
                <a:solidFill>
                  <a:srgbClr val="000000"/>
                </a:solidFill>
              </a:rPr>
              <a:t>The print time will also be within 10% of the Ender 3 printing time while also attempting to speed up the Z-axis movement speed.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Project/Subsystem Overview</a:t>
            </a:r>
            <a:endParaRPr/>
          </a:p>
        </p:txBody>
      </p:sp>
      <p:pic>
        <p:nvPicPr>
          <p:cNvPr id="72" name="Google Shape;72;p3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8750" y="1852925"/>
            <a:ext cx="6866501" cy="48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</a:pPr>
            <a:r>
              <a:rPr lang="en-US"/>
              <a:t>Project Changes for 404</a:t>
            </a:r>
            <a:endParaRPr/>
          </a:p>
        </p:txBody>
      </p:sp>
      <p:sp>
        <p:nvSpPr>
          <p:cNvPr id="78" name="Google Shape;78;p4"/>
          <p:cNvSpPr txBox="1"/>
          <p:nvPr/>
        </p:nvSpPr>
        <p:spPr>
          <a:xfrm>
            <a:off x="1896450" y="2228000"/>
            <a:ext cx="53511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Everything is still </a:t>
            </a: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track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what was planned in 403.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of now, changes are mostly geared towards fixing bugs in the current subsystems, preparing for full integration, and dealing with whatever problems may arise from that.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</a:t>
            </a: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1919050" y="4318900"/>
            <a:ext cx="3087000" cy="238200"/>
          </a:xfrm>
          <a:prstGeom prst="chevron">
            <a:avLst>
              <a:gd name="adj" fmla="val 50000"/>
            </a:avLst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635675" y="4316950"/>
            <a:ext cx="1355400" cy="242100"/>
          </a:xfrm>
          <a:prstGeom prst="homePlate">
            <a:avLst>
              <a:gd name="adj" fmla="val 50000"/>
            </a:avLst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/>
          <p:nvPr/>
        </p:nvSpPr>
        <p:spPr>
          <a:xfrm>
            <a:off x="4926550" y="4318775"/>
            <a:ext cx="1572300" cy="238200"/>
          </a:xfrm>
          <a:prstGeom prst="chevron">
            <a:avLst>
              <a:gd name="adj" fmla="val 50000"/>
            </a:avLst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6419875" y="4318900"/>
            <a:ext cx="1060500" cy="238200"/>
          </a:xfrm>
          <a:prstGeom prst="chevron">
            <a:avLst>
              <a:gd name="adj" fmla="val 50000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"/>
          <p:cNvSpPr/>
          <p:nvPr/>
        </p:nvSpPr>
        <p:spPr>
          <a:xfrm>
            <a:off x="7400975" y="4318775"/>
            <a:ext cx="1107300" cy="238200"/>
          </a:xfrm>
          <a:prstGeom prst="chevron">
            <a:avLst>
              <a:gd name="adj" fmla="val 50000"/>
            </a:avLst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5"/>
          <p:cNvCxnSpPr/>
          <p:nvPr/>
        </p:nvCxnSpPr>
        <p:spPr>
          <a:xfrm flipH="1">
            <a:off x="1548350" y="4559050"/>
            <a:ext cx="9300" cy="5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oval" w="med" len="med"/>
            <a:tailEnd type="oval" w="med" len="med"/>
          </a:ln>
        </p:spPr>
      </p:cxnSp>
      <p:sp>
        <p:nvSpPr>
          <p:cNvPr id="90" name="Google Shape;90;p5"/>
          <p:cNvSpPr txBox="1"/>
          <p:nvPr/>
        </p:nvSpPr>
        <p:spPr>
          <a:xfrm>
            <a:off x="840725" y="4994050"/>
            <a:ext cx="126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February 15</a:t>
            </a:r>
            <a:endParaRPr sz="1400" b="1" i="0" u="none" strike="noStrike" cap="none">
              <a:solidFill>
                <a:srgbClr val="F6B2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5"/>
          <p:cNvCxnSpPr/>
          <p:nvPr/>
        </p:nvCxnSpPr>
        <p:spPr>
          <a:xfrm flipH="1">
            <a:off x="4339900" y="4559050"/>
            <a:ext cx="9300" cy="5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oval" w="med" len="med"/>
            <a:tailEnd type="oval" w="med" len="med"/>
          </a:ln>
        </p:spPr>
      </p:cxnSp>
      <p:sp>
        <p:nvSpPr>
          <p:cNvPr id="92" name="Google Shape;92;p5"/>
          <p:cNvSpPr txBox="1"/>
          <p:nvPr/>
        </p:nvSpPr>
        <p:spPr>
          <a:xfrm>
            <a:off x="3790900" y="4994050"/>
            <a:ext cx="110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C27BA0"/>
                </a:solidFill>
                <a:latin typeface="Arial"/>
                <a:ea typeface="Arial"/>
                <a:cs typeface="Arial"/>
                <a:sym typeface="Arial"/>
              </a:rPr>
              <a:t>March 15</a:t>
            </a:r>
            <a:endParaRPr sz="1400" b="1" i="0" u="none" strike="noStrike" cap="none">
              <a:solidFill>
                <a:srgbClr val="C27B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5"/>
          <p:cNvCxnSpPr/>
          <p:nvPr/>
        </p:nvCxnSpPr>
        <p:spPr>
          <a:xfrm flipH="1">
            <a:off x="5861575" y="4559050"/>
            <a:ext cx="9300" cy="5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oval" w="med" len="med"/>
            <a:tailEnd type="oval" w="med" len="med"/>
          </a:ln>
        </p:spPr>
      </p:cxnSp>
      <p:sp>
        <p:nvSpPr>
          <p:cNvPr id="94" name="Google Shape;94;p5"/>
          <p:cNvSpPr txBox="1"/>
          <p:nvPr/>
        </p:nvSpPr>
        <p:spPr>
          <a:xfrm>
            <a:off x="5312575" y="4994050"/>
            <a:ext cx="110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March 29</a:t>
            </a:r>
            <a:endParaRPr sz="1400" b="1" i="0" u="none" strike="noStrike" cap="non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5"/>
          <p:cNvCxnSpPr/>
          <p:nvPr/>
        </p:nvCxnSpPr>
        <p:spPr>
          <a:xfrm flipH="1">
            <a:off x="7047850" y="4559050"/>
            <a:ext cx="9300" cy="5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oval" w="med" len="med"/>
            <a:tailEnd type="oval" w="med" len="med"/>
          </a:ln>
        </p:spPr>
      </p:cxnSp>
      <p:sp>
        <p:nvSpPr>
          <p:cNvPr id="96" name="Google Shape;96;p5"/>
          <p:cNvSpPr txBox="1"/>
          <p:nvPr/>
        </p:nvSpPr>
        <p:spPr>
          <a:xfrm>
            <a:off x="6651250" y="4994050"/>
            <a:ext cx="87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rPr>
              <a:t>April 10</a:t>
            </a:r>
            <a:endParaRPr sz="1400" b="1" i="0" u="none" strike="noStrike" cap="none">
              <a:solidFill>
                <a:srgbClr val="8E7CC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5"/>
          <p:cNvCxnSpPr/>
          <p:nvPr/>
        </p:nvCxnSpPr>
        <p:spPr>
          <a:xfrm flipH="1">
            <a:off x="8204700" y="4556975"/>
            <a:ext cx="9300" cy="5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oval" w="med" len="med"/>
            <a:tailEnd type="oval" w="med" len="med"/>
          </a:ln>
        </p:spPr>
      </p:cxnSp>
      <p:sp>
        <p:nvSpPr>
          <p:cNvPr id="98" name="Google Shape;98;p5"/>
          <p:cNvSpPr txBox="1"/>
          <p:nvPr/>
        </p:nvSpPr>
        <p:spPr>
          <a:xfrm>
            <a:off x="7731900" y="4991975"/>
            <a:ext cx="87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April 24</a:t>
            </a:r>
            <a:endParaRPr sz="1400" b="1" i="0" u="none" strike="noStrike" cap="non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 txBox="1"/>
          <p:nvPr/>
        </p:nvSpPr>
        <p:spPr>
          <a:xfrm>
            <a:off x="577925" y="2960025"/>
            <a:ext cx="1470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Finish Subsystems</a:t>
            </a:r>
            <a:endParaRPr sz="1600" b="1" i="0" u="none" strike="noStrike" cap="none">
              <a:solidFill>
                <a:srgbClr val="F6B2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5"/>
          <p:cNvCxnSpPr/>
          <p:nvPr/>
        </p:nvCxnSpPr>
        <p:spPr>
          <a:xfrm flipH="1">
            <a:off x="1191775" y="3682400"/>
            <a:ext cx="13500" cy="67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oval" w="med" len="med"/>
            <a:tailEnd type="oval" w="med" len="med"/>
          </a:ln>
        </p:spPr>
      </p:cxnSp>
      <p:sp>
        <p:nvSpPr>
          <p:cNvPr id="101" name="Google Shape;101;p5"/>
          <p:cNvSpPr txBox="1"/>
          <p:nvPr/>
        </p:nvSpPr>
        <p:spPr>
          <a:xfrm>
            <a:off x="2702425" y="2968750"/>
            <a:ext cx="1470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C27BA0"/>
                </a:solidFill>
                <a:latin typeface="Arial"/>
                <a:ea typeface="Arial"/>
                <a:cs typeface="Arial"/>
                <a:sym typeface="Arial"/>
              </a:rPr>
              <a:t>Integrate Subsystems</a:t>
            </a:r>
            <a:endParaRPr sz="1600" b="1" i="0" u="none" strike="noStrike" cap="none">
              <a:solidFill>
                <a:srgbClr val="C27B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5"/>
          <p:cNvCxnSpPr/>
          <p:nvPr/>
        </p:nvCxnSpPr>
        <p:spPr>
          <a:xfrm flipH="1">
            <a:off x="3338613" y="3682400"/>
            <a:ext cx="13500" cy="67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oval" w="med" len="med"/>
            <a:tailEnd type="oval" w="med" len="med"/>
          </a:ln>
        </p:spPr>
      </p:cxnSp>
      <p:sp>
        <p:nvSpPr>
          <p:cNvPr id="103" name="Google Shape;103;p5"/>
          <p:cNvSpPr txBox="1"/>
          <p:nvPr/>
        </p:nvSpPr>
        <p:spPr>
          <a:xfrm>
            <a:off x="4488025" y="2475150"/>
            <a:ext cx="1842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Validate System</a:t>
            </a:r>
            <a:endParaRPr sz="1600" b="1" i="0" u="none" strike="noStrike" cap="non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5"/>
          <p:cNvCxnSpPr/>
          <p:nvPr/>
        </p:nvCxnSpPr>
        <p:spPr>
          <a:xfrm flipH="1">
            <a:off x="5389288" y="2907800"/>
            <a:ext cx="9600" cy="144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oval" w="med" len="med"/>
            <a:tailEnd type="oval" w="med" len="med"/>
          </a:ln>
        </p:spPr>
      </p:cxnSp>
      <p:sp>
        <p:nvSpPr>
          <p:cNvPr id="105" name="Google Shape;105;p5"/>
          <p:cNvSpPr txBox="1"/>
          <p:nvPr/>
        </p:nvSpPr>
        <p:spPr>
          <a:xfrm>
            <a:off x="6029125" y="2864600"/>
            <a:ext cx="1842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rPr>
              <a:t>Final Presentation</a:t>
            </a:r>
            <a:endParaRPr sz="1600" b="1" i="0" u="none" strike="noStrike" cap="none">
              <a:solidFill>
                <a:srgbClr val="8E7CC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7313675" y="3452675"/>
            <a:ext cx="1355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Final Demo</a:t>
            </a:r>
            <a:endParaRPr sz="1600" b="1" i="0" u="none" strike="noStrike" cap="non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5"/>
          <p:cNvCxnSpPr/>
          <p:nvPr/>
        </p:nvCxnSpPr>
        <p:spPr>
          <a:xfrm>
            <a:off x="8037675" y="3841850"/>
            <a:ext cx="600" cy="50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oval" w="med" len="med"/>
            <a:tailEnd type="oval" w="med" len="med"/>
          </a:ln>
        </p:spPr>
      </p:cxnSp>
      <p:cxnSp>
        <p:nvCxnSpPr>
          <p:cNvPr id="108" name="Google Shape;108;p5"/>
          <p:cNvCxnSpPr/>
          <p:nvPr/>
        </p:nvCxnSpPr>
        <p:spPr>
          <a:xfrm flipH="1">
            <a:off x="6806963" y="3541700"/>
            <a:ext cx="1800" cy="81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Electrical Subsystem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Cody Hutchison</a:t>
            </a:r>
            <a:endParaRPr sz="2980"/>
          </a:p>
        </p:txBody>
      </p:sp>
      <p:graphicFrame>
        <p:nvGraphicFramePr>
          <p:cNvPr id="114" name="Google Shape;114;p6"/>
          <p:cNvGraphicFramePr/>
          <p:nvPr/>
        </p:nvGraphicFramePr>
        <p:xfrm>
          <a:off x="685800" y="1952075"/>
          <a:ext cx="7772400" cy="2399100"/>
        </p:xfrm>
        <a:graphic>
          <a:graphicData uri="http://schemas.openxmlformats.org/drawingml/2006/table">
            <a:tbl>
              <a:tblPr>
                <a:noFill/>
                <a:tableStyleId>{C7DD3972-C84A-42A9-8189-8DDB35A9B46E}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Accomplishments since last update </a:t>
                      </a: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Ongoing progress/problems and plans until the next presentation</a:t>
                      </a:r>
                      <a:endParaRPr sz="1800" u="none" strike="noStrike" cap="none"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 </a:t>
                      </a:r>
                      <a:r>
                        <a:rPr lang="en-US" sz="1800"/>
                        <a:t>Validated Main Controller PCB</a:t>
                      </a:r>
                      <a:endParaRPr sz="18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 Validated Axis Driver PCB</a:t>
                      </a:r>
                      <a:endParaRPr sz="180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/>
                        <a:t>Integrate PCB with MCU</a:t>
                      </a:r>
                      <a:endParaRPr sz="18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/>
                        <a:t>Design printer mount for PCBs</a:t>
                      </a:r>
                      <a:endParaRPr sz="1800" u="none" strike="noStrike" cap="none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Electrical Subsystem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Cody Hutchison</a:t>
            </a:r>
            <a:endParaRPr sz="2980"/>
          </a:p>
        </p:txBody>
      </p:sp>
      <p:pic>
        <p:nvPicPr>
          <p:cNvPr id="120" name="Google Shape;120;p7"/>
          <p:cNvPicPr preferRelativeResize="0"/>
          <p:nvPr/>
        </p:nvPicPr>
        <p:blipFill rotWithShape="1">
          <a:blip r:embed="rId3">
            <a:alphaModFix/>
          </a:blip>
          <a:srcRect l="13066" t="4097" r="17614" b="11235"/>
          <a:stretch/>
        </p:blipFill>
        <p:spPr>
          <a:xfrm rot="-5400000">
            <a:off x="1657650" y="289700"/>
            <a:ext cx="1935250" cy="525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7"/>
          <p:cNvPicPr preferRelativeResize="0"/>
          <p:nvPr/>
        </p:nvPicPr>
        <p:blipFill rotWithShape="1">
          <a:blip r:embed="rId4">
            <a:alphaModFix/>
          </a:blip>
          <a:srcRect t="12875" r="4716" b="25042"/>
          <a:stretch/>
        </p:blipFill>
        <p:spPr>
          <a:xfrm rot="-5400000">
            <a:off x="5834800" y="1363101"/>
            <a:ext cx="2612575" cy="378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7988" y="5053776"/>
            <a:ext cx="388620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14873415b_0_0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Application and Server Subsystem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Steven Liu</a:t>
            </a:r>
            <a:endParaRPr sz="2980"/>
          </a:p>
        </p:txBody>
      </p:sp>
      <p:graphicFrame>
        <p:nvGraphicFramePr>
          <p:cNvPr id="128" name="Google Shape;128;g2014873415b_0_0"/>
          <p:cNvGraphicFramePr/>
          <p:nvPr/>
        </p:nvGraphicFramePr>
        <p:xfrm>
          <a:off x="685800" y="1952075"/>
          <a:ext cx="7772400" cy="2684425"/>
        </p:xfrm>
        <a:graphic>
          <a:graphicData uri="http://schemas.openxmlformats.org/drawingml/2006/table">
            <a:tbl>
              <a:tblPr>
                <a:noFill/>
                <a:tableStyleId>{C7DD3972-C84A-42A9-8189-8DDB35A9B46E}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Accomplishments</a:t>
                      </a: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 since last update</a:t>
                      </a:r>
                      <a:r>
                        <a:rPr lang="en-US" sz="1800" u="none" strike="noStrike" cap="none"/>
                        <a:t>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Ongoing progress/problems and plans until the next presentation</a:t>
                      </a:r>
                      <a:endParaRPr sz="1800" u="none" strike="noStrike" cap="none"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550">
                <a:tc>
                  <a:txBody>
                    <a:bodyPr/>
                    <a:lstStyle/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Fixed url firebase communication bug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Fixed in-app fragment communication bugs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Add a print completion notification to user</a:t>
                      </a:r>
                      <a:endParaRPr sz="1800"/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Make a new demo recording using app from physical device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Look for other possible bugs or UI improvements</a:t>
                      </a:r>
                      <a:endParaRPr sz="180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14873415b_0_5"/>
          <p:cNvSpPr txBox="1">
            <a:spLocks noGrp="1"/>
          </p:cNvSpPr>
          <p:nvPr>
            <p:ph type="title"/>
          </p:nvPr>
        </p:nvSpPr>
        <p:spPr>
          <a:xfrm>
            <a:off x="4314000" y="0"/>
            <a:ext cx="4191900" cy="15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Application and Server Subsystem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Steven Liu</a:t>
            </a:r>
            <a:endParaRPr sz="298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On-screen Show (4:3)</PresentationFormat>
  <Paragraphs>78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Team 21: 3D Printer and Application Interface Bi-Weekly Update 3 Cody Hutchison Steven Liu Abigail Morar Sponsor: Dalton Cyr TA: Milenka Gamero  </vt:lpstr>
      <vt:lpstr>Project Summary</vt:lpstr>
      <vt:lpstr>Project/Subsystem Overview</vt:lpstr>
      <vt:lpstr>Project Changes for 404</vt:lpstr>
      <vt:lpstr>Project Timeline</vt:lpstr>
      <vt:lpstr>Electrical Subsystem Cody Hutchison</vt:lpstr>
      <vt:lpstr>Electrical Subsystem Cody Hutchison</vt:lpstr>
      <vt:lpstr>Application and Server Subsystem Steven Liu</vt:lpstr>
      <vt:lpstr>Application and Server Subsystem Steven Liu</vt:lpstr>
      <vt:lpstr>Microcontroller Programming Subsystem Abigail Morar</vt:lpstr>
      <vt:lpstr>Integration</vt:lpstr>
      <vt:lpstr>Parts Ordering Status</vt:lpstr>
      <vt:lpstr>Execution Plan</vt:lpstr>
      <vt:lpstr>Validation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21: 3D Printer and Application Interface Bi-Weekly Update 3 Cody Hutchison Steven Liu Abigail Morar Sponsor: Dalton Cyr TA: Milenka Gamero  </dc:title>
  <dc:creator>Nowka, Kevin J.</dc:creator>
  <cp:lastModifiedBy>Cody Hutchison</cp:lastModifiedBy>
  <cp:revision>2</cp:revision>
  <dcterms:created xsi:type="dcterms:W3CDTF">2013-06-18T16:37:55Z</dcterms:created>
  <dcterms:modified xsi:type="dcterms:W3CDTF">2023-02-27T18:00:56Z</dcterms:modified>
</cp:coreProperties>
</file>