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xikuPTLJyTPUWGu70qgSGyxI4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6A7B39-A95B-4EF4-AE7B-A4B40F90E46C}">
  <a:tblStyle styleId="{3C6A7B39-A95B-4EF4-AE7B-A4B40F90E4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1354ea5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42" name="Google Shape;142;g201354ea5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1354ea5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01354ea5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January 30th - February 5th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marL="914400" lvl="1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Ensure all parts required to complete PCBs are on hand or order more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marL="914400" lvl="1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Start populating PCB if they have arrived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February 6th - 12th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marL="914400" lvl="1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Have PCB populated and validate</a:t>
            </a:r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487341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26" name="Google Shape;126;g201487341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1487341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014873415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13" descr="DLCOE_logo_HWH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1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>
            <a:spLocks noGrp="1"/>
          </p:cNvSpPr>
          <p:nvPr>
            <p:ph type="pic" idx="2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>
            <a:spLocks noGrp="1"/>
          </p:cNvSpPr>
          <p:nvPr>
            <p:ph type="body" idx="1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0" y="3703125"/>
            <a:ext cx="8922000" cy="29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21: 3D Printer and Application Interface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Bi-Weekly Update 1</a:t>
            </a:r>
            <a:br>
              <a:rPr lang="en-US"/>
            </a:br>
            <a:r>
              <a:rPr lang="en-US" sz="2455"/>
              <a:t>Cody Hutchison</a:t>
            </a:r>
            <a:br>
              <a:rPr lang="en-US" sz="2455"/>
            </a:br>
            <a:r>
              <a:rPr lang="en-US" sz="2455"/>
              <a:t>Steven Liu</a:t>
            </a:r>
            <a:br>
              <a:rPr lang="en-US" sz="2455"/>
            </a:br>
            <a:r>
              <a:rPr lang="en-US" sz="2455"/>
              <a:t>Abigail Morar</a:t>
            </a:r>
            <a:br>
              <a:rPr lang="en-US" sz="2455"/>
            </a:br>
            <a:r>
              <a:rPr lang="en-US" sz="2455"/>
              <a:t>Sponsor: Dalton Cyr</a:t>
            </a:r>
            <a:br>
              <a:rPr lang="en-US" sz="2455"/>
            </a:br>
            <a:r>
              <a:rPr lang="en-US" sz="2455"/>
              <a:t>TA: Milenka Gamero </a:t>
            </a:r>
            <a:br>
              <a:rPr lang="en-US" sz="2455"/>
            </a:br>
            <a:endParaRPr sz="2455"/>
          </a:p>
        </p:txBody>
      </p:sp>
      <p:pic>
        <p:nvPicPr>
          <p:cNvPr id="59" name="Google Shape;59;p1" descr="DLCOE_logo_HWH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4000" y="8005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475" y="405375"/>
            <a:ext cx="2854774" cy="28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1354ea5fd_0_0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Microcontroller Programming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Abigail Morar</a:t>
            </a:r>
            <a:endParaRPr sz="2980"/>
          </a:p>
        </p:txBody>
      </p:sp>
      <p:graphicFrame>
        <p:nvGraphicFramePr>
          <p:cNvPr id="145" name="Google Shape;145;g201354ea5fd_0_0"/>
          <p:cNvGraphicFramePr/>
          <p:nvPr>
            <p:extLst>
              <p:ext uri="{D42A27DB-BD31-4B8C-83A1-F6EECF244321}">
                <p14:modId xmlns:p14="http://schemas.microsoft.com/office/powerpoint/2010/main" val="3098639885"/>
              </p:ext>
            </p:extLst>
          </p:nvPr>
        </p:nvGraphicFramePr>
        <p:xfrm>
          <a:off x="685800" y="1952075"/>
          <a:ext cx="7772400" cy="2926360"/>
        </p:xfrm>
        <a:graphic>
          <a:graphicData uri="http://schemas.openxmlformats.org/drawingml/2006/table">
            <a:tbl>
              <a:tblPr>
                <a:noFill/>
                <a:tableStyleId>{3C6A7B39-A95B-4EF4-AE7B-A4B40F90E46C}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Ongoing progress/problems and plans until the next presentation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-</a:t>
                      </a:r>
                      <a:r>
                        <a:rPr lang="en-US" sz="1800" dirty="0"/>
                        <a:t> Ensured all code still works and can connect to server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/>
                        <a:t>- </a:t>
                      </a:r>
                      <a:r>
                        <a:rPr lang="en-US" sz="1800"/>
                        <a:t>Combined code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- </a:t>
                      </a:r>
                      <a:r>
                        <a:rPr lang="en-US" sz="1800" dirty="0"/>
                        <a:t>Fix bug with reading from Firebase and other issues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/>
                        <a:t>- Adding code to check for updates from phone app to interrupt G-code reading process, update, then resume or cancel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/>
                        <a:t>- Waiting on integration with motors to calculate the steps to mm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Parts Ordering Status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-1" y="1700475"/>
            <a:ext cx="9214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742950" marR="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PCBs are currently on order</a:t>
            </a:r>
            <a:endParaRPr sz="2600">
              <a:solidFill>
                <a:schemeClr val="dk1"/>
              </a:solidFill>
            </a:endParaRPr>
          </a:p>
          <a:p>
            <a:pPr marL="742950" marR="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Order PCB components</a:t>
            </a:r>
            <a:endParaRPr sz="2600">
              <a:solidFill>
                <a:schemeClr val="dk1"/>
              </a:solidFill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57" name="Google Shape;1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7145"/>
            <a:ext cx="9144000" cy="3791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1354ea5fd_0_5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63" name="Google Shape;163;g201354ea5f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750" y="1700477"/>
            <a:ext cx="6602503" cy="4852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0"/>
          <p:cNvPicPr preferRelativeResize="0"/>
          <p:nvPr/>
        </p:nvPicPr>
        <p:blipFill rotWithShape="1">
          <a:blip r:embed="rId3">
            <a:alphaModFix amt="40000"/>
          </a:blip>
          <a:srcRect t="931" b="971"/>
          <a:stretch/>
        </p:blipFill>
        <p:spPr>
          <a:xfrm>
            <a:off x="899700" y="945075"/>
            <a:ext cx="7344600" cy="54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Questions? Comments?</a:t>
            </a:r>
            <a:endParaRPr b="1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282600" y="1916700"/>
            <a:ext cx="8578800" cy="49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01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9"/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</a:rPr>
              <a:t>Current 3D printers require the user to manually upload a G-code file by an external storage device and initiate the printing process via controls on the printer</a:t>
            </a:r>
            <a:endParaRPr sz="2400" b="0" i="0" u="none" strike="noStrike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457200" lvl="0" indent="-4101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9"/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</a:rPr>
              <a:t>The new 3D printer and Application will allow the uploading, controlling, and initiation of printing from anywhere with internet access. </a:t>
            </a:r>
            <a:r>
              <a:rPr lang="en-US" sz="2400">
                <a:solidFill>
                  <a:srgbClr val="000000"/>
                </a:solidFill>
              </a:rPr>
              <a:t>The print time will also be within 10% of the Ender 3 printing time while also attempting to speed up the Z-axis movement speed.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Project/Subsystem Overview</a:t>
            </a:r>
            <a:endParaRPr/>
          </a:p>
        </p:txBody>
      </p:sp>
      <p:pic>
        <p:nvPicPr>
          <p:cNvPr id="72" name="Google Shape;72;p3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750" y="1852925"/>
            <a:ext cx="6866501" cy="48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 Changes for 404</a:t>
            </a: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1896450" y="2228000"/>
            <a:ext cx="53511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Everything is still </a:t>
            </a:r>
            <a:r>
              <a:rPr lang="en-US" sz="2200" b="1">
                <a:solidFill>
                  <a:schemeClr val="dk1"/>
                </a:solidFill>
              </a:rPr>
              <a:t>on track</a:t>
            </a:r>
            <a:r>
              <a:rPr lang="en-US" sz="2200">
                <a:solidFill>
                  <a:schemeClr val="dk1"/>
                </a:solidFill>
              </a:rPr>
              <a:t> from what was planned in 403.</a:t>
            </a:r>
            <a:endParaRPr sz="2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As of now, changes are mostly geared towards fixing bugs in the current subsystems, preparing for full integration, and dealing with whatever problems may arise from that.</a:t>
            </a:r>
            <a:endParaRPr sz="2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1919050" y="4318900"/>
            <a:ext cx="3087000" cy="238200"/>
          </a:xfrm>
          <a:prstGeom prst="chevron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635675" y="4316950"/>
            <a:ext cx="1355400" cy="242100"/>
          </a:xfrm>
          <a:prstGeom prst="homePlate">
            <a:avLst>
              <a:gd name="adj" fmla="val 50000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4926550" y="4318775"/>
            <a:ext cx="1572300" cy="238200"/>
          </a:xfrm>
          <a:prstGeom prst="chevron">
            <a:avLst>
              <a:gd name="adj" fmla="val 50000"/>
            </a:avLst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6419875" y="4318900"/>
            <a:ext cx="1060500" cy="238200"/>
          </a:xfrm>
          <a:prstGeom prst="chevron">
            <a:avLst>
              <a:gd name="adj" fmla="val 50000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7400975" y="4318775"/>
            <a:ext cx="1107300" cy="238200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" name="Google Shape;89;p5"/>
          <p:cNvCxnSpPr/>
          <p:nvPr/>
        </p:nvCxnSpPr>
        <p:spPr>
          <a:xfrm flipH="1">
            <a:off x="1548350" y="4559050"/>
            <a:ext cx="9300" cy="5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90" name="Google Shape;90;p5"/>
          <p:cNvSpPr txBox="1"/>
          <p:nvPr/>
        </p:nvSpPr>
        <p:spPr>
          <a:xfrm>
            <a:off x="840725" y="4994050"/>
            <a:ext cx="126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6B26B"/>
                </a:solidFill>
              </a:rPr>
              <a:t>February 15</a:t>
            </a:r>
            <a:endParaRPr b="1">
              <a:solidFill>
                <a:srgbClr val="F6B26B"/>
              </a:solidFill>
            </a:endParaRPr>
          </a:p>
        </p:txBody>
      </p:sp>
      <p:cxnSp>
        <p:nvCxnSpPr>
          <p:cNvPr id="91" name="Google Shape;91;p5"/>
          <p:cNvCxnSpPr/>
          <p:nvPr/>
        </p:nvCxnSpPr>
        <p:spPr>
          <a:xfrm flipH="1">
            <a:off x="4339900" y="4559050"/>
            <a:ext cx="9300" cy="5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92" name="Google Shape;92;p5"/>
          <p:cNvSpPr txBox="1"/>
          <p:nvPr/>
        </p:nvSpPr>
        <p:spPr>
          <a:xfrm>
            <a:off x="3790900" y="4994050"/>
            <a:ext cx="110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27BA0"/>
                </a:solidFill>
              </a:rPr>
              <a:t>March 15</a:t>
            </a:r>
            <a:endParaRPr b="1">
              <a:solidFill>
                <a:srgbClr val="C27BA0"/>
              </a:solidFill>
            </a:endParaRPr>
          </a:p>
        </p:txBody>
      </p:sp>
      <p:cxnSp>
        <p:nvCxnSpPr>
          <p:cNvPr id="93" name="Google Shape;93;p5"/>
          <p:cNvCxnSpPr/>
          <p:nvPr/>
        </p:nvCxnSpPr>
        <p:spPr>
          <a:xfrm flipH="1">
            <a:off x="5861575" y="4559050"/>
            <a:ext cx="9300" cy="5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94" name="Google Shape;94;p5"/>
          <p:cNvSpPr txBox="1"/>
          <p:nvPr/>
        </p:nvSpPr>
        <p:spPr>
          <a:xfrm>
            <a:off x="5312575" y="4994050"/>
            <a:ext cx="110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6D9EEB"/>
                </a:solidFill>
              </a:rPr>
              <a:t>March 29</a:t>
            </a:r>
            <a:endParaRPr b="1">
              <a:solidFill>
                <a:srgbClr val="6D9EEB"/>
              </a:solidFill>
            </a:endParaRPr>
          </a:p>
        </p:txBody>
      </p:sp>
      <p:cxnSp>
        <p:nvCxnSpPr>
          <p:cNvPr id="95" name="Google Shape;95;p5"/>
          <p:cNvCxnSpPr/>
          <p:nvPr/>
        </p:nvCxnSpPr>
        <p:spPr>
          <a:xfrm flipH="1">
            <a:off x="7047850" y="4559050"/>
            <a:ext cx="9300" cy="5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96" name="Google Shape;96;p5"/>
          <p:cNvSpPr txBox="1"/>
          <p:nvPr/>
        </p:nvSpPr>
        <p:spPr>
          <a:xfrm>
            <a:off x="6651250" y="4994050"/>
            <a:ext cx="87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8E7CC3"/>
                </a:solidFill>
              </a:rPr>
              <a:t>April 10</a:t>
            </a:r>
            <a:endParaRPr b="1">
              <a:solidFill>
                <a:srgbClr val="8E7CC3"/>
              </a:solidFill>
            </a:endParaRPr>
          </a:p>
        </p:txBody>
      </p:sp>
      <p:cxnSp>
        <p:nvCxnSpPr>
          <p:cNvPr id="97" name="Google Shape;97;p5"/>
          <p:cNvCxnSpPr/>
          <p:nvPr/>
        </p:nvCxnSpPr>
        <p:spPr>
          <a:xfrm flipH="1">
            <a:off x="8204700" y="4556975"/>
            <a:ext cx="9300" cy="5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98" name="Google Shape;98;p5"/>
          <p:cNvSpPr txBox="1"/>
          <p:nvPr/>
        </p:nvSpPr>
        <p:spPr>
          <a:xfrm>
            <a:off x="7731900" y="4991975"/>
            <a:ext cx="87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3C47D"/>
                </a:solidFill>
              </a:rPr>
              <a:t>April 24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577925" y="2960025"/>
            <a:ext cx="147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6B26B"/>
                </a:solidFill>
              </a:rPr>
              <a:t>Finish Subsystems</a:t>
            </a:r>
            <a:endParaRPr sz="1600" b="1">
              <a:solidFill>
                <a:srgbClr val="F6B26B"/>
              </a:solidFill>
            </a:endParaRPr>
          </a:p>
        </p:txBody>
      </p:sp>
      <p:cxnSp>
        <p:nvCxnSpPr>
          <p:cNvPr id="100" name="Google Shape;100;p5"/>
          <p:cNvCxnSpPr/>
          <p:nvPr/>
        </p:nvCxnSpPr>
        <p:spPr>
          <a:xfrm flipH="1">
            <a:off x="1191775" y="3682400"/>
            <a:ext cx="13500" cy="6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101" name="Google Shape;101;p5"/>
          <p:cNvSpPr txBox="1"/>
          <p:nvPr/>
        </p:nvSpPr>
        <p:spPr>
          <a:xfrm>
            <a:off x="2702425" y="2968750"/>
            <a:ext cx="147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27BA0"/>
                </a:solidFill>
              </a:rPr>
              <a:t>Integrate Subsystems</a:t>
            </a:r>
            <a:endParaRPr sz="1600" b="1">
              <a:solidFill>
                <a:srgbClr val="C27BA0"/>
              </a:solidFill>
            </a:endParaRPr>
          </a:p>
        </p:txBody>
      </p:sp>
      <p:cxnSp>
        <p:nvCxnSpPr>
          <p:cNvPr id="102" name="Google Shape;102;p5"/>
          <p:cNvCxnSpPr/>
          <p:nvPr/>
        </p:nvCxnSpPr>
        <p:spPr>
          <a:xfrm flipH="1">
            <a:off x="3338613" y="3682400"/>
            <a:ext cx="13500" cy="6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103" name="Google Shape;103;p5"/>
          <p:cNvSpPr txBox="1"/>
          <p:nvPr/>
        </p:nvSpPr>
        <p:spPr>
          <a:xfrm>
            <a:off x="4488025" y="2475150"/>
            <a:ext cx="184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D9EEB"/>
                </a:solidFill>
              </a:rPr>
              <a:t>Validate System</a:t>
            </a:r>
            <a:endParaRPr sz="1600" b="1">
              <a:solidFill>
                <a:srgbClr val="6D9EEB"/>
              </a:solidFill>
            </a:endParaRPr>
          </a:p>
        </p:txBody>
      </p:sp>
      <p:cxnSp>
        <p:nvCxnSpPr>
          <p:cNvPr id="104" name="Google Shape;104;p5"/>
          <p:cNvCxnSpPr/>
          <p:nvPr/>
        </p:nvCxnSpPr>
        <p:spPr>
          <a:xfrm flipH="1">
            <a:off x="5389288" y="2907800"/>
            <a:ext cx="9600" cy="144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105" name="Google Shape;105;p5"/>
          <p:cNvSpPr txBox="1"/>
          <p:nvPr/>
        </p:nvSpPr>
        <p:spPr>
          <a:xfrm>
            <a:off x="6029125" y="2864600"/>
            <a:ext cx="1842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8E7CC3"/>
                </a:solidFill>
              </a:rPr>
              <a:t>Final Presentation</a:t>
            </a:r>
            <a:endParaRPr sz="1600" b="1">
              <a:solidFill>
                <a:srgbClr val="8E7CC3"/>
              </a:solidFill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313675" y="3452675"/>
            <a:ext cx="1355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93C47D"/>
                </a:solidFill>
              </a:rPr>
              <a:t>Final Demo</a:t>
            </a:r>
            <a:endParaRPr sz="1600" b="1">
              <a:solidFill>
                <a:srgbClr val="93C47D"/>
              </a:solidFill>
            </a:endParaRPr>
          </a:p>
        </p:txBody>
      </p:sp>
      <p:cxnSp>
        <p:nvCxnSpPr>
          <p:cNvPr id="107" name="Google Shape;107;p5"/>
          <p:cNvCxnSpPr/>
          <p:nvPr/>
        </p:nvCxnSpPr>
        <p:spPr>
          <a:xfrm>
            <a:off x="8037675" y="3841850"/>
            <a:ext cx="600" cy="5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108" name="Google Shape;108;p5"/>
          <p:cNvCxnSpPr/>
          <p:nvPr/>
        </p:nvCxnSpPr>
        <p:spPr>
          <a:xfrm flipH="1">
            <a:off x="6806963" y="3541700"/>
            <a:ext cx="1800" cy="81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Electrical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Cody Hutchison</a:t>
            </a:r>
            <a:endParaRPr sz="2980"/>
          </a:p>
        </p:txBody>
      </p:sp>
      <p:graphicFrame>
        <p:nvGraphicFramePr>
          <p:cNvPr id="114" name="Google Shape;114;p6"/>
          <p:cNvGraphicFramePr/>
          <p:nvPr>
            <p:extLst>
              <p:ext uri="{D42A27DB-BD31-4B8C-83A1-F6EECF244321}">
                <p14:modId xmlns:p14="http://schemas.microsoft.com/office/powerpoint/2010/main" val="1310540936"/>
              </p:ext>
            </p:extLst>
          </p:nvPr>
        </p:nvGraphicFramePr>
        <p:xfrm>
          <a:off x="685800" y="1952075"/>
          <a:ext cx="7772400" cy="2926360"/>
        </p:xfrm>
        <a:graphic>
          <a:graphicData uri="http://schemas.openxmlformats.org/drawingml/2006/table">
            <a:tbl>
              <a:tblPr>
                <a:noFill/>
                <a:tableStyleId>{3C6A7B39-A95B-4EF4-AE7B-A4B40F90E46C}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5 hrs of effort</a:t>
                      </a:r>
                      <a:endParaRPr sz="1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Ongoing progress/problems and plans until the next presentation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 </a:t>
                      </a:r>
                      <a:r>
                        <a:rPr lang="en-US" sz="1800"/>
                        <a:t>R</a:t>
                      </a:r>
                      <a:r>
                        <a:rPr lang="en-US" sz="1800" u="none" strike="noStrike" cap="none"/>
                        <a:t>edesigned and corrected errors with the the </a:t>
                      </a:r>
                      <a:r>
                        <a:rPr lang="en-US" sz="1800"/>
                        <a:t>Stepper Motor</a:t>
                      </a:r>
                      <a:r>
                        <a:rPr lang="en-US" sz="1800" u="none" strike="noStrike" cap="none"/>
                        <a:t> Driver PCB.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 </a:t>
                      </a:r>
                      <a:r>
                        <a:rPr lang="en-US" sz="1800"/>
                        <a:t>M</a:t>
                      </a:r>
                      <a:r>
                        <a:rPr lang="en-US" sz="1800" u="none" strike="noStrike" cap="none"/>
                        <a:t>inor modifications to the Controller </a:t>
                      </a:r>
                      <a:r>
                        <a:rPr lang="en-US" sz="1800"/>
                        <a:t>PCB</a:t>
                      </a:r>
                      <a:r>
                        <a:rPr lang="en-US" sz="1800" u="none" strike="noStrike" cap="none"/>
                        <a:t> </a:t>
                      </a:r>
                      <a:r>
                        <a:rPr lang="en-US" sz="1800"/>
                        <a:t>due to a </a:t>
                      </a:r>
                      <a:r>
                        <a:rPr lang="en-US" sz="1800" u="none" strike="noStrike" cap="none"/>
                        <a:t>header component used to plug the MCU </a:t>
                      </a:r>
                      <a:r>
                        <a:rPr lang="en-US" sz="1800"/>
                        <a:t>being</a:t>
                      </a:r>
                      <a:r>
                        <a:rPr lang="en-US" sz="1800" u="none" strike="noStrike" cap="none"/>
                        <a:t> incorrect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Placed order for new PCB boards</a:t>
                      </a: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/>
                        <a:t>- Populate both PCBs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/>
                        <a:t>- Validate both PCBs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362" y="1967912"/>
            <a:ext cx="3599780" cy="292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35051"/>
            <a:ext cx="5426488" cy="168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0698" y="1975688"/>
            <a:ext cx="3234715" cy="23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1688" y="4453180"/>
            <a:ext cx="3412713" cy="226691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Electrical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Cody Hutchison</a:t>
            </a:r>
            <a:endParaRPr sz="29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14873415b_0_0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Application and Server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Steven Liu</a:t>
            </a:r>
            <a:endParaRPr sz="2980"/>
          </a:p>
        </p:txBody>
      </p:sp>
      <p:graphicFrame>
        <p:nvGraphicFramePr>
          <p:cNvPr id="129" name="Google Shape;129;g2014873415b_0_0"/>
          <p:cNvGraphicFramePr/>
          <p:nvPr/>
        </p:nvGraphicFramePr>
        <p:xfrm>
          <a:off x="685800" y="1952075"/>
          <a:ext cx="7772400" cy="2926360"/>
        </p:xfrm>
        <a:graphic>
          <a:graphicData uri="http://schemas.openxmlformats.org/drawingml/2006/table">
            <a:tbl>
              <a:tblPr>
                <a:noFill/>
                <a:tableStyleId>{3C6A7B39-A95B-4EF4-AE7B-A4B40F90E46C}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Ongoing progress/problems and plans until the next presentation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</a:t>
                      </a:r>
                      <a:r>
                        <a:rPr lang="en-US" sz="1800"/>
                        <a:t> Added security rules to server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Improved application UI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Incorporating Android SharedViewModel class to fix bug</a:t>
                      </a: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 </a:t>
                      </a:r>
                      <a:r>
                        <a:rPr lang="en-US" sz="1800"/>
                        <a:t>Finish incorporating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SharedViewModel </a:t>
                      </a:r>
                      <a:r>
                        <a:rPr lang="en-US" sz="1800"/>
                        <a:t>class to app and validate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Work on fixing other bug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Find other possible UI improvements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Work on connecting with MCU subsystem</a:t>
                      </a: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014873415b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75" y="2235450"/>
            <a:ext cx="2335887" cy="414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014873415b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884" y="2235450"/>
            <a:ext cx="2340166" cy="41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014873415b_0_5"/>
          <p:cNvSpPr/>
          <p:nvPr/>
        </p:nvSpPr>
        <p:spPr>
          <a:xfrm>
            <a:off x="4425259" y="5762685"/>
            <a:ext cx="446100" cy="219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014873415b_0_5"/>
          <p:cNvSpPr/>
          <p:nvPr/>
        </p:nvSpPr>
        <p:spPr>
          <a:xfrm>
            <a:off x="4425259" y="2697815"/>
            <a:ext cx="446100" cy="219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014873415b_0_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Application and Server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Steven Liu</a:t>
            </a:r>
            <a:endParaRPr sz="2980"/>
          </a:p>
        </p:txBody>
      </p:sp>
      <p:pic>
        <p:nvPicPr>
          <p:cNvPr id="139" name="Google Shape;139;g2014873415b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8525" y="2691075"/>
            <a:ext cx="2622000" cy="3094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On-screen Show (4:3)</PresentationFormat>
  <Paragraphs>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Team 21: 3D Printer and Application Interface Bi-Weekly Update 1 Cody Hutchison Steven Liu Abigail Morar Sponsor: Dalton Cyr TA: Milenka Gamero  </vt:lpstr>
      <vt:lpstr>Project Summary</vt:lpstr>
      <vt:lpstr>Project/Subsystem Overview</vt:lpstr>
      <vt:lpstr>Project Changes for 404</vt:lpstr>
      <vt:lpstr>Project Timeline</vt:lpstr>
      <vt:lpstr>Electrical Subsystem Cody Hutchison</vt:lpstr>
      <vt:lpstr>Electrical Subsystem Cody Hutchison</vt:lpstr>
      <vt:lpstr>Application and Server Subsystem Steven Liu</vt:lpstr>
      <vt:lpstr>Application and Server Subsystem Steven Liu</vt:lpstr>
      <vt:lpstr>Microcontroller Programming Subsystem Abigail Morar</vt:lpstr>
      <vt:lpstr>Parts Ordering Status</vt:lpstr>
      <vt:lpstr>Execution Plan</vt:lpstr>
      <vt:lpstr>Validation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21: 3D Printer and Application Interface Bi-Weekly Update 1 Cody Hutchison Steven Liu Abigail Morar Sponsor: Dalton Cyr TA: Milenka Gamero  </dc:title>
  <dc:creator>Nowka, Kevin J.</dc:creator>
  <cp:lastModifiedBy>Cody Hutchison</cp:lastModifiedBy>
  <cp:revision>1</cp:revision>
  <cp:lastPrinted>2023-01-30T17:32:36Z</cp:lastPrinted>
  <dcterms:created xsi:type="dcterms:W3CDTF">2013-06-18T16:37:55Z</dcterms:created>
  <dcterms:modified xsi:type="dcterms:W3CDTF">2023-01-30T17:40:55Z</dcterms:modified>
</cp:coreProperties>
</file>