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4M3OPnBiKY6QmuzuSOcCwgBYe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1066D9-3A4D-4E7A-840C-24034F3BB77C}">
  <a:tblStyle styleId="{351066D9-3A4D-4E7A-840C-24034F3BB7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1354ea5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8" name="Google Shape;148;g201354ea5f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1354ea5fd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01354ea5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January 30th - February 5th</a:t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indent="-2730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Ensure all parts required to complete PCBs are on hand or order more</a:t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indent="-2730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Start populating PCB if they have arrived</a:t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indent="-273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February 6th - 12th</a:t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indent="-2730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Have PCB populated and validate</a:t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487341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6" name="Google Shape;126;g2014873415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14873415b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01487341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6.jpg"/><Relationship Id="rId6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0" y="3703125"/>
            <a:ext cx="8922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Team 21: 3D Printer and Application Interface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38922"/>
              <a:buFont typeface="Arial"/>
              <a:buNone/>
            </a:pPr>
            <a:r>
              <a:rPr lang="en-US"/>
              <a:t>Bi-Weekly Update 2</a:t>
            </a:r>
            <a:br>
              <a:rPr lang="en-US"/>
            </a:br>
            <a:r>
              <a:rPr lang="en-US" sz="2455"/>
              <a:t>Cody Hutchison</a:t>
            </a:r>
            <a:br>
              <a:rPr lang="en-US" sz="2455"/>
            </a:br>
            <a:r>
              <a:rPr lang="en-US" sz="2455"/>
              <a:t>Steven Liu</a:t>
            </a:r>
            <a:br>
              <a:rPr lang="en-US" sz="2455"/>
            </a:br>
            <a:r>
              <a:rPr lang="en-US" sz="2455"/>
              <a:t>Abigail Morar</a:t>
            </a:r>
            <a:br>
              <a:rPr lang="en-US" sz="2455"/>
            </a:br>
            <a:r>
              <a:rPr lang="en-US" sz="2455"/>
              <a:t>Sponsor: Dalton Cyr</a:t>
            </a:r>
            <a:br>
              <a:rPr lang="en-US" sz="2455"/>
            </a:br>
            <a:r>
              <a:rPr lang="en-US" sz="2455"/>
              <a:t>TA: Milenka Gamero </a:t>
            </a:r>
            <a:br>
              <a:rPr lang="en-US" sz="2455"/>
            </a:br>
            <a:endParaRPr sz="2455"/>
          </a:p>
        </p:txBody>
      </p:sp>
      <p:pic>
        <p:nvPicPr>
          <p:cNvPr descr="DLCOE_logo_HWHT.png"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000" y="800518"/>
            <a:ext cx="3114199" cy="5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475" y="405375"/>
            <a:ext cx="2854774" cy="285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1354ea5fd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Microcontroller Programming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Abigail Morar</a:t>
            </a:r>
            <a:endParaRPr sz="2980"/>
          </a:p>
        </p:txBody>
      </p:sp>
      <p:graphicFrame>
        <p:nvGraphicFramePr>
          <p:cNvPr id="151" name="Google Shape;151;g201354ea5fd_0_0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{351066D9-3A4D-4E7A-840C-24034F3BB77C}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since last update</a:t>
                      </a:r>
                      <a:r>
                        <a:rPr lang="en-US" sz="1800" u="none" cap="none" strike="noStrike"/>
                        <a:t>                        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 </a:t>
                      </a:r>
                      <a:r>
                        <a:rPr lang="en-US" sz="1800"/>
                        <a:t>Began integration with Firebase server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Can write to correct path in Firebase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 F</a:t>
                      </a:r>
                      <a:r>
                        <a:rPr lang="en-US" sz="1800"/>
                        <a:t>inishing up integration with the server to validate phone app communication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 </a:t>
                      </a:r>
                      <a:r>
                        <a:rPr lang="en-US" sz="1800"/>
                        <a:t>Will begin testing functionality of stepper motors and other components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Parts Ordering Status</a:t>
            </a:r>
            <a:endParaRPr/>
          </a:p>
        </p:txBody>
      </p:sp>
      <p:sp>
        <p:nvSpPr>
          <p:cNvPr id="157" name="Google Shape;157;p8"/>
          <p:cNvSpPr txBox="1"/>
          <p:nvPr/>
        </p:nvSpPr>
        <p:spPr>
          <a:xfrm>
            <a:off x="-1" y="1700475"/>
            <a:ext cx="9214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All planned parts have been ordered and </a:t>
            </a:r>
            <a:r>
              <a:rPr lang="en-US" sz="2600">
                <a:solidFill>
                  <a:schemeClr val="dk1"/>
                </a:solidFill>
              </a:rPr>
              <a:t>received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63" name="Google Shape;16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5" y="2018725"/>
            <a:ext cx="9083549" cy="371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1354ea5fd_0_5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169" name="Google Shape;169;g201354ea5fd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750" y="1679275"/>
            <a:ext cx="6578675" cy="49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0"/>
          <p:cNvPicPr preferRelativeResize="0"/>
          <p:nvPr/>
        </p:nvPicPr>
        <p:blipFill rotWithShape="1">
          <a:blip r:embed="rId3">
            <a:alphaModFix amt="40000"/>
          </a:blip>
          <a:srcRect b="971" l="0" r="0" t="931"/>
          <a:stretch/>
        </p:blipFill>
        <p:spPr>
          <a:xfrm>
            <a:off x="899700" y="945075"/>
            <a:ext cx="7344600" cy="540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0"/>
          <p:cNvSpPr txBox="1"/>
          <p:nvPr>
            <p:ph idx="1" type="body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Questions? Comments?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282600" y="1916700"/>
            <a:ext cx="8578800" cy="49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013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9"/>
              <a:buChar char="•"/>
            </a:pPr>
            <a:r>
              <a:rPr b="0" i="0" lang="en-US" sz="2400" u="none" strike="noStrike">
                <a:solidFill>
                  <a:srgbClr val="000000"/>
                </a:solidFill>
              </a:rPr>
              <a:t>Current 3D printers require the user to manually upload a G-code file by an external storage device and initiate the printing process via controls on the printer</a:t>
            </a:r>
            <a:endParaRPr b="0" i="0" sz="2400" u="none" strike="noStrike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41013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9"/>
              <a:buChar char="•"/>
            </a:pPr>
            <a:r>
              <a:rPr b="0" i="0" lang="en-US" sz="2400" u="none" strike="noStrike">
                <a:solidFill>
                  <a:srgbClr val="000000"/>
                </a:solidFill>
              </a:rPr>
              <a:t>The new 3D printer and Application will allow the uploading, controlling, and initiation of printing from anywhere with internet access. </a:t>
            </a:r>
            <a:r>
              <a:rPr lang="en-US" sz="2400">
                <a:solidFill>
                  <a:srgbClr val="000000"/>
                </a:solidFill>
              </a:rPr>
              <a:t>The print time will also be within 10% of the Ender 3 printing time while also attempting to speed up the Z-axis movement speed.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Project/Subsystem Overview</a:t>
            </a:r>
            <a:endParaRPr/>
          </a:p>
        </p:txBody>
      </p:sp>
      <p:pic>
        <p:nvPicPr>
          <p:cNvPr descr="Diagram&#10;&#10;Description automatically generated" id="72" name="Google Shape;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750" y="1852925"/>
            <a:ext cx="6866501" cy="48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Project Changes for 404</a:t>
            </a:r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1896450" y="2228000"/>
            <a:ext cx="5351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Everything is still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track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what was planned in 403.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of now, changes are mostly geared towards fixing bugs in the current subsystems, preparing for full integration, and dealing with whatever problems may arise from that.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1919050" y="4318900"/>
            <a:ext cx="3087000" cy="238200"/>
          </a:xfrm>
          <a:prstGeom prst="chevron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635675" y="4316950"/>
            <a:ext cx="1355400" cy="242100"/>
          </a:xfrm>
          <a:prstGeom prst="homePlate">
            <a:avLst>
              <a:gd fmla="val 50000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4926550" y="4318775"/>
            <a:ext cx="1572300" cy="238200"/>
          </a:xfrm>
          <a:prstGeom prst="chevron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6419875" y="4318900"/>
            <a:ext cx="1060500" cy="238200"/>
          </a:xfrm>
          <a:prstGeom prst="chevron">
            <a:avLst>
              <a:gd fmla="val 50000" name="adj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7400975" y="4318775"/>
            <a:ext cx="1107300" cy="238200"/>
          </a:xfrm>
          <a:prstGeom prst="chevron">
            <a:avLst>
              <a:gd fmla="val 50000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5"/>
          <p:cNvCxnSpPr/>
          <p:nvPr/>
        </p:nvCxnSpPr>
        <p:spPr>
          <a:xfrm flipH="1">
            <a:off x="1548350" y="4559050"/>
            <a:ext cx="9300" cy="5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oval"/>
            <a:tailEnd len="med" w="med" type="oval"/>
          </a:ln>
        </p:spPr>
      </p:cxnSp>
      <p:sp>
        <p:nvSpPr>
          <p:cNvPr id="90" name="Google Shape;90;p5"/>
          <p:cNvSpPr txBox="1"/>
          <p:nvPr/>
        </p:nvSpPr>
        <p:spPr>
          <a:xfrm>
            <a:off x="840725" y="4994050"/>
            <a:ext cx="12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February 15</a:t>
            </a:r>
            <a:endParaRPr b="1" i="0" sz="1400" u="none" cap="none" strike="noStrike">
              <a:solidFill>
                <a:srgbClr val="F6B2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5"/>
          <p:cNvCxnSpPr/>
          <p:nvPr/>
        </p:nvCxnSpPr>
        <p:spPr>
          <a:xfrm flipH="1">
            <a:off x="4339900" y="4559050"/>
            <a:ext cx="9300" cy="5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oval"/>
            <a:tailEnd len="med" w="med" type="oval"/>
          </a:ln>
        </p:spPr>
      </p:cxnSp>
      <p:sp>
        <p:nvSpPr>
          <p:cNvPr id="92" name="Google Shape;92;p5"/>
          <p:cNvSpPr txBox="1"/>
          <p:nvPr/>
        </p:nvSpPr>
        <p:spPr>
          <a:xfrm>
            <a:off x="3790900" y="4994050"/>
            <a:ext cx="11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27BA0"/>
                </a:solidFill>
                <a:latin typeface="Arial"/>
                <a:ea typeface="Arial"/>
                <a:cs typeface="Arial"/>
                <a:sym typeface="Arial"/>
              </a:rPr>
              <a:t>March 15</a:t>
            </a:r>
            <a:endParaRPr b="1" i="0" sz="1400" u="none" cap="none" strike="noStrike">
              <a:solidFill>
                <a:srgbClr val="C27B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5"/>
          <p:cNvCxnSpPr/>
          <p:nvPr/>
        </p:nvCxnSpPr>
        <p:spPr>
          <a:xfrm flipH="1">
            <a:off x="5861575" y="4559050"/>
            <a:ext cx="9300" cy="5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oval"/>
            <a:tailEnd len="med" w="med" type="oval"/>
          </a:ln>
        </p:spPr>
      </p:cxnSp>
      <p:sp>
        <p:nvSpPr>
          <p:cNvPr id="94" name="Google Shape;94;p5"/>
          <p:cNvSpPr txBox="1"/>
          <p:nvPr/>
        </p:nvSpPr>
        <p:spPr>
          <a:xfrm>
            <a:off x="5312575" y="4994050"/>
            <a:ext cx="11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March 29</a:t>
            </a:r>
            <a:endParaRPr b="1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5"/>
          <p:cNvCxnSpPr/>
          <p:nvPr/>
        </p:nvCxnSpPr>
        <p:spPr>
          <a:xfrm flipH="1">
            <a:off x="7047850" y="4559050"/>
            <a:ext cx="9300" cy="5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oval"/>
            <a:tailEnd len="med" w="med" type="oval"/>
          </a:ln>
        </p:spPr>
      </p:cxnSp>
      <p:sp>
        <p:nvSpPr>
          <p:cNvPr id="96" name="Google Shape;96;p5"/>
          <p:cNvSpPr txBox="1"/>
          <p:nvPr/>
        </p:nvSpPr>
        <p:spPr>
          <a:xfrm>
            <a:off x="6651250" y="4994050"/>
            <a:ext cx="8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rPr>
              <a:t>April 10</a:t>
            </a:r>
            <a:endParaRPr b="1" i="0" sz="1400" u="none" cap="none" strike="noStrike">
              <a:solidFill>
                <a:srgbClr val="8E7CC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5"/>
          <p:cNvCxnSpPr/>
          <p:nvPr/>
        </p:nvCxnSpPr>
        <p:spPr>
          <a:xfrm flipH="1">
            <a:off x="8204700" y="4556975"/>
            <a:ext cx="9300" cy="5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oval"/>
            <a:tailEnd len="med" w="med" type="oval"/>
          </a:ln>
        </p:spPr>
      </p:cxnSp>
      <p:sp>
        <p:nvSpPr>
          <p:cNvPr id="98" name="Google Shape;98;p5"/>
          <p:cNvSpPr txBox="1"/>
          <p:nvPr/>
        </p:nvSpPr>
        <p:spPr>
          <a:xfrm>
            <a:off x="7731900" y="4991975"/>
            <a:ext cx="8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April 24</a:t>
            </a:r>
            <a:endParaRPr b="1" i="0" sz="14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577925" y="2960025"/>
            <a:ext cx="1470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Finish Subsystems</a:t>
            </a:r>
            <a:endParaRPr b="1" i="0" sz="1600" u="none" cap="none" strike="noStrike">
              <a:solidFill>
                <a:srgbClr val="F6B2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5"/>
          <p:cNvCxnSpPr/>
          <p:nvPr/>
        </p:nvCxnSpPr>
        <p:spPr>
          <a:xfrm flipH="1">
            <a:off x="1191775" y="3682400"/>
            <a:ext cx="13500" cy="6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oval"/>
            <a:tailEnd len="med" w="med" type="oval"/>
          </a:ln>
        </p:spPr>
      </p:cxnSp>
      <p:sp>
        <p:nvSpPr>
          <p:cNvPr id="101" name="Google Shape;101;p5"/>
          <p:cNvSpPr txBox="1"/>
          <p:nvPr/>
        </p:nvSpPr>
        <p:spPr>
          <a:xfrm>
            <a:off x="2702425" y="2968750"/>
            <a:ext cx="1470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27BA0"/>
                </a:solidFill>
                <a:latin typeface="Arial"/>
                <a:ea typeface="Arial"/>
                <a:cs typeface="Arial"/>
                <a:sym typeface="Arial"/>
              </a:rPr>
              <a:t>Integrate Subsystems</a:t>
            </a:r>
            <a:endParaRPr b="1" i="0" sz="1600" u="none" cap="none" strike="noStrike">
              <a:solidFill>
                <a:srgbClr val="C27B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5"/>
          <p:cNvCxnSpPr/>
          <p:nvPr/>
        </p:nvCxnSpPr>
        <p:spPr>
          <a:xfrm flipH="1">
            <a:off x="3338613" y="3682400"/>
            <a:ext cx="13500" cy="6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oval"/>
            <a:tailEnd len="med" w="med" type="oval"/>
          </a:ln>
        </p:spPr>
      </p:cxnSp>
      <p:sp>
        <p:nvSpPr>
          <p:cNvPr id="103" name="Google Shape;103;p5"/>
          <p:cNvSpPr txBox="1"/>
          <p:nvPr/>
        </p:nvSpPr>
        <p:spPr>
          <a:xfrm>
            <a:off x="4488025" y="2475150"/>
            <a:ext cx="184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Validate System</a:t>
            </a:r>
            <a:endParaRPr b="1" i="0" sz="16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5"/>
          <p:cNvCxnSpPr/>
          <p:nvPr/>
        </p:nvCxnSpPr>
        <p:spPr>
          <a:xfrm flipH="1">
            <a:off x="5389288" y="2907800"/>
            <a:ext cx="9600" cy="14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oval"/>
            <a:tailEnd len="med" w="med" type="oval"/>
          </a:ln>
        </p:spPr>
      </p:cxnSp>
      <p:sp>
        <p:nvSpPr>
          <p:cNvPr id="105" name="Google Shape;105;p5"/>
          <p:cNvSpPr txBox="1"/>
          <p:nvPr/>
        </p:nvSpPr>
        <p:spPr>
          <a:xfrm>
            <a:off x="6029125" y="2864600"/>
            <a:ext cx="184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rPr>
              <a:t>Final Presentation</a:t>
            </a:r>
            <a:endParaRPr b="1" i="0" sz="1600" u="none" cap="none" strike="noStrike">
              <a:solidFill>
                <a:srgbClr val="8E7CC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7313675" y="3452675"/>
            <a:ext cx="135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Final Demo</a:t>
            </a:r>
            <a:endParaRPr b="1" i="0" sz="16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5"/>
          <p:cNvCxnSpPr/>
          <p:nvPr/>
        </p:nvCxnSpPr>
        <p:spPr>
          <a:xfrm>
            <a:off x="8037675" y="3841850"/>
            <a:ext cx="600" cy="50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oval"/>
            <a:tailEnd len="med" w="med" type="oval"/>
          </a:ln>
        </p:spPr>
      </p:cxnSp>
      <p:cxnSp>
        <p:nvCxnSpPr>
          <p:cNvPr id="108" name="Google Shape;108;p5"/>
          <p:cNvCxnSpPr/>
          <p:nvPr/>
        </p:nvCxnSpPr>
        <p:spPr>
          <a:xfrm flipH="1">
            <a:off x="6806963" y="3541700"/>
            <a:ext cx="1800" cy="8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Electrical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Cody Hutchison</a:t>
            </a:r>
            <a:endParaRPr sz="2980"/>
          </a:p>
        </p:txBody>
      </p:sp>
      <p:graphicFrame>
        <p:nvGraphicFramePr>
          <p:cNvPr id="114" name="Google Shape;114;p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{351066D9-3A4D-4E7A-840C-24034F3BB77C}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/>
                        <a:t>last update</a:t>
                      </a:r>
                      <a:r>
                        <a:rPr lang="en-US" sz="1800" u="none" cap="none" strike="noStrike"/>
                        <a:t>                         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12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 Assembling PCBs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cap="none" strike="noStrike"/>
                        <a:t>Validate both PCBs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cap="none" strike="noStrike"/>
                        <a:t>Integrate PCB with MCU</a:t>
                      </a:r>
                      <a:endParaRPr sz="18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Design printer mount for PCBs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76541"/>
            <a:ext cx="5426488" cy="168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301" y="1976541"/>
            <a:ext cx="3412713" cy="226691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Electrical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Cody Hutchison</a:t>
            </a:r>
            <a:endParaRPr sz="2980"/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5">
            <a:alphaModFix/>
          </a:blip>
          <a:srcRect b="11235" l="13066" r="17614" t="4097"/>
          <a:stretch/>
        </p:blipFill>
        <p:spPr>
          <a:xfrm rot="-5400000">
            <a:off x="1657650" y="2491025"/>
            <a:ext cx="1935250" cy="525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7"/>
          <p:cNvPicPr preferRelativeResize="0"/>
          <p:nvPr/>
        </p:nvPicPr>
        <p:blipFill rotWithShape="1">
          <a:blip r:embed="rId6">
            <a:alphaModFix/>
          </a:blip>
          <a:srcRect b="25043" l="0" r="4716" t="12875"/>
          <a:stretch/>
        </p:blipFill>
        <p:spPr>
          <a:xfrm rot="-5400000">
            <a:off x="5823200" y="3661176"/>
            <a:ext cx="2612575" cy="378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14873415b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Application and Server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Steven Liu</a:t>
            </a:r>
            <a:endParaRPr sz="2980"/>
          </a:p>
        </p:txBody>
      </p:sp>
      <p:graphicFrame>
        <p:nvGraphicFramePr>
          <p:cNvPr id="129" name="Google Shape;129;g2014873415b_0_0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{351066D9-3A4D-4E7A-840C-24034F3BB77C}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since last update</a:t>
                      </a:r>
                      <a:r>
                        <a:rPr lang="en-US" sz="1800" u="none" cap="none" strike="noStrike"/>
                        <a:t>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25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 Fixed display bug using Android SharedViewModel class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Fixed bug that would freeze and crash app on file upload cancellation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Working on using Firebase Functions to work around url communication bug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 </a:t>
                      </a:r>
                      <a:r>
                        <a:rPr lang="en-US" sz="1800"/>
                        <a:t>Be ready for adjustments while integrating </a:t>
                      </a:r>
                      <a:r>
                        <a:rPr lang="en-US" sz="1800" u="none" cap="none" strike="noStrike"/>
                        <a:t>MCU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Fix url firebase communication bug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Look for other possible bugs or UI </a:t>
                      </a:r>
                      <a:r>
                        <a:rPr lang="en-US" sz="1800"/>
                        <a:t>improvements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014873415b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084" y="2083050"/>
            <a:ext cx="2340166" cy="41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014873415b_0_5"/>
          <p:cNvSpPr/>
          <p:nvPr/>
        </p:nvSpPr>
        <p:spPr>
          <a:xfrm>
            <a:off x="1834459" y="5610285"/>
            <a:ext cx="446100" cy="219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2014873415b_0_5"/>
          <p:cNvSpPr/>
          <p:nvPr/>
        </p:nvSpPr>
        <p:spPr>
          <a:xfrm>
            <a:off x="1834459" y="2469215"/>
            <a:ext cx="446100" cy="219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2014873415b_0_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Application and Server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Steven Liu</a:t>
            </a:r>
            <a:endParaRPr sz="2980"/>
          </a:p>
        </p:txBody>
      </p:sp>
      <p:pic>
        <p:nvPicPr>
          <p:cNvPr id="138" name="Google Shape;138;g2014873415b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1224" y="2083050"/>
            <a:ext cx="2340175" cy="418151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014873415b_0_5"/>
          <p:cNvSpPr/>
          <p:nvPr/>
        </p:nvSpPr>
        <p:spPr>
          <a:xfrm>
            <a:off x="4419609" y="2469215"/>
            <a:ext cx="446100" cy="219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2014873415b_0_5"/>
          <p:cNvSpPr/>
          <p:nvPr/>
        </p:nvSpPr>
        <p:spPr>
          <a:xfrm>
            <a:off x="3584984" y="5610285"/>
            <a:ext cx="446100" cy="219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2014873415b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0250" y="2083050"/>
            <a:ext cx="2340174" cy="41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2014873415b_0_5"/>
          <p:cNvSpPr/>
          <p:nvPr/>
        </p:nvSpPr>
        <p:spPr>
          <a:xfrm>
            <a:off x="7923984" y="5534085"/>
            <a:ext cx="446100" cy="219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014873415b_0_5"/>
          <p:cNvSpPr txBox="1"/>
          <p:nvPr/>
        </p:nvSpPr>
        <p:spPr>
          <a:xfrm>
            <a:off x="966113" y="6255350"/>
            <a:ext cx="11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Display Bug</a:t>
            </a:r>
            <a:endParaRPr/>
          </a:p>
        </p:txBody>
      </p:sp>
      <p:sp>
        <p:nvSpPr>
          <p:cNvPr id="144" name="Google Shape;144;g2014873415b_0_5"/>
          <p:cNvSpPr txBox="1"/>
          <p:nvPr/>
        </p:nvSpPr>
        <p:spPr>
          <a:xfrm>
            <a:off x="3272013" y="6255350"/>
            <a:ext cx="16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Display Bug Fixed</a:t>
            </a:r>
            <a:endParaRPr/>
          </a:p>
        </p:txBody>
      </p:sp>
      <p:sp>
        <p:nvSpPr>
          <p:cNvPr id="145" name="Google Shape;145;g2014873415b_0_5"/>
          <p:cNvSpPr txBox="1"/>
          <p:nvPr/>
        </p:nvSpPr>
        <p:spPr>
          <a:xfrm>
            <a:off x="6431025" y="6255350"/>
            <a:ext cx="169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Cancel Upload </a:t>
            </a:r>
            <a:r>
              <a:rPr lang="en-US"/>
              <a:t>Bug Fixed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