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9" roundtripDataSignature="AMtx7mizMQr9DtPagsND9exg6qDvOXje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0" name="Google Shape;24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5" name="Google Shape;6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1" name="Google Shape;7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type="ctrTitle"/>
          </p:nvPr>
        </p:nvSpPr>
        <p:spPr>
          <a:xfrm>
            <a:off x="3969582" y="2130425"/>
            <a:ext cx="4488617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5"/>
          <p:cNvSpPr txBox="1"/>
          <p:nvPr>
            <p:ph idx="1" type="subTitle"/>
          </p:nvPr>
        </p:nvSpPr>
        <p:spPr>
          <a:xfrm>
            <a:off x="3124200" y="3886200"/>
            <a:ext cx="53339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" type="body"/>
          </p:nvPr>
        </p:nvSpPr>
        <p:spPr>
          <a:xfrm>
            <a:off x="457200" y="2049270"/>
            <a:ext cx="8229600" cy="4076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LCOE_logo_HWHT.png" id="23" name="Google Shape;2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1" y="234146"/>
            <a:ext cx="2443865" cy="41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7"/>
          <p:cNvSpPr txBox="1"/>
          <p:nvPr>
            <p:ph idx="1" type="body"/>
          </p:nvPr>
        </p:nvSpPr>
        <p:spPr>
          <a:xfrm>
            <a:off x="457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6" name="Google Shape;26;p17"/>
          <p:cNvSpPr txBox="1"/>
          <p:nvPr>
            <p:ph idx="2" type="body"/>
          </p:nvPr>
        </p:nvSpPr>
        <p:spPr>
          <a:xfrm>
            <a:off x="4648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" name="Google Shape;27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17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8"/>
          <p:cNvSpPr txBox="1"/>
          <p:nvPr>
            <p:ph type="title"/>
          </p:nvPr>
        </p:nvSpPr>
        <p:spPr>
          <a:xfrm>
            <a:off x="457200" y="29006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_WITH_CAPTION_TEXT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/>
          <p:nvPr>
            <p:ph type="title"/>
          </p:nvPr>
        </p:nvSpPr>
        <p:spPr>
          <a:xfrm>
            <a:off x="457200" y="1066968"/>
            <a:ext cx="3008313" cy="7368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" type="body"/>
          </p:nvPr>
        </p:nvSpPr>
        <p:spPr>
          <a:xfrm>
            <a:off x="3575050" y="1073720"/>
            <a:ext cx="5111750" cy="505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1" sz="28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9" name="Google Shape;39;p19"/>
          <p:cNvSpPr txBox="1"/>
          <p:nvPr>
            <p:ph idx="2" type="body"/>
          </p:nvPr>
        </p:nvSpPr>
        <p:spPr>
          <a:xfrm>
            <a:off x="457200" y="1803850"/>
            <a:ext cx="3008313" cy="4322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0" name="Google Shape;40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_WITH_CAPTION_TEXT" type="picTx">
  <p:cSld name="PICTURE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"/>
          <p:cNvSpPr txBox="1"/>
          <p:nvPr>
            <p:ph type="title"/>
          </p:nvPr>
        </p:nvSpPr>
        <p:spPr>
          <a:xfrm>
            <a:off x="457200" y="1196430"/>
            <a:ext cx="257367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0"/>
          <p:cNvSpPr/>
          <p:nvPr>
            <p:ph idx="2" type="pic"/>
          </p:nvPr>
        </p:nvSpPr>
        <p:spPr>
          <a:xfrm>
            <a:off x="3200400" y="1196430"/>
            <a:ext cx="5486400" cy="4850287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20"/>
          <p:cNvSpPr txBox="1"/>
          <p:nvPr>
            <p:ph idx="1" type="body"/>
          </p:nvPr>
        </p:nvSpPr>
        <p:spPr>
          <a:xfrm>
            <a:off x="457200" y="1768043"/>
            <a:ext cx="2573672" cy="4278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7" name="Google Shape;47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Relationship Id="rId6" Type="http://schemas.openxmlformats.org/officeDocument/2006/relationships/image" Target="../media/image10.png"/><Relationship Id="rId7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1619250" y="4668300"/>
            <a:ext cx="7302600" cy="16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30175"/>
              <a:buFont typeface="Arial"/>
              <a:buNone/>
            </a:pPr>
            <a:r>
              <a:rPr lang="en-US"/>
              <a:t>3D Printer and Application Interface</a:t>
            </a:r>
            <a:br>
              <a:rPr lang="en-US"/>
            </a:br>
            <a:r>
              <a:rPr lang="en-US" sz="3155"/>
              <a:t>Cody Hutchison </a:t>
            </a:r>
            <a:endParaRPr sz="3155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4083"/>
              <a:buFont typeface="Arial"/>
              <a:buNone/>
            </a:pPr>
            <a:r>
              <a:rPr lang="en-US" sz="3155"/>
              <a:t>Steven Liu </a:t>
            </a:r>
            <a:endParaRPr sz="3155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4083"/>
              <a:buFont typeface="Arial"/>
              <a:buNone/>
            </a:pPr>
            <a:r>
              <a:rPr lang="en-US" sz="3155"/>
              <a:t>Abigail Morar</a:t>
            </a:r>
            <a:endParaRPr sz="3155"/>
          </a:p>
        </p:txBody>
      </p:sp>
      <p:pic>
        <p:nvPicPr>
          <p:cNvPr descr="DLCOE_logo_HWHT.png" id="55" name="Google Shape;5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4000" y="1105318"/>
            <a:ext cx="3114199" cy="525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7925" y="800502"/>
            <a:ext cx="3288400" cy="328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Server</a:t>
            </a:r>
            <a:endParaRPr/>
          </a:p>
        </p:txBody>
      </p:sp>
      <p:pic>
        <p:nvPicPr>
          <p:cNvPr id="128" name="Google Shape;12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2860474"/>
            <a:ext cx="4163250" cy="2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0"/>
          <p:cNvSpPr txBox="1"/>
          <p:nvPr>
            <p:ph idx="1" type="body"/>
          </p:nvPr>
        </p:nvSpPr>
        <p:spPr>
          <a:xfrm>
            <a:off x="252475" y="2485500"/>
            <a:ext cx="4319400" cy="40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Intercommunication between mobile application and physical printer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Stores a library of previous prints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User Interface Model</a:t>
            </a:r>
            <a:endParaRPr/>
          </a:p>
        </p:txBody>
      </p:sp>
      <p:sp>
        <p:nvSpPr>
          <p:cNvPr id="135" name="Google Shape;135;p11"/>
          <p:cNvSpPr/>
          <p:nvPr/>
        </p:nvSpPr>
        <p:spPr>
          <a:xfrm>
            <a:off x="267838" y="2154825"/>
            <a:ext cx="1580700" cy="28692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1"/>
          <p:cNvSpPr/>
          <p:nvPr/>
        </p:nvSpPr>
        <p:spPr>
          <a:xfrm>
            <a:off x="310838" y="2187775"/>
            <a:ext cx="1497600" cy="2786700"/>
          </a:xfrm>
          <a:prstGeom prst="roundRect">
            <a:avLst>
              <a:gd fmla="val 16667" name="adj"/>
            </a:avLst>
          </a:prstGeom>
          <a:solidFill>
            <a:srgbClr val="52171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11"/>
          <p:cNvCxnSpPr/>
          <p:nvPr/>
        </p:nvCxnSpPr>
        <p:spPr>
          <a:xfrm flipH="1" rot="10800000">
            <a:off x="301563" y="2504400"/>
            <a:ext cx="1509900" cy="8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8" name="Google Shape;138;p11"/>
          <p:cNvSpPr/>
          <p:nvPr/>
        </p:nvSpPr>
        <p:spPr>
          <a:xfrm>
            <a:off x="721988" y="3096175"/>
            <a:ext cx="669000" cy="6690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1"/>
          <p:cNvSpPr txBox="1"/>
          <p:nvPr/>
        </p:nvSpPr>
        <p:spPr>
          <a:xfrm>
            <a:off x="723875" y="3221725"/>
            <a:ext cx="702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Printing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18%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1"/>
          <p:cNvSpPr/>
          <p:nvPr/>
        </p:nvSpPr>
        <p:spPr>
          <a:xfrm>
            <a:off x="651338" y="2716588"/>
            <a:ext cx="810300" cy="1674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1"/>
          <p:cNvSpPr txBox="1"/>
          <p:nvPr/>
        </p:nvSpPr>
        <p:spPr>
          <a:xfrm>
            <a:off x="632153" y="2654050"/>
            <a:ext cx="86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-US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model_bridge</a:t>
            </a:r>
            <a:endParaRPr b="1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1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1"/>
          <p:cNvSpPr txBox="1"/>
          <p:nvPr/>
        </p:nvSpPr>
        <p:spPr>
          <a:xfrm>
            <a:off x="651338" y="4576850"/>
            <a:ext cx="76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en-US" sz="6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Printer Status:</a:t>
            </a:r>
            <a:endParaRPr b="1" i="0" sz="600" u="none" cap="none" strike="noStrike">
              <a:solidFill>
                <a:srgbClr val="EEEEE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en-US" sz="6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Server Status:</a:t>
            </a:r>
            <a:endParaRPr b="1" i="0" sz="400" u="none" cap="none" strike="noStrike">
              <a:solidFill>
                <a:srgbClr val="EEEEE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1"/>
          <p:cNvSpPr/>
          <p:nvPr/>
        </p:nvSpPr>
        <p:spPr>
          <a:xfrm>
            <a:off x="1298438" y="4677800"/>
            <a:ext cx="63300" cy="66300"/>
          </a:xfrm>
          <a:prstGeom prst="ellipse">
            <a:avLst/>
          </a:prstGeom>
          <a:solidFill>
            <a:srgbClr val="41B705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1"/>
          <p:cNvSpPr/>
          <p:nvPr/>
        </p:nvSpPr>
        <p:spPr>
          <a:xfrm>
            <a:off x="1298438" y="4778901"/>
            <a:ext cx="63300" cy="66300"/>
          </a:xfrm>
          <a:prstGeom prst="ellipse">
            <a:avLst/>
          </a:prstGeom>
          <a:solidFill>
            <a:srgbClr val="41B705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1"/>
          <p:cNvSpPr/>
          <p:nvPr/>
        </p:nvSpPr>
        <p:spPr>
          <a:xfrm>
            <a:off x="401088" y="2326625"/>
            <a:ext cx="167400" cy="183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EEEE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1"/>
          <p:cNvSpPr/>
          <p:nvPr/>
        </p:nvSpPr>
        <p:spPr>
          <a:xfrm>
            <a:off x="401088" y="2358500"/>
            <a:ext cx="167400" cy="183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EEEE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1"/>
          <p:cNvSpPr/>
          <p:nvPr/>
        </p:nvSpPr>
        <p:spPr>
          <a:xfrm>
            <a:off x="401088" y="2390375"/>
            <a:ext cx="167400" cy="183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EEEE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1"/>
          <p:cNvSpPr txBox="1"/>
          <p:nvPr/>
        </p:nvSpPr>
        <p:spPr>
          <a:xfrm>
            <a:off x="669188" y="2205300"/>
            <a:ext cx="868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Printer Name</a:t>
            </a:r>
            <a:endParaRPr b="1" i="0" sz="800" u="none" cap="none" strike="noStrike">
              <a:solidFill>
                <a:srgbClr val="EEEEE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1"/>
          <p:cNvSpPr txBox="1"/>
          <p:nvPr/>
        </p:nvSpPr>
        <p:spPr>
          <a:xfrm>
            <a:off x="401088" y="3891350"/>
            <a:ext cx="1303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en-US" sz="6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Bed Temperature	0°</a:t>
            </a:r>
            <a:endParaRPr b="1" i="0" sz="600" u="none" cap="none" strike="noStrike">
              <a:solidFill>
                <a:srgbClr val="EEEEE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en-US" sz="6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Extruder Temperature	0°</a:t>
            </a:r>
            <a:endParaRPr b="1" i="0" sz="600" u="none" cap="none" strike="noStrike">
              <a:solidFill>
                <a:srgbClr val="EEEEE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en-US" sz="6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Extruder Position	0.0.0</a:t>
            </a:r>
            <a:endParaRPr b="1" i="0" sz="600" u="none" cap="none" strike="noStrike">
              <a:solidFill>
                <a:srgbClr val="EEEEE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en-US" sz="6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Fan Speed		0</a:t>
            </a:r>
            <a:endParaRPr b="1" i="0" sz="600" u="none" cap="none" strike="noStrike">
              <a:solidFill>
                <a:srgbClr val="EEEEE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1" i="0" sz="600" u="none" cap="none" strike="noStrike">
              <a:solidFill>
                <a:srgbClr val="EEEEE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1" lang="en-US" sz="5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Last updated: 0s</a:t>
            </a:r>
            <a:endParaRPr b="1" i="0" sz="600" u="none" cap="none" strike="noStrike">
              <a:solidFill>
                <a:srgbClr val="EEEEE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1"/>
          <p:cNvSpPr/>
          <p:nvPr/>
        </p:nvSpPr>
        <p:spPr>
          <a:xfrm>
            <a:off x="2020963" y="2146800"/>
            <a:ext cx="1580700" cy="28692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1"/>
          <p:cNvSpPr/>
          <p:nvPr/>
        </p:nvSpPr>
        <p:spPr>
          <a:xfrm>
            <a:off x="2062525" y="2196350"/>
            <a:ext cx="1497600" cy="2786700"/>
          </a:xfrm>
          <a:prstGeom prst="roundRect">
            <a:avLst>
              <a:gd fmla="val 16667" name="adj"/>
            </a:avLst>
          </a:prstGeom>
          <a:solidFill>
            <a:srgbClr val="52171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2" name="Google Shape;152;p11"/>
          <p:cNvCxnSpPr/>
          <p:nvPr/>
        </p:nvCxnSpPr>
        <p:spPr>
          <a:xfrm flipH="1" rot="10800000">
            <a:off x="2053250" y="2512975"/>
            <a:ext cx="1509900" cy="8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3" name="Google Shape;153;p11"/>
          <p:cNvSpPr/>
          <p:nvPr/>
        </p:nvSpPr>
        <p:spPr>
          <a:xfrm>
            <a:off x="2473675" y="3104750"/>
            <a:ext cx="669000" cy="6690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1"/>
          <p:cNvSpPr txBox="1"/>
          <p:nvPr/>
        </p:nvSpPr>
        <p:spPr>
          <a:xfrm>
            <a:off x="2551975" y="3192950"/>
            <a:ext cx="512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 Print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1"/>
          <p:cNvSpPr/>
          <p:nvPr/>
        </p:nvSpPr>
        <p:spPr>
          <a:xfrm>
            <a:off x="2403025" y="2725163"/>
            <a:ext cx="810300" cy="1674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 txBox="1"/>
          <p:nvPr/>
        </p:nvSpPr>
        <p:spPr>
          <a:xfrm>
            <a:off x="2460025" y="2662613"/>
            <a:ext cx="702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-US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Print</a:t>
            </a:r>
            <a:endParaRPr b="1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 txBox="1"/>
          <p:nvPr/>
        </p:nvSpPr>
        <p:spPr>
          <a:xfrm>
            <a:off x="2403025" y="4585425"/>
            <a:ext cx="76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en-US" sz="6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Printer Status:</a:t>
            </a:r>
            <a:endParaRPr b="1" i="0" sz="600" u="none" cap="none" strike="noStrike">
              <a:solidFill>
                <a:srgbClr val="EEEEE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en-US" sz="6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Server Status:</a:t>
            </a:r>
            <a:endParaRPr b="1" i="0" sz="400" u="none" cap="none" strike="noStrike">
              <a:solidFill>
                <a:srgbClr val="EEEEE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1"/>
          <p:cNvSpPr/>
          <p:nvPr/>
        </p:nvSpPr>
        <p:spPr>
          <a:xfrm>
            <a:off x="3050125" y="4686375"/>
            <a:ext cx="63300" cy="66300"/>
          </a:xfrm>
          <a:prstGeom prst="ellipse">
            <a:avLst/>
          </a:prstGeom>
          <a:solidFill>
            <a:srgbClr val="41B705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1"/>
          <p:cNvSpPr/>
          <p:nvPr/>
        </p:nvSpPr>
        <p:spPr>
          <a:xfrm>
            <a:off x="3050125" y="4787476"/>
            <a:ext cx="63300" cy="66300"/>
          </a:xfrm>
          <a:prstGeom prst="ellipse">
            <a:avLst/>
          </a:prstGeom>
          <a:solidFill>
            <a:srgbClr val="41B705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1"/>
          <p:cNvSpPr/>
          <p:nvPr/>
        </p:nvSpPr>
        <p:spPr>
          <a:xfrm rot="10800000">
            <a:off x="2062525" y="2521175"/>
            <a:ext cx="714600" cy="2459700"/>
          </a:xfrm>
          <a:prstGeom prst="round1Rect">
            <a:avLst>
              <a:gd fmla="val 34075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1"/>
          <p:cNvSpPr txBox="1"/>
          <p:nvPr/>
        </p:nvSpPr>
        <p:spPr>
          <a:xfrm>
            <a:off x="2130825" y="2521675"/>
            <a:ext cx="714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Printer Settings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5300" y="2600125"/>
            <a:ext cx="120000" cy="1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1"/>
          <p:cNvSpPr txBox="1"/>
          <p:nvPr/>
        </p:nvSpPr>
        <p:spPr>
          <a:xfrm>
            <a:off x="2130825" y="2750275"/>
            <a:ext cx="714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 Library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95300" y="2830125"/>
            <a:ext cx="120000" cy="1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93027" y="3057325"/>
            <a:ext cx="124550" cy="12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1"/>
          <p:cNvSpPr/>
          <p:nvPr/>
        </p:nvSpPr>
        <p:spPr>
          <a:xfrm>
            <a:off x="2140575" y="2326525"/>
            <a:ext cx="167400" cy="183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EEEE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1"/>
          <p:cNvSpPr/>
          <p:nvPr/>
        </p:nvSpPr>
        <p:spPr>
          <a:xfrm>
            <a:off x="2140575" y="2358400"/>
            <a:ext cx="167400" cy="183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EEEE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1"/>
          <p:cNvSpPr/>
          <p:nvPr/>
        </p:nvSpPr>
        <p:spPr>
          <a:xfrm>
            <a:off x="2140575" y="2390275"/>
            <a:ext cx="167400" cy="183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EEEE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1"/>
          <p:cNvSpPr txBox="1"/>
          <p:nvPr/>
        </p:nvSpPr>
        <p:spPr>
          <a:xfrm>
            <a:off x="2408675" y="2205200"/>
            <a:ext cx="868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Printer Name</a:t>
            </a:r>
            <a:endParaRPr b="1" i="0" sz="800" u="none" cap="none" strike="noStrike">
              <a:solidFill>
                <a:srgbClr val="EEEEE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1"/>
          <p:cNvSpPr txBox="1"/>
          <p:nvPr/>
        </p:nvSpPr>
        <p:spPr>
          <a:xfrm>
            <a:off x="2140575" y="2981663"/>
            <a:ext cx="714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Settings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1"/>
          <p:cNvSpPr txBox="1"/>
          <p:nvPr/>
        </p:nvSpPr>
        <p:spPr>
          <a:xfrm>
            <a:off x="2156425" y="3872538"/>
            <a:ext cx="1303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en-US" sz="6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Bed Temperature	0°</a:t>
            </a:r>
            <a:endParaRPr b="1" i="0" sz="600" u="none" cap="none" strike="noStrike">
              <a:solidFill>
                <a:srgbClr val="EEEEE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en-US" sz="6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Extruder Temperature	0°</a:t>
            </a:r>
            <a:endParaRPr b="1" i="0" sz="600" u="none" cap="none" strike="noStrike">
              <a:solidFill>
                <a:srgbClr val="EEEEE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en-US" sz="6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Extruder Position	0.0.0</a:t>
            </a:r>
            <a:endParaRPr b="1" i="0" sz="600" u="none" cap="none" strike="noStrike">
              <a:solidFill>
                <a:srgbClr val="EEEEE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1" i="0" sz="600" u="none" cap="none" strike="noStrike">
              <a:solidFill>
                <a:srgbClr val="EEEEE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1" lang="en-US" sz="5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Last updated: 0s</a:t>
            </a:r>
            <a:endParaRPr b="1" i="0" sz="600" u="none" cap="none" strike="noStrike">
              <a:solidFill>
                <a:srgbClr val="EEEEE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1"/>
          <p:cNvSpPr/>
          <p:nvPr/>
        </p:nvSpPr>
        <p:spPr>
          <a:xfrm>
            <a:off x="7301438" y="2146525"/>
            <a:ext cx="1580700" cy="28692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1"/>
          <p:cNvSpPr/>
          <p:nvPr/>
        </p:nvSpPr>
        <p:spPr>
          <a:xfrm>
            <a:off x="5524138" y="2146525"/>
            <a:ext cx="1580700" cy="28692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1"/>
          <p:cNvSpPr/>
          <p:nvPr/>
        </p:nvSpPr>
        <p:spPr>
          <a:xfrm>
            <a:off x="3758988" y="2146525"/>
            <a:ext cx="1580700" cy="28692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1"/>
          <p:cNvSpPr/>
          <p:nvPr/>
        </p:nvSpPr>
        <p:spPr>
          <a:xfrm>
            <a:off x="3808375" y="2187775"/>
            <a:ext cx="1497600" cy="2786700"/>
          </a:xfrm>
          <a:prstGeom prst="roundRect">
            <a:avLst>
              <a:gd fmla="val 16667" name="adj"/>
            </a:avLst>
          </a:prstGeom>
          <a:solidFill>
            <a:srgbClr val="52171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6" name="Google Shape;176;p11"/>
          <p:cNvCxnSpPr/>
          <p:nvPr/>
        </p:nvCxnSpPr>
        <p:spPr>
          <a:xfrm flipH="1" rot="10800000">
            <a:off x="3799100" y="2504400"/>
            <a:ext cx="1509900" cy="8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7" name="Google Shape;177;p11"/>
          <p:cNvSpPr txBox="1"/>
          <p:nvPr/>
        </p:nvSpPr>
        <p:spPr>
          <a:xfrm>
            <a:off x="4080025" y="2187775"/>
            <a:ext cx="954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Printer Settings</a:t>
            </a:r>
            <a:endParaRPr b="1" i="0" sz="800" u="none" cap="none" strike="noStrike">
              <a:solidFill>
                <a:srgbClr val="EEEEE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1"/>
          <p:cNvSpPr txBox="1"/>
          <p:nvPr/>
        </p:nvSpPr>
        <p:spPr>
          <a:xfrm>
            <a:off x="3808375" y="2521925"/>
            <a:ext cx="71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Bed Temperature</a:t>
            </a:r>
            <a:endParaRPr b="0" i="0" sz="600" u="none" cap="none" strike="noStrike">
              <a:solidFill>
                <a:srgbClr val="EEEEE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1"/>
          <p:cNvSpPr/>
          <p:nvPr/>
        </p:nvSpPr>
        <p:spPr>
          <a:xfrm>
            <a:off x="4742125" y="2582750"/>
            <a:ext cx="448500" cy="167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EEEE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1"/>
          <p:cNvSpPr txBox="1"/>
          <p:nvPr/>
        </p:nvSpPr>
        <p:spPr>
          <a:xfrm>
            <a:off x="3808375" y="2750525"/>
            <a:ext cx="71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Extruder Temperature</a:t>
            </a:r>
            <a:endParaRPr b="0" i="0" sz="600" u="none" cap="none" strike="noStrike">
              <a:solidFill>
                <a:srgbClr val="EEEEE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1"/>
          <p:cNvSpPr txBox="1"/>
          <p:nvPr/>
        </p:nvSpPr>
        <p:spPr>
          <a:xfrm>
            <a:off x="3808375" y="3064100"/>
            <a:ext cx="714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Home Position</a:t>
            </a:r>
            <a:endParaRPr b="0" i="0" sz="600" u="none" cap="none" strike="noStrike">
              <a:solidFill>
                <a:srgbClr val="EEEEE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1"/>
          <p:cNvSpPr/>
          <p:nvPr/>
        </p:nvSpPr>
        <p:spPr>
          <a:xfrm>
            <a:off x="4742125" y="2837625"/>
            <a:ext cx="448500" cy="167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EEEE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1"/>
          <p:cNvSpPr/>
          <p:nvPr/>
        </p:nvSpPr>
        <p:spPr>
          <a:xfrm>
            <a:off x="4742050" y="3092931"/>
            <a:ext cx="448500" cy="197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EEEE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4" name="Google Shape;184;p11"/>
          <p:cNvCxnSpPr/>
          <p:nvPr/>
        </p:nvCxnSpPr>
        <p:spPr>
          <a:xfrm>
            <a:off x="4874400" y="3092500"/>
            <a:ext cx="0" cy="197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5" name="Google Shape;185;p11"/>
          <p:cNvCxnSpPr/>
          <p:nvPr/>
        </p:nvCxnSpPr>
        <p:spPr>
          <a:xfrm>
            <a:off x="5034325" y="3092500"/>
            <a:ext cx="0" cy="197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6" name="Google Shape;186;p11"/>
          <p:cNvSpPr/>
          <p:nvPr/>
        </p:nvSpPr>
        <p:spPr>
          <a:xfrm>
            <a:off x="4148875" y="4621588"/>
            <a:ext cx="810300" cy="1674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EEEE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1"/>
          <p:cNvSpPr txBox="1"/>
          <p:nvPr/>
        </p:nvSpPr>
        <p:spPr>
          <a:xfrm>
            <a:off x="4338300" y="4559050"/>
            <a:ext cx="536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-US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Revert</a:t>
            </a:r>
            <a:endParaRPr b="1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1"/>
          <p:cNvSpPr/>
          <p:nvPr/>
        </p:nvSpPr>
        <p:spPr>
          <a:xfrm>
            <a:off x="5565700" y="2187775"/>
            <a:ext cx="1497600" cy="2786700"/>
          </a:xfrm>
          <a:prstGeom prst="roundRect">
            <a:avLst>
              <a:gd fmla="val 16667" name="adj"/>
            </a:avLst>
          </a:prstGeom>
          <a:solidFill>
            <a:srgbClr val="52171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9" name="Google Shape;189;p11"/>
          <p:cNvCxnSpPr/>
          <p:nvPr/>
        </p:nvCxnSpPr>
        <p:spPr>
          <a:xfrm flipH="1" rot="10800000">
            <a:off x="5556425" y="2504400"/>
            <a:ext cx="1509900" cy="8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0" name="Google Shape;190;p11"/>
          <p:cNvSpPr txBox="1"/>
          <p:nvPr/>
        </p:nvSpPr>
        <p:spPr>
          <a:xfrm>
            <a:off x="5837350" y="2187775"/>
            <a:ext cx="954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Print Library</a:t>
            </a:r>
            <a:endParaRPr b="1" i="0" sz="800" u="none" cap="none" strike="noStrike">
              <a:solidFill>
                <a:srgbClr val="EEEEE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1"/>
          <p:cNvSpPr/>
          <p:nvPr/>
        </p:nvSpPr>
        <p:spPr>
          <a:xfrm>
            <a:off x="5906200" y="4621588"/>
            <a:ext cx="810300" cy="1674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1"/>
          <p:cNvSpPr txBox="1"/>
          <p:nvPr/>
        </p:nvSpPr>
        <p:spPr>
          <a:xfrm>
            <a:off x="6095625" y="4559050"/>
            <a:ext cx="536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-US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endParaRPr b="1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1"/>
          <p:cNvSpPr/>
          <p:nvPr/>
        </p:nvSpPr>
        <p:spPr>
          <a:xfrm>
            <a:off x="5664400" y="2577450"/>
            <a:ext cx="1257300" cy="1674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1"/>
          <p:cNvSpPr txBox="1"/>
          <p:nvPr/>
        </p:nvSpPr>
        <p:spPr>
          <a:xfrm>
            <a:off x="5872875" y="2521925"/>
            <a:ext cx="954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Upload Print to Library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37300" y="2609913"/>
            <a:ext cx="120000" cy="1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1"/>
          <p:cNvSpPr/>
          <p:nvPr/>
        </p:nvSpPr>
        <p:spPr>
          <a:xfrm>
            <a:off x="5664400" y="2807650"/>
            <a:ext cx="1257300" cy="1674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737300" y="2826725"/>
            <a:ext cx="120000" cy="1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1"/>
          <p:cNvSpPr txBox="1"/>
          <p:nvPr/>
        </p:nvSpPr>
        <p:spPr>
          <a:xfrm>
            <a:off x="5891200" y="2748275"/>
            <a:ext cx="954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Print File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1"/>
          <p:cNvSpPr/>
          <p:nvPr/>
        </p:nvSpPr>
        <p:spPr>
          <a:xfrm>
            <a:off x="5680450" y="3143350"/>
            <a:ext cx="1241400" cy="13179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0" name="Google Shape;200;p11"/>
          <p:cNvCxnSpPr/>
          <p:nvPr/>
        </p:nvCxnSpPr>
        <p:spPr>
          <a:xfrm>
            <a:off x="5681050" y="3341000"/>
            <a:ext cx="12402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1" name="Google Shape;201;p11"/>
          <p:cNvSpPr txBox="1"/>
          <p:nvPr/>
        </p:nvSpPr>
        <p:spPr>
          <a:xfrm>
            <a:off x="5792675" y="3105638"/>
            <a:ext cx="954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1" lang="en-US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Search Library</a:t>
            </a:r>
            <a:endParaRPr b="0" i="1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1"/>
          <p:cNvSpPr txBox="1"/>
          <p:nvPr/>
        </p:nvSpPr>
        <p:spPr>
          <a:xfrm>
            <a:off x="5837350" y="3332550"/>
            <a:ext cx="954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model_ship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1"/>
          <p:cNvSpPr txBox="1"/>
          <p:nvPr/>
        </p:nvSpPr>
        <p:spPr>
          <a:xfrm>
            <a:off x="5837350" y="3540475"/>
            <a:ext cx="954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model_plane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1"/>
          <p:cNvSpPr txBox="1"/>
          <p:nvPr/>
        </p:nvSpPr>
        <p:spPr>
          <a:xfrm>
            <a:off x="5837350" y="3743350"/>
            <a:ext cx="954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Skeleton_hand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1"/>
          <p:cNvSpPr txBox="1"/>
          <p:nvPr/>
        </p:nvSpPr>
        <p:spPr>
          <a:xfrm>
            <a:off x="5837350" y="3916825"/>
            <a:ext cx="954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mini_whale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1"/>
          <p:cNvSpPr/>
          <p:nvPr/>
        </p:nvSpPr>
        <p:spPr>
          <a:xfrm>
            <a:off x="7343000" y="2187775"/>
            <a:ext cx="1497600" cy="2786700"/>
          </a:xfrm>
          <a:prstGeom prst="roundRect">
            <a:avLst>
              <a:gd fmla="val 16667" name="adj"/>
            </a:avLst>
          </a:prstGeom>
          <a:solidFill>
            <a:srgbClr val="52171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7" name="Google Shape;207;p11"/>
          <p:cNvCxnSpPr/>
          <p:nvPr/>
        </p:nvCxnSpPr>
        <p:spPr>
          <a:xfrm flipH="1" rot="10800000">
            <a:off x="7333725" y="2504400"/>
            <a:ext cx="1509900" cy="8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8" name="Google Shape;208;p11"/>
          <p:cNvSpPr txBox="1"/>
          <p:nvPr/>
        </p:nvSpPr>
        <p:spPr>
          <a:xfrm>
            <a:off x="7614650" y="2187775"/>
            <a:ext cx="954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Print Library</a:t>
            </a:r>
            <a:endParaRPr b="1" i="0" sz="800" u="none" cap="none" strike="noStrike">
              <a:solidFill>
                <a:srgbClr val="EEEEE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1"/>
          <p:cNvSpPr/>
          <p:nvPr/>
        </p:nvSpPr>
        <p:spPr>
          <a:xfrm>
            <a:off x="7683500" y="4621588"/>
            <a:ext cx="810300" cy="1674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1"/>
          <p:cNvSpPr txBox="1"/>
          <p:nvPr/>
        </p:nvSpPr>
        <p:spPr>
          <a:xfrm>
            <a:off x="7872925" y="4559050"/>
            <a:ext cx="536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-US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endParaRPr b="1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1"/>
          <p:cNvSpPr/>
          <p:nvPr/>
        </p:nvSpPr>
        <p:spPr>
          <a:xfrm>
            <a:off x="7441700" y="2577450"/>
            <a:ext cx="1257300" cy="1674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1"/>
          <p:cNvSpPr txBox="1"/>
          <p:nvPr/>
        </p:nvSpPr>
        <p:spPr>
          <a:xfrm>
            <a:off x="7650175" y="2521925"/>
            <a:ext cx="954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Upload Print to Library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14600" y="2609913"/>
            <a:ext cx="120000" cy="1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1"/>
          <p:cNvSpPr/>
          <p:nvPr/>
        </p:nvSpPr>
        <p:spPr>
          <a:xfrm>
            <a:off x="7441700" y="2807650"/>
            <a:ext cx="1257300" cy="1674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514600" y="2826725"/>
            <a:ext cx="120000" cy="1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1"/>
          <p:cNvSpPr txBox="1"/>
          <p:nvPr/>
        </p:nvSpPr>
        <p:spPr>
          <a:xfrm>
            <a:off x="7668500" y="2748275"/>
            <a:ext cx="954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Print File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1"/>
          <p:cNvSpPr/>
          <p:nvPr/>
        </p:nvSpPr>
        <p:spPr>
          <a:xfrm>
            <a:off x="7457750" y="3143350"/>
            <a:ext cx="1241400" cy="13179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8" name="Google Shape;218;p11"/>
          <p:cNvCxnSpPr/>
          <p:nvPr/>
        </p:nvCxnSpPr>
        <p:spPr>
          <a:xfrm>
            <a:off x="7458350" y="3341000"/>
            <a:ext cx="12402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9" name="Google Shape;219;p11"/>
          <p:cNvSpPr txBox="1"/>
          <p:nvPr/>
        </p:nvSpPr>
        <p:spPr>
          <a:xfrm>
            <a:off x="7569975" y="3105638"/>
            <a:ext cx="954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1" lang="en-US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Search Library</a:t>
            </a:r>
            <a:endParaRPr b="0" i="1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1"/>
          <p:cNvSpPr txBox="1"/>
          <p:nvPr/>
        </p:nvSpPr>
        <p:spPr>
          <a:xfrm>
            <a:off x="7614650" y="3332550"/>
            <a:ext cx="954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model_ship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1"/>
          <p:cNvSpPr txBox="1"/>
          <p:nvPr/>
        </p:nvSpPr>
        <p:spPr>
          <a:xfrm>
            <a:off x="7614650" y="3540475"/>
            <a:ext cx="954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model_plane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1"/>
          <p:cNvSpPr txBox="1"/>
          <p:nvPr/>
        </p:nvSpPr>
        <p:spPr>
          <a:xfrm>
            <a:off x="7614650" y="3743350"/>
            <a:ext cx="954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Skeleton_hand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1"/>
          <p:cNvSpPr txBox="1"/>
          <p:nvPr/>
        </p:nvSpPr>
        <p:spPr>
          <a:xfrm>
            <a:off x="7614650" y="3916825"/>
            <a:ext cx="954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mini_whale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1"/>
          <p:cNvSpPr/>
          <p:nvPr/>
        </p:nvSpPr>
        <p:spPr>
          <a:xfrm>
            <a:off x="7441700" y="2804213"/>
            <a:ext cx="1257300" cy="1674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Google Shape;225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514600" y="2823288"/>
            <a:ext cx="120000" cy="1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1"/>
          <p:cNvSpPr txBox="1"/>
          <p:nvPr/>
        </p:nvSpPr>
        <p:spPr>
          <a:xfrm>
            <a:off x="7668500" y="2744838"/>
            <a:ext cx="954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Print File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1"/>
          <p:cNvSpPr/>
          <p:nvPr/>
        </p:nvSpPr>
        <p:spPr>
          <a:xfrm rot="10800000">
            <a:off x="7718000" y="2980513"/>
            <a:ext cx="981000" cy="3486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8" name="Google Shape;228;p11"/>
          <p:cNvCxnSpPr>
            <a:endCxn id="227" idx="0"/>
          </p:cNvCxnSpPr>
          <p:nvPr/>
        </p:nvCxnSpPr>
        <p:spPr>
          <a:xfrm>
            <a:off x="7718000" y="2805613"/>
            <a:ext cx="0" cy="349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9" name="Google Shape;229;p11"/>
          <p:cNvSpPr txBox="1"/>
          <p:nvPr/>
        </p:nvSpPr>
        <p:spPr>
          <a:xfrm>
            <a:off x="7725200" y="3102213"/>
            <a:ext cx="954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from Library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1"/>
          <p:cNvSpPr txBox="1"/>
          <p:nvPr/>
        </p:nvSpPr>
        <p:spPr>
          <a:xfrm>
            <a:off x="7725200" y="2943288"/>
            <a:ext cx="954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from Files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1" name="Google Shape;231;p11"/>
          <p:cNvCxnSpPr/>
          <p:nvPr/>
        </p:nvCxnSpPr>
        <p:spPr>
          <a:xfrm flipH="1" rot="10800000">
            <a:off x="7718000" y="3152863"/>
            <a:ext cx="981000" cy="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2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Execution Plan</a:t>
            </a:r>
            <a:endParaRPr/>
          </a:p>
        </p:txBody>
      </p:sp>
      <p:pic>
        <p:nvPicPr>
          <p:cNvPr id="237" name="Google Shape;237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825" y="1664175"/>
            <a:ext cx="8753325" cy="5129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3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Validation Plan</a:t>
            </a:r>
            <a:endParaRPr/>
          </a:p>
        </p:txBody>
      </p:sp>
      <p:pic>
        <p:nvPicPr>
          <p:cNvPr id="243" name="Google Shape;24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005333"/>
            <a:ext cx="8839200" cy="4625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Executive Summary</a:t>
            </a:r>
            <a:endParaRPr/>
          </a:p>
        </p:txBody>
      </p:sp>
      <p:sp>
        <p:nvSpPr>
          <p:cNvPr id="62" name="Google Shape;62;p2"/>
          <p:cNvSpPr txBox="1"/>
          <p:nvPr>
            <p:ph idx="1" type="body"/>
          </p:nvPr>
        </p:nvSpPr>
        <p:spPr>
          <a:xfrm>
            <a:off x="457200" y="2049270"/>
            <a:ext cx="82296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Problem Statement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Current 3D printers require the user to manually upload a G-code file by an external storage device and initiate the printing process via controls on the printer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Solution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The new 3D printer and Application will allow the uploading, controlling, and initiation of printing from anywhere with internet access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Quicker Z-axis motion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Print time within 10% of a regular Ender 3 Printer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System Overview</a:t>
            </a:r>
            <a:endParaRPr/>
          </a:p>
        </p:txBody>
      </p:sp>
      <p:pic>
        <p:nvPicPr>
          <p:cNvPr id="68" name="Google Shape;6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019072"/>
            <a:ext cx="8229601" cy="462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Task Partition</a:t>
            </a:r>
            <a:endParaRPr/>
          </a:p>
        </p:txBody>
      </p:sp>
      <p:sp>
        <p:nvSpPr>
          <p:cNvPr id="74" name="Google Shape;74;p4"/>
          <p:cNvSpPr txBox="1"/>
          <p:nvPr>
            <p:ph idx="1" type="body"/>
          </p:nvPr>
        </p:nvSpPr>
        <p:spPr>
          <a:xfrm>
            <a:off x="457200" y="2049270"/>
            <a:ext cx="82296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Abigail: Program ESP32-S3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Cody: Design power distribution board, stepper motor, hotend, and heated bed controllers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Steven: Design and program the application and web hosted server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Electrical System Overview</a:t>
            </a:r>
            <a:endParaRPr/>
          </a:p>
        </p:txBody>
      </p:sp>
      <p:pic>
        <p:nvPicPr>
          <p:cNvPr id="80" name="Google Shape;8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6325" y="1852875"/>
            <a:ext cx="6531326" cy="486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Electrical System Overview</a:t>
            </a:r>
            <a:endParaRPr/>
          </a:p>
        </p:txBody>
      </p:sp>
      <p:sp>
        <p:nvSpPr>
          <p:cNvPr id="86" name="Google Shape;86;p6"/>
          <p:cNvSpPr txBox="1"/>
          <p:nvPr>
            <p:ph idx="1" type="body"/>
          </p:nvPr>
        </p:nvSpPr>
        <p:spPr>
          <a:xfrm>
            <a:off x="457200" y="2049275"/>
            <a:ext cx="8229600" cy="44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34327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Power Distribution</a:t>
            </a:r>
            <a:endParaRPr/>
          </a:p>
          <a:p>
            <a:pPr indent="-334326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Split 24V 15A into four 5V 1A outputs, a 5V 0.5A output, a 24V 9.167A output, and a 24V 1.67A output</a:t>
            </a:r>
            <a:endParaRPr/>
          </a:p>
          <a:p>
            <a:pPr indent="-33432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Stepper Motor Drivers</a:t>
            </a:r>
            <a:endParaRPr/>
          </a:p>
          <a:p>
            <a:pPr indent="-334326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Design 4 stepper motors drivers to control</a:t>
            </a:r>
            <a:endParaRPr/>
          </a:p>
          <a:p>
            <a:pPr indent="-334326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Three at 5V 0.84A and one at 5V 1A</a:t>
            </a:r>
            <a:endParaRPr/>
          </a:p>
          <a:p>
            <a:pPr indent="-33432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Hotend</a:t>
            </a:r>
            <a:endParaRPr/>
          </a:p>
          <a:p>
            <a:pPr indent="-334326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N-Type MOSFET that takes MCU inputs and allows 24V 9.167A through</a:t>
            </a:r>
            <a:endParaRPr/>
          </a:p>
          <a:p>
            <a:pPr indent="-33432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Heated Bed</a:t>
            </a:r>
            <a:endParaRPr/>
          </a:p>
          <a:p>
            <a:pPr indent="-334326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N-Type MOSFET that takes MCU inputs and allows 24V 1.67A through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Microcontroller Unit</a:t>
            </a:r>
            <a:endParaRPr/>
          </a:p>
        </p:txBody>
      </p:sp>
      <p:sp>
        <p:nvSpPr>
          <p:cNvPr id="92" name="Google Shape;92;p7"/>
          <p:cNvSpPr txBox="1"/>
          <p:nvPr>
            <p:ph idx="1" type="body"/>
          </p:nvPr>
        </p:nvSpPr>
        <p:spPr>
          <a:xfrm>
            <a:off x="457200" y="2049275"/>
            <a:ext cx="4114800" cy="4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ESP32-S3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Connects all subsystems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Communicates to server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Controls all printer components</a:t>
            </a:r>
            <a:endParaRPr/>
          </a:p>
        </p:txBody>
      </p:sp>
      <p:pic>
        <p:nvPicPr>
          <p:cNvPr id="93" name="Google Shape;9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4400" y="2409965"/>
            <a:ext cx="4267201" cy="2038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MCU Coding</a:t>
            </a:r>
            <a:endParaRPr/>
          </a:p>
        </p:txBody>
      </p:sp>
      <p:sp>
        <p:nvSpPr>
          <p:cNvPr id="99" name="Google Shape;99;p8"/>
          <p:cNvSpPr txBox="1"/>
          <p:nvPr>
            <p:ph idx="1" type="body"/>
          </p:nvPr>
        </p:nvSpPr>
        <p:spPr>
          <a:xfrm>
            <a:off x="457200" y="2049270"/>
            <a:ext cx="8229600" cy="4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Programmed in C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Reads in user input and files from application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Translates G-code to printer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Controls heating elements and stepper motors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Drives extruder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Links device to the internet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"/>
          <p:cNvSpPr/>
          <p:nvPr/>
        </p:nvSpPr>
        <p:spPr>
          <a:xfrm>
            <a:off x="6008800" y="3485175"/>
            <a:ext cx="1580700" cy="28692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9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Phone Application</a:t>
            </a:r>
            <a:endParaRPr/>
          </a:p>
        </p:txBody>
      </p:sp>
      <p:sp>
        <p:nvSpPr>
          <p:cNvPr id="106" name="Google Shape;106;p9"/>
          <p:cNvSpPr txBox="1"/>
          <p:nvPr>
            <p:ph idx="1" type="body"/>
          </p:nvPr>
        </p:nvSpPr>
        <p:spPr>
          <a:xfrm>
            <a:off x="457200" y="1864975"/>
            <a:ext cx="8229600" cy="13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2500"/>
              <a:t>Perform all the tasks of the original software</a:t>
            </a:r>
            <a:endParaRPr sz="25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2500"/>
              <a:t>Developed in Android Studio using Kotlin Programming Language</a:t>
            </a:r>
            <a:endParaRPr sz="2500"/>
          </a:p>
        </p:txBody>
      </p:sp>
      <p:sp>
        <p:nvSpPr>
          <p:cNvPr id="107" name="Google Shape;107;p9"/>
          <p:cNvSpPr/>
          <p:nvPr/>
        </p:nvSpPr>
        <p:spPr>
          <a:xfrm>
            <a:off x="4016250" y="4228338"/>
            <a:ext cx="1111500" cy="124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6375" y="3297300"/>
            <a:ext cx="2208050" cy="2944051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9"/>
          <p:cNvSpPr/>
          <p:nvPr/>
        </p:nvSpPr>
        <p:spPr>
          <a:xfrm>
            <a:off x="6050350" y="3526425"/>
            <a:ext cx="1497600" cy="2786700"/>
          </a:xfrm>
          <a:prstGeom prst="roundRect">
            <a:avLst>
              <a:gd fmla="val 16667" name="adj"/>
            </a:avLst>
          </a:prstGeom>
          <a:solidFill>
            <a:srgbClr val="52171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0" name="Google Shape;110;p9"/>
          <p:cNvCxnSpPr/>
          <p:nvPr/>
        </p:nvCxnSpPr>
        <p:spPr>
          <a:xfrm flipH="1" rot="10800000">
            <a:off x="6041075" y="3843050"/>
            <a:ext cx="1509900" cy="8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1" name="Google Shape;111;p9"/>
          <p:cNvSpPr/>
          <p:nvPr/>
        </p:nvSpPr>
        <p:spPr>
          <a:xfrm>
            <a:off x="6461500" y="4434825"/>
            <a:ext cx="669000" cy="6690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9"/>
          <p:cNvSpPr txBox="1"/>
          <p:nvPr/>
        </p:nvSpPr>
        <p:spPr>
          <a:xfrm>
            <a:off x="6539800" y="4523025"/>
            <a:ext cx="512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 Print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9"/>
          <p:cNvSpPr/>
          <p:nvPr/>
        </p:nvSpPr>
        <p:spPr>
          <a:xfrm>
            <a:off x="6390850" y="4055238"/>
            <a:ext cx="810300" cy="1674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9"/>
          <p:cNvSpPr txBox="1"/>
          <p:nvPr/>
        </p:nvSpPr>
        <p:spPr>
          <a:xfrm>
            <a:off x="6447850" y="3992688"/>
            <a:ext cx="702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-US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Print</a:t>
            </a:r>
            <a:endParaRPr b="1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9"/>
          <p:cNvSpPr txBox="1"/>
          <p:nvPr/>
        </p:nvSpPr>
        <p:spPr>
          <a:xfrm>
            <a:off x="6390850" y="5915500"/>
            <a:ext cx="76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en-US" sz="6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Printer Status:</a:t>
            </a:r>
            <a:endParaRPr b="1" i="0" sz="600" u="none" cap="none" strike="noStrike">
              <a:solidFill>
                <a:srgbClr val="EEEEE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en-US" sz="6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Server Status:</a:t>
            </a:r>
            <a:endParaRPr b="1" i="0" sz="400" u="none" cap="none" strike="noStrike">
              <a:solidFill>
                <a:srgbClr val="EEEEE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9"/>
          <p:cNvSpPr/>
          <p:nvPr/>
        </p:nvSpPr>
        <p:spPr>
          <a:xfrm>
            <a:off x="7037950" y="6016450"/>
            <a:ext cx="63300" cy="66300"/>
          </a:xfrm>
          <a:prstGeom prst="ellipse">
            <a:avLst/>
          </a:prstGeom>
          <a:solidFill>
            <a:srgbClr val="41B705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9"/>
          <p:cNvSpPr/>
          <p:nvPr/>
        </p:nvSpPr>
        <p:spPr>
          <a:xfrm>
            <a:off x="7037950" y="6117551"/>
            <a:ext cx="63300" cy="66300"/>
          </a:xfrm>
          <a:prstGeom prst="ellipse">
            <a:avLst/>
          </a:prstGeom>
          <a:solidFill>
            <a:srgbClr val="41B705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9"/>
          <p:cNvSpPr/>
          <p:nvPr/>
        </p:nvSpPr>
        <p:spPr>
          <a:xfrm>
            <a:off x="6140600" y="3665275"/>
            <a:ext cx="167400" cy="183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EEEE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9"/>
          <p:cNvSpPr/>
          <p:nvPr/>
        </p:nvSpPr>
        <p:spPr>
          <a:xfrm>
            <a:off x="6140600" y="3697150"/>
            <a:ext cx="167400" cy="183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EEEE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9"/>
          <p:cNvSpPr/>
          <p:nvPr/>
        </p:nvSpPr>
        <p:spPr>
          <a:xfrm>
            <a:off x="6140600" y="3729025"/>
            <a:ext cx="167400" cy="183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EEEE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9"/>
          <p:cNvSpPr txBox="1"/>
          <p:nvPr/>
        </p:nvSpPr>
        <p:spPr>
          <a:xfrm>
            <a:off x="6408700" y="3543950"/>
            <a:ext cx="868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Printer Name</a:t>
            </a:r>
            <a:endParaRPr b="1" i="0" sz="800" u="none" cap="none" strike="noStrike">
              <a:solidFill>
                <a:srgbClr val="EEEEE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9"/>
          <p:cNvSpPr txBox="1"/>
          <p:nvPr/>
        </p:nvSpPr>
        <p:spPr>
          <a:xfrm>
            <a:off x="6140600" y="5230000"/>
            <a:ext cx="1303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en-US" sz="6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Bed Temperature	0°</a:t>
            </a:r>
            <a:endParaRPr b="1" i="0" sz="600" u="none" cap="none" strike="noStrike">
              <a:solidFill>
                <a:srgbClr val="EEEEE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en-US" sz="6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Extruder Temperature	0°</a:t>
            </a:r>
            <a:endParaRPr b="1" i="0" sz="600" u="none" cap="none" strike="noStrike">
              <a:solidFill>
                <a:srgbClr val="EEEEE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en-US" sz="6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Extruder Position	0.0.0</a:t>
            </a:r>
            <a:endParaRPr b="1" i="0" sz="600" u="none" cap="none" strike="noStrike">
              <a:solidFill>
                <a:srgbClr val="EEEEE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en-US" sz="6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Fan Speed		0</a:t>
            </a:r>
            <a:endParaRPr b="1" i="0" sz="600" u="none" cap="none" strike="noStrike">
              <a:solidFill>
                <a:srgbClr val="EEEEE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1" i="0" sz="600" u="none" cap="none" strike="noStrike">
              <a:solidFill>
                <a:srgbClr val="EEEEE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1" lang="en-US" sz="5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Last updated: 0s</a:t>
            </a:r>
            <a:endParaRPr b="0" i="1" sz="500" u="none" cap="none" strike="noStrike">
              <a:solidFill>
                <a:srgbClr val="EEEEE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2013-06-18T16:37:55Z</dcterms:created>
  <dc:creator>Brian Gardner</dc:creator>
</cp:coreProperties>
</file>