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iPNmh4v821v4T0h4OjmtHkf0N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11EB51-8D46-4355-9501-6BAD05BE1127}">
  <a:tblStyle styleId="{6211EB51-8D46-4355-9501-6BAD05BE11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668300"/>
            <a:ext cx="7302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8535"/>
              <a:buFont typeface="Arial"/>
              <a:buNone/>
            </a:pPr>
            <a:r>
              <a:rPr lang="en-US"/>
              <a:t>3D Printer and Application Interface</a:t>
            </a:r>
            <a:br>
              <a:rPr lang="en-US"/>
            </a:br>
            <a:r>
              <a:rPr lang="en-US" sz="3155"/>
              <a:t>Cody Hutchison </a:t>
            </a:r>
            <a:endParaRPr sz="31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2"/>
              <a:buFont typeface="Arial"/>
              <a:buNone/>
            </a:pPr>
            <a:r>
              <a:rPr lang="en-US" sz="3155"/>
              <a:t>Steven Liu </a:t>
            </a:r>
            <a:endParaRPr sz="31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2"/>
              <a:buFont typeface="Arial"/>
              <a:buNone/>
            </a:pPr>
            <a:r>
              <a:rPr lang="en-US" sz="3155"/>
              <a:t>Abigail Morar</a:t>
            </a:r>
            <a:endParaRPr sz="3155"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925" y="800502"/>
            <a:ext cx="3288400" cy="32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 Statement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Current 3D printers require the user to manually upload a G-code file by an external storage device and initiate the printing process via controls on the printer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Solution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 new 3D printer and Application will allow the uploading, controlling, and initiation of printing from anywhere with internet access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Quicker Z-axis motion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Print time within 10% of a regular Ender 3 Printer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19072"/>
            <a:ext cx="8229601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Abigail: Program ESP32-S3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Cody: Design and build the Electrical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Steven: Design and program the application and web hosted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Electrical System Update</a:t>
            </a:r>
            <a:endParaRPr/>
          </a:p>
        </p:txBody>
      </p:sp>
      <p:graphicFrame>
        <p:nvGraphicFramePr>
          <p:cNvPr id="80" name="Google Shape;80;p6"/>
          <p:cNvGraphicFramePr/>
          <p:nvPr/>
        </p:nvGraphicFramePr>
        <p:xfrm>
          <a:off x="199050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{6211EB51-8D46-4355-9501-6BAD05BE1127}</a:tableStyleId>
              </a:tblPr>
              <a:tblGrid>
                <a:gridCol w="4358175"/>
              </a:tblGrid>
              <a:tr h="88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~40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4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Finished design of Stepper Motor Controllers and Power Distribution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Started Schematics and PCB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Ordered major components including Stepper Motor Driver IC and DC-DC converter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Ongoing progress/problems and plans until the next presentation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91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Minor issue with the hot end and heated bed controlling with MOSFETs requiring a Digital-to-Analog converter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Project going over budget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Continue design of the schematics and PCB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1" name="Google Shape;8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25" y="2190412"/>
            <a:ext cx="4257574" cy="41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MCU Coding Update</a:t>
            </a:r>
            <a:endParaRPr/>
          </a:p>
        </p:txBody>
      </p:sp>
      <p:graphicFrame>
        <p:nvGraphicFramePr>
          <p:cNvPr id="87" name="Google Shape;87;p8"/>
          <p:cNvGraphicFramePr/>
          <p:nvPr/>
        </p:nvGraphicFramePr>
        <p:xfrm>
          <a:off x="199050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{6211EB51-8D46-4355-9501-6BAD05BE1127}</a:tableStyleId>
              </a:tblPr>
              <a:tblGrid>
                <a:gridCol w="4358175"/>
              </a:tblGrid>
              <a:tr h="88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~15hrs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4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Setup Espressif IDE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Set auto home and build volume parameters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Reads in hard coded G-code files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-US"/>
                        <a:t>Stores lines of code in array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-US"/>
                        <a:t>Updates XYZ axis locations and extrusion amount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Ongoing progress/problems and plans until the next presentation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91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Finish converting G-code into C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/>
                        <a:t>Controlling heated components and motors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Communicating with phone application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WiFi connection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8" name="Google Shape;8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00" y="1892389"/>
            <a:ext cx="3440443" cy="470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Phone Application and Server Update</a:t>
            </a:r>
            <a:endParaRPr/>
          </a:p>
        </p:txBody>
      </p:sp>
      <p:graphicFrame>
        <p:nvGraphicFramePr>
          <p:cNvPr id="94" name="Google Shape;94;p9"/>
          <p:cNvGraphicFramePr/>
          <p:nvPr/>
        </p:nvGraphicFramePr>
        <p:xfrm>
          <a:off x="199050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{6211EB51-8D46-4355-9501-6BAD05BE1127}</a:tableStyleId>
              </a:tblPr>
              <a:tblGrid>
                <a:gridCol w="4358175"/>
              </a:tblGrid>
              <a:tr h="88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~20hrs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4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Finished App Navigation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Established communication between fragments (tab/pages)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Connected application to Firebase, set up dependencies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Set up firebase realtime database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Ongoing progress/problems and plans until the next presentation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91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Finish adding all UI features to application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Establishing simple communication to firebase server and view database in scrollview (visual library of files)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550" y="2056962"/>
            <a:ext cx="2632875" cy="437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21715"/>
            <a:ext cx="8686799" cy="508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925"/>
            <a:ext cx="8806368" cy="48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