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xikuPTLJyTPUWGu70qgSGyxI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6A7B39-A95B-4EF4-AE7B-A4B40F90E46C}">
  <a:tblStyle styleId="{3C6A7B39-A95B-4EF4-AE7B-A4B40F90E4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354ea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g201354ea5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1354ea5f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01354ea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January 30th - February 5th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Ensure all parts required to complete PCBs are on hand or order more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Start populating PCB if they have arrived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February 6th - 12th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Have PCB populated and validate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148734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2014873415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4873415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0148734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0" y="3703125"/>
            <a:ext cx="8922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21: 3D Printer and Application Interface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Cody Hutchison</a:t>
            </a:r>
            <a:br>
              <a:rPr lang="en-US" sz="2455"/>
            </a:br>
            <a:r>
              <a:rPr lang="en-US" sz="2455"/>
              <a:t>Steven Liu</a:t>
            </a:r>
            <a:br>
              <a:rPr lang="en-US" sz="2455"/>
            </a:br>
            <a:r>
              <a:rPr lang="en-US" sz="2455"/>
              <a:t>Abigail Morar</a:t>
            </a:r>
            <a:br>
              <a:rPr lang="en-US" sz="2455"/>
            </a:br>
            <a:r>
              <a:rPr lang="en-US" sz="2455"/>
              <a:t>Sponsor: Dalton Cyr</a:t>
            </a:r>
            <a:br>
              <a:rPr lang="en-US" sz="2455"/>
            </a:br>
            <a:r>
              <a:rPr lang="en-US" sz="2455"/>
              <a:t>TA: Milenka Gamero 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8005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475" y="405375"/>
            <a:ext cx="2854774" cy="28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354ea5fd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Programming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Abigail Morar</a:t>
            </a:r>
            <a:endParaRPr sz="2980"/>
          </a:p>
        </p:txBody>
      </p:sp>
      <p:graphicFrame>
        <p:nvGraphicFramePr>
          <p:cNvPr id="145" name="Google Shape;145;g201354ea5fd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Ensured</a:t>
                      </a:r>
                      <a:r>
                        <a:rPr lang="en-US" sz="1800"/>
                        <a:t> all code still works and can connect to server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Combined code, has some bugs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Fix bug with reading from Firebase and other issues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Adding code to check for updates from phone app to interrupt G-code reading process, update, then resume or cancel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Waiting on </a:t>
                      </a:r>
                      <a:r>
                        <a:rPr lang="en-US" sz="1800"/>
                        <a:t>integration</a:t>
                      </a:r>
                      <a:r>
                        <a:rPr lang="en-US" sz="1800"/>
                        <a:t> with motors to calculate the steps to mm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-1" y="1700475"/>
            <a:ext cx="921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365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PCBs are currently on order</a:t>
            </a:r>
            <a:endParaRPr sz="2600">
              <a:solidFill>
                <a:schemeClr val="dk1"/>
              </a:solidFill>
            </a:endParaRPr>
          </a:p>
          <a:p>
            <a:pPr indent="-3365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Order PCB components</a:t>
            </a:r>
            <a:endParaRPr sz="2600">
              <a:solidFill>
                <a:schemeClr val="dk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7145"/>
            <a:ext cx="9144000" cy="37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1354ea5fd_0_5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</a:t>
            </a:r>
            <a:r>
              <a:rPr lang="en-US"/>
              <a:t>Plan</a:t>
            </a:r>
            <a:endParaRPr/>
          </a:p>
        </p:txBody>
      </p:sp>
      <p:pic>
        <p:nvPicPr>
          <p:cNvPr id="163" name="Google Shape;163;g201354ea5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50" y="1700477"/>
            <a:ext cx="6602503" cy="485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 amt="40000"/>
          </a:blip>
          <a:srcRect b="971" l="0" r="0" t="931"/>
          <a:stretch/>
        </p:blipFill>
        <p:spPr>
          <a:xfrm>
            <a:off x="899700" y="945075"/>
            <a:ext cx="7344600" cy="5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 Comments?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282600" y="1916700"/>
            <a:ext cx="8578800" cy="4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0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</a:rPr>
              <a:t>Current 3D printers require the user to manually upload a G-code file by an external storage device and initiate the printing process via controls on the printer</a:t>
            </a:r>
            <a:endParaRPr b="0" i="0" sz="2400" u="none" strike="no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410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9"/>
              <a:buChar char="•"/>
            </a:pPr>
            <a:r>
              <a:rPr b="0" i="0" lang="en-US" sz="2400" u="none" strike="noStrike">
                <a:solidFill>
                  <a:srgbClr val="000000"/>
                </a:solidFill>
              </a:rPr>
              <a:t>The new 3D printer and Application will allow the uploading, controlling, and initiation of printing from anywhere with internet access. </a:t>
            </a:r>
            <a:r>
              <a:rPr lang="en-US" sz="2400">
                <a:solidFill>
                  <a:srgbClr val="000000"/>
                </a:solidFill>
              </a:rPr>
              <a:t>The print time will also be within 10% of the Ender 3 printing time while also attempting to speed up the Z-axis movement speed.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descr="Diagram&#10;&#10;Description automatically generated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750" y="1852925"/>
            <a:ext cx="6866501" cy="48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 Changes for 404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896450" y="2228000"/>
            <a:ext cx="535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Everything is still </a:t>
            </a:r>
            <a:r>
              <a:rPr b="1" lang="en-US" sz="2200">
                <a:solidFill>
                  <a:schemeClr val="dk1"/>
                </a:solidFill>
              </a:rPr>
              <a:t>on track</a:t>
            </a:r>
            <a:r>
              <a:rPr lang="en-US" sz="2200">
                <a:solidFill>
                  <a:schemeClr val="dk1"/>
                </a:solidFill>
              </a:rPr>
              <a:t> from what was planned in 403.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As of now, changes are mostly geared towards fixing bugs in the current subsystems, </a:t>
            </a:r>
            <a:r>
              <a:rPr lang="en-US" sz="2200">
                <a:solidFill>
                  <a:schemeClr val="dk1"/>
                </a:solidFill>
              </a:rPr>
              <a:t>preparing</a:t>
            </a:r>
            <a:r>
              <a:rPr lang="en-US" sz="2200">
                <a:solidFill>
                  <a:schemeClr val="dk1"/>
                </a:solidFill>
              </a:rPr>
              <a:t> for full integration, and </a:t>
            </a:r>
            <a:r>
              <a:rPr lang="en-US" sz="2200">
                <a:solidFill>
                  <a:schemeClr val="dk1"/>
                </a:solidFill>
              </a:rPr>
              <a:t>dealing</a:t>
            </a:r>
            <a:r>
              <a:rPr lang="en-US" sz="2200">
                <a:solidFill>
                  <a:schemeClr val="dk1"/>
                </a:solidFill>
              </a:rPr>
              <a:t> with whatever problems may arise from that.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1919050" y="4318900"/>
            <a:ext cx="3087000" cy="238200"/>
          </a:xfrm>
          <a:prstGeom prst="chevron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635675" y="4316950"/>
            <a:ext cx="1355400" cy="242100"/>
          </a:xfrm>
          <a:prstGeom prst="homePlate">
            <a:avLst>
              <a:gd fmla="val 5000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4926550" y="4318775"/>
            <a:ext cx="1572300" cy="238200"/>
          </a:xfrm>
          <a:prstGeom prst="chevron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6419875" y="4318900"/>
            <a:ext cx="1060500" cy="2382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400975" y="4318775"/>
            <a:ext cx="1107300" cy="2382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5"/>
          <p:cNvCxnSpPr/>
          <p:nvPr/>
        </p:nvCxnSpPr>
        <p:spPr>
          <a:xfrm flipH="1">
            <a:off x="154835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0" name="Google Shape;90;p5"/>
          <p:cNvSpPr txBox="1"/>
          <p:nvPr/>
        </p:nvSpPr>
        <p:spPr>
          <a:xfrm>
            <a:off x="840725" y="4994050"/>
            <a:ext cx="1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6B26B"/>
                </a:solidFill>
              </a:rPr>
              <a:t>February 15</a:t>
            </a:r>
            <a:endParaRPr b="1">
              <a:solidFill>
                <a:srgbClr val="F6B26B"/>
              </a:solidFill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>
            <a:off x="433990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2" name="Google Shape;92;p5"/>
          <p:cNvSpPr txBox="1"/>
          <p:nvPr/>
        </p:nvSpPr>
        <p:spPr>
          <a:xfrm>
            <a:off x="3790900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27BA0"/>
                </a:solidFill>
              </a:rPr>
              <a:t>March 15</a:t>
            </a:r>
            <a:endParaRPr b="1">
              <a:solidFill>
                <a:srgbClr val="C27BA0"/>
              </a:solidFill>
            </a:endParaRPr>
          </a:p>
        </p:txBody>
      </p:sp>
      <p:cxnSp>
        <p:nvCxnSpPr>
          <p:cNvPr id="93" name="Google Shape;93;p5"/>
          <p:cNvCxnSpPr/>
          <p:nvPr/>
        </p:nvCxnSpPr>
        <p:spPr>
          <a:xfrm flipH="1">
            <a:off x="5861575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4" name="Google Shape;94;p5"/>
          <p:cNvSpPr txBox="1"/>
          <p:nvPr/>
        </p:nvSpPr>
        <p:spPr>
          <a:xfrm>
            <a:off x="5312575" y="4994050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D9EEB"/>
                </a:solidFill>
              </a:rPr>
              <a:t>March 29</a:t>
            </a:r>
            <a:endParaRPr b="1">
              <a:solidFill>
                <a:srgbClr val="6D9EEB"/>
              </a:solidFill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7047850" y="4559050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6" name="Google Shape;96;p5"/>
          <p:cNvSpPr txBox="1"/>
          <p:nvPr/>
        </p:nvSpPr>
        <p:spPr>
          <a:xfrm>
            <a:off x="6651250" y="4994050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E7CC3"/>
                </a:solidFill>
              </a:rPr>
              <a:t>April 10</a:t>
            </a:r>
            <a:endParaRPr b="1">
              <a:solidFill>
                <a:srgbClr val="8E7CC3"/>
              </a:solidFill>
            </a:endParaRPr>
          </a:p>
        </p:txBody>
      </p:sp>
      <p:cxnSp>
        <p:nvCxnSpPr>
          <p:cNvPr id="97" name="Google Shape;97;p5"/>
          <p:cNvCxnSpPr/>
          <p:nvPr/>
        </p:nvCxnSpPr>
        <p:spPr>
          <a:xfrm flipH="1">
            <a:off x="8204700" y="4556975"/>
            <a:ext cx="93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98" name="Google Shape;98;p5"/>
          <p:cNvSpPr txBox="1"/>
          <p:nvPr/>
        </p:nvSpPr>
        <p:spPr>
          <a:xfrm>
            <a:off x="7731900" y="4991975"/>
            <a:ext cx="8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</a:rPr>
              <a:t>April 24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577925" y="2960025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6B26B"/>
                </a:solidFill>
              </a:rPr>
              <a:t>Finish Subsystems</a:t>
            </a:r>
            <a:endParaRPr b="1" sz="1600">
              <a:solidFill>
                <a:srgbClr val="F6B26B"/>
              </a:solidFill>
            </a:endParaRPr>
          </a:p>
        </p:txBody>
      </p:sp>
      <p:cxnSp>
        <p:nvCxnSpPr>
          <p:cNvPr id="100" name="Google Shape;100;p5"/>
          <p:cNvCxnSpPr/>
          <p:nvPr/>
        </p:nvCxnSpPr>
        <p:spPr>
          <a:xfrm flipH="1">
            <a:off x="1191775" y="3682400"/>
            <a:ext cx="135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1" name="Google Shape;101;p5"/>
          <p:cNvSpPr txBox="1"/>
          <p:nvPr/>
        </p:nvSpPr>
        <p:spPr>
          <a:xfrm>
            <a:off x="2702425" y="2968750"/>
            <a:ext cx="147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27BA0"/>
                </a:solidFill>
              </a:rPr>
              <a:t>Integrate </a:t>
            </a:r>
            <a:r>
              <a:rPr b="1" lang="en-US" sz="1600">
                <a:solidFill>
                  <a:srgbClr val="C27BA0"/>
                </a:solidFill>
              </a:rPr>
              <a:t>Subsystems</a:t>
            </a:r>
            <a:endParaRPr b="1" sz="1600">
              <a:solidFill>
                <a:srgbClr val="C27BA0"/>
              </a:solidFill>
            </a:endParaRPr>
          </a:p>
        </p:txBody>
      </p:sp>
      <p:cxnSp>
        <p:nvCxnSpPr>
          <p:cNvPr id="102" name="Google Shape;102;p5"/>
          <p:cNvCxnSpPr/>
          <p:nvPr/>
        </p:nvCxnSpPr>
        <p:spPr>
          <a:xfrm flipH="1">
            <a:off x="3338613" y="3682400"/>
            <a:ext cx="135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3" name="Google Shape;103;p5"/>
          <p:cNvSpPr txBox="1"/>
          <p:nvPr/>
        </p:nvSpPr>
        <p:spPr>
          <a:xfrm>
            <a:off x="4488025" y="2475150"/>
            <a:ext cx="184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D9EEB"/>
                </a:solidFill>
              </a:rPr>
              <a:t>Validate System</a:t>
            </a:r>
            <a:endParaRPr b="1" sz="1600">
              <a:solidFill>
                <a:srgbClr val="6D9EEB"/>
              </a:solidFill>
            </a:endParaRPr>
          </a:p>
        </p:txBody>
      </p:sp>
      <p:cxnSp>
        <p:nvCxnSpPr>
          <p:cNvPr id="104" name="Google Shape;104;p5"/>
          <p:cNvCxnSpPr/>
          <p:nvPr/>
        </p:nvCxnSpPr>
        <p:spPr>
          <a:xfrm flipH="1">
            <a:off x="5389288" y="2907800"/>
            <a:ext cx="9600" cy="14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sp>
        <p:nvSpPr>
          <p:cNvPr id="105" name="Google Shape;105;p5"/>
          <p:cNvSpPr txBox="1"/>
          <p:nvPr/>
        </p:nvSpPr>
        <p:spPr>
          <a:xfrm>
            <a:off x="6029125" y="2864600"/>
            <a:ext cx="184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E7CC3"/>
                </a:solidFill>
              </a:rPr>
              <a:t>Final Presentation</a:t>
            </a:r>
            <a:endParaRPr b="1" sz="1600">
              <a:solidFill>
                <a:srgbClr val="8E7CC3"/>
              </a:solidFill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313675" y="3452675"/>
            <a:ext cx="135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3C47D"/>
                </a:solidFill>
              </a:rPr>
              <a:t>Final Demo</a:t>
            </a:r>
            <a:endParaRPr b="1" sz="1600">
              <a:solidFill>
                <a:srgbClr val="93C47D"/>
              </a:solidFill>
            </a:endParaRPr>
          </a:p>
        </p:txBody>
      </p:sp>
      <p:cxnSp>
        <p:nvCxnSpPr>
          <p:cNvPr id="107" name="Google Shape;107;p5"/>
          <p:cNvCxnSpPr/>
          <p:nvPr/>
        </p:nvCxnSpPr>
        <p:spPr>
          <a:xfrm>
            <a:off x="8037675" y="3841850"/>
            <a:ext cx="600" cy="5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6806963" y="3541700"/>
            <a:ext cx="1800" cy="8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R</a:t>
                      </a:r>
                      <a:r>
                        <a:rPr lang="en-US" sz="1800" u="none" cap="none" strike="noStrike"/>
                        <a:t>edesigned and corrected errors with the the </a:t>
                      </a:r>
                      <a:r>
                        <a:rPr lang="en-US" sz="1800"/>
                        <a:t>Stepper Motor</a:t>
                      </a:r>
                      <a:r>
                        <a:rPr lang="en-US" sz="1800" u="none" cap="none" strike="noStrike"/>
                        <a:t> Driver PCB.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M</a:t>
                      </a:r>
                      <a:r>
                        <a:rPr lang="en-US" sz="1800" u="none" cap="none" strike="noStrike"/>
                        <a:t>inor modifications to the Controller </a:t>
                      </a:r>
                      <a:r>
                        <a:rPr lang="en-US" sz="1800"/>
                        <a:t>PCB</a:t>
                      </a:r>
                      <a:r>
                        <a:rPr lang="en-US" sz="1800" u="none" cap="none" strike="noStrike"/>
                        <a:t> </a:t>
                      </a:r>
                      <a:r>
                        <a:rPr lang="en-US" sz="1800"/>
                        <a:t>due to a </a:t>
                      </a:r>
                      <a:r>
                        <a:rPr lang="en-US" sz="1800" u="none" cap="none" strike="noStrike"/>
                        <a:t>header component used to plug the MCU </a:t>
                      </a:r>
                      <a:r>
                        <a:rPr lang="en-US" sz="1800"/>
                        <a:t>being</a:t>
                      </a:r>
                      <a:r>
                        <a:rPr lang="en-US" sz="1800" u="none" cap="none" strike="noStrike"/>
                        <a:t> incorrect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Placed order for new PCB boards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Verify there are enough leftover components to populate both PCBs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Populate both PCBs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Validate both PCBs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62" y="1967912"/>
            <a:ext cx="3599780" cy="29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35051"/>
            <a:ext cx="5426488" cy="168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698" y="1975688"/>
            <a:ext cx="3234715" cy="23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688" y="4453180"/>
            <a:ext cx="3412713" cy="2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Electrical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Cody Hutchison</a:t>
            </a:r>
            <a:endParaRPr sz="29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4873415b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graphicFrame>
        <p:nvGraphicFramePr>
          <p:cNvPr id="129" name="Google Shape;129;g2014873415b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{3C6A7B39-A95B-4EF4-AE7B-A4B40F90E46C}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r>
                        <a:rPr lang="en-US" sz="1800"/>
                        <a:t> Added security rules to server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Improved application UI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Incorporating Android SharedViewModel class to fix bug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</a:t>
                      </a:r>
                      <a:r>
                        <a:rPr lang="en-US" sz="1800"/>
                        <a:t>Finish incorporating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SharedViewModel </a:t>
                      </a:r>
                      <a:r>
                        <a:rPr lang="en-US" sz="1800"/>
                        <a:t>class to app and validate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Work on fixing other bug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Find other possible UI improvements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Work on connecting with MCU subsystem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014873415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5" y="2235450"/>
            <a:ext cx="2335887" cy="414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014873415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884" y="2235450"/>
            <a:ext cx="2340166" cy="41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014873415b_0_5"/>
          <p:cNvSpPr/>
          <p:nvPr/>
        </p:nvSpPr>
        <p:spPr>
          <a:xfrm>
            <a:off x="4425259" y="576268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14873415b_0_5"/>
          <p:cNvSpPr/>
          <p:nvPr/>
        </p:nvSpPr>
        <p:spPr>
          <a:xfrm>
            <a:off x="4425259" y="2697815"/>
            <a:ext cx="446100" cy="21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14873415b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Application and Server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Steven Liu</a:t>
            </a:r>
            <a:endParaRPr sz="2980"/>
          </a:p>
        </p:txBody>
      </p:sp>
      <p:pic>
        <p:nvPicPr>
          <p:cNvPr id="139" name="Google Shape;139;g2014873415b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525" y="2691075"/>
            <a:ext cx="2622000" cy="309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