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5" r:id="rId3"/>
  </p:sldMasterIdLst>
  <p:notesMasterIdLst>
    <p:notesMasterId r:id="rId26"/>
  </p:notesMasterIdLst>
  <p:sldIdLst>
    <p:sldId id="256" r:id="rId4"/>
    <p:sldId id="258" r:id="rId5"/>
    <p:sldId id="261" r:id="rId6"/>
    <p:sldId id="262" r:id="rId7"/>
    <p:sldId id="263" r:id="rId8"/>
    <p:sldId id="290" r:id="rId9"/>
    <p:sldId id="291" r:id="rId10"/>
    <p:sldId id="264" r:id="rId11"/>
    <p:sldId id="260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78" r:id="rId22"/>
    <p:sldId id="288" r:id="rId23"/>
    <p:sldId id="289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0640F-C620-4B0B-8D2A-7C08FFDF819B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88A97-A0E4-490E-B515-FBF250135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55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567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996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966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535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182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007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b3994a781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b3994a781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5A5A-EAA7-4B6A-A538-59963017A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97777-5701-4473-A09F-C961F03C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2DDBD-4E24-4D26-A935-819FCCC8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61D3-BE3E-44D1-BCDC-5045DC94F75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2D753-A263-45FE-8AF5-6ACD83D5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1784B-4D30-4F0E-9343-EB62B3F6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56B2-EE36-48D7-B2AA-EFE534F7C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35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132B-6EAC-4976-8810-A457D012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44063-10C8-4AE9-BB90-F12D9CA7A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E2A0-832D-4298-A525-7AED81E7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61D3-BE3E-44D1-BCDC-5045DC94F75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7B568-56E6-488D-94B4-C7DD1120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0C23-1ABE-42AF-8FFB-DC4A7442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56B2-EE36-48D7-B2AA-EFE534F7C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8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17916-36B7-4EB5-97D4-A19FC05BF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E920A-4532-4909-886B-E0BD2CB63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BAB4F-3C8C-4E83-9863-85D64054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61D3-BE3E-44D1-BCDC-5045DC94F75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DDB7-EF87-4100-B17F-B36F6DCF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CA61A-3221-4AEE-B79C-EE9C6669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56B2-EE36-48D7-B2AA-EFE534F7C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540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816379" y="2298191"/>
            <a:ext cx="2375608" cy="4559823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2616510" y="0"/>
            <a:ext cx="3629157" cy="51656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>
            <a:off x="1165085" y="0"/>
            <a:ext cx="886196" cy="51656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2"/>
          <p:cNvSpPr/>
          <p:nvPr/>
        </p:nvSpPr>
        <p:spPr>
          <a:xfrm>
            <a:off x="1398846" y="1251488"/>
            <a:ext cx="282797" cy="514368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2"/>
          <p:cNvSpPr/>
          <p:nvPr/>
        </p:nvSpPr>
        <p:spPr>
          <a:xfrm>
            <a:off x="1165084" y="1344994"/>
            <a:ext cx="222987" cy="32735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2"/>
          <p:cNvSpPr/>
          <p:nvPr/>
        </p:nvSpPr>
        <p:spPr>
          <a:xfrm>
            <a:off x="1691323" y="1344994"/>
            <a:ext cx="224083" cy="32735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2"/>
          <p:cNvSpPr/>
          <p:nvPr/>
        </p:nvSpPr>
        <p:spPr>
          <a:xfrm>
            <a:off x="4688027" y="6644796"/>
            <a:ext cx="1405860" cy="21321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2"/>
          <p:cNvSpPr/>
          <p:nvPr/>
        </p:nvSpPr>
        <p:spPr>
          <a:xfrm>
            <a:off x="1547122" y="6644796"/>
            <a:ext cx="2870252" cy="21321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2"/>
          <p:cNvSpPr/>
          <p:nvPr/>
        </p:nvSpPr>
        <p:spPr>
          <a:xfrm>
            <a:off x="2407111" y="5936023"/>
            <a:ext cx="5001231" cy="214221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2"/>
          <p:cNvSpPr/>
          <p:nvPr/>
        </p:nvSpPr>
        <p:spPr>
          <a:xfrm>
            <a:off x="1" y="5936023"/>
            <a:ext cx="1987527" cy="214221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2"/>
          <p:cNvSpPr/>
          <p:nvPr/>
        </p:nvSpPr>
        <p:spPr>
          <a:xfrm>
            <a:off x="794791" y="6290409"/>
            <a:ext cx="4291271" cy="214312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2"/>
          <p:cNvSpPr/>
          <p:nvPr/>
        </p:nvSpPr>
        <p:spPr>
          <a:xfrm>
            <a:off x="0" y="6290409"/>
            <a:ext cx="486061" cy="214312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2"/>
          <p:cNvSpPr/>
          <p:nvPr/>
        </p:nvSpPr>
        <p:spPr>
          <a:xfrm>
            <a:off x="0" y="6644796"/>
            <a:ext cx="1104709" cy="213216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958100" y="1825393"/>
            <a:ext cx="11360800" cy="2547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9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025400" y="4528133"/>
            <a:ext cx="11360800" cy="10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5809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" y="4358367"/>
            <a:ext cx="890201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4"/>
          <p:cNvSpPr/>
          <p:nvPr/>
        </p:nvSpPr>
        <p:spPr>
          <a:xfrm>
            <a:off x="10613497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4"/>
          <p:cNvSpPr/>
          <p:nvPr/>
        </p:nvSpPr>
        <p:spPr>
          <a:xfrm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4"/>
          <p:cNvSpPr/>
          <p:nvPr/>
        </p:nvSpPr>
        <p:spPr>
          <a:xfrm>
            <a:off x="9564167" y="2786587"/>
            <a:ext cx="2627676" cy="47581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4"/>
          <p:cNvSpPr/>
          <p:nvPr/>
        </p:nvSpPr>
        <p:spPr>
          <a:xfrm>
            <a:off x="1" y="2786587"/>
            <a:ext cx="737292" cy="47581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4"/>
          <p:cNvSpPr/>
          <p:nvPr/>
        </p:nvSpPr>
        <p:spPr>
          <a:xfrm>
            <a:off x="11697660" y="2000608"/>
            <a:ext cx="494157" cy="475811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4"/>
          <p:cNvSpPr/>
          <p:nvPr/>
        </p:nvSpPr>
        <p:spPr>
          <a:xfrm>
            <a:off x="10719631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4"/>
          <p:cNvSpPr/>
          <p:nvPr/>
        </p:nvSpPr>
        <p:spPr>
          <a:xfrm>
            <a:off x="10074602" y="5144350"/>
            <a:ext cx="2117229" cy="47375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4"/>
          <p:cNvSpPr/>
          <p:nvPr/>
        </p:nvSpPr>
        <p:spPr>
          <a:xfrm>
            <a:off x="0" y="5928269"/>
            <a:ext cx="1578320" cy="475811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" y="5144350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3101013" y="5144350"/>
            <a:ext cx="1155663" cy="473753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/>
          <p:nvPr/>
        </p:nvSpPr>
        <p:spPr>
          <a:xfrm>
            <a:off x="0" y="3572400"/>
            <a:ext cx="198121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4"/>
          <p:cNvSpPr/>
          <p:nvPr/>
        </p:nvSpPr>
        <p:spPr>
          <a:xfrm>
            <a:off x="1195016" y="4358371"/>
            <a:ext cx="494157" cy="47392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>
            <a:off x="0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4"/>
          <p:cNvSpPr/>
          <p:nvPr/>
        </p:nvSpPr>
        <p:spPr>
          <a:xfrm>
            <a:off x="479099" y="1216701"/>
            <a:ext cx="1638127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4"/>
          <p:cNvSpPr/>
          <p:nvPr/>
        </p:nvSpPr>
        <p:spPr>
          <a:xfrm>
            <a:off x="7194087" y="430712"/>
            <a:ext cx="2894987" cy="47375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4"/>
          <p:cNvSpPr/>
          <p:nvPr/>
        </p:nvSpPr>
        <p:spPr>
          <a:xfrm>
            <a:off x="7639195" y="5144350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4"/>
          <p:cNvSpPr/>
          <p:nvPr/>
        </p:nvSpPr>
        <p:spPr>
          <a:xfrm>
            <a:off x="2102763" y="5928268"/>
            <a:ext cx="415836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83075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1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812665" y="2630700"/>
            <a:ext cx="468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4245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3698100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3528067" y="3364931"/>
            <a:ext cx="3308400" cy="699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8093633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7923533" y="3364901"/>
            <a:ext cx="3308400" cy="69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1036318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41171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0367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942300" y="2156133"/>
            <a:ext cx="26144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3586465"/>
            <a:ext cx="3694528" cy="137804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8"/>
          <p:cNvSpPr/>
          <p:nvPr/>
        </p:nvSpPr>
        <p:spPr>
          <a:xfrm>
            <a:off x="0" y="1"/>
            <a:ext cx="170421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5681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Idea principal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36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9"/>
          <p:cNvSpPr/>
          <p:nvPr/>
        </p:nvSpPr>
        <p:spPr>
          <a:xfrm flipH="1">
            <a:off x="4" y="1216701"/>
            <a:ext cx="4102093" cy="47373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9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9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9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9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9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9"/>
          <p:cNvSpPr/>
          <p:nvPr/>
        </p:nvSpPr>
        <p:spPr>
          <a:xfrm flipH="1">
            <a:off x="39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9"/>
          <p:cNvSpPr/>
          <p:nvPr/>
        </p:nvSpPr>
        <p:spPr>
          <a:xfrm flipH="1">
            <a:off x="1733256" y="4358367"/>
            <a:ext cx="654345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9"/>
          <p:cNvSpPr/>
          <p:nvPr/>
        </p:nvSpPr>
        <p:spPr>
          <a:xfrm flipH="1">
            <a:off x="18" y="5144333"/>
            <a:ext cx="1943081" cy="47376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9"/>
          <p:cNvSpPr/>
          <p:nvPr/>
        </p:nvSpPr>
        <p:spPr>
          <a:xfrm flipH="1">
            <a:off x="9836270" y="5144333"/>
            <a:ext cx="2355605" cy="47376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9"/>
          <p:cNvSpPr/>
          <p:nvPr/>
        </p:nvSpPr>
        <p:spPr>
          <a:xfrm flipH="1">
            <a:off x="9984809" y="3572400"/>
            <a:ext cx="220705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9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9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9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9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9"/>
          <p:cNvSpPr/>
          <p:nvPr/>
        </p:nvSpPr>
        <p:spPr>
          <a:xfrm flipH="1">
            <a:off x="5194310" y="430700"/>
            <a:ext cx="6426191" cy="473763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9"/>
          <p:cNvSpPr/>
          <p:nvPr/>
        </p:nvSpPr>
        <p:spPr>
          <a:xfrm flipH="1">
            <a:off x="3481658" y="5928268"/>
            <a:ext cx="8710343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9"/>
          <p:cNvSpPr/>
          <p:nvPr/>
        </p:nvSpPr>
        <p:spPr>
          <a:xfrm>
            <a:off x="2792091" y="1497524"/>
            <a:ext cx="6607452" cy="4016455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9"/>
          <p:cNvSpPr/>
          <p:nvPr/>
        </p:nvSpPr>
        <p:spPr>
          <a:xfrm>
            <a:off x="5703651" y="2060967"/>
            <a:ext cx="254691" cy="397895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9"/>
          <p:cNvSpPr/>
          <p:nvPr/>
        </p:nvSpPr>
        <p:spPr>
          <a:xfrm>
            <a:off x="6232725" y="2060967"/>
            <a:ext cx="255257" cy="397895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9"/>
          <p:cNvSpPr/>
          <p:nvPr/>
        </p:nvSpPr>
        <p:spPr>
          <a:xfrm>
            <a:off x="6010708" y="2021540"/>
            <a:ext cx="169648" cy="477273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9"/>
          <p:cNvSpPr/>
          <p:nvPr/>
        </p:nvSpPr>
        <p:spPr>
          <a:xfrm flipH="1">
            <a:off x="2197083" y="5144333"/>
            <a:ext cx="2355584" cy="47376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9"/>
          <p:cNvSpPr/>
          <p:nvPr/>
        </p:nvSpPr>
        <p:spPr>
          <a:xfrm flipH="1">
            <a:off x="8890023" y="4358367"/>
            <a:ext cx="1662511" cy="473933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9"/>
          <p:cNvSpPr/>
          <p:nvPr/>
        </p:nvSpPr>
        <p:spPr>
          <a:xfrm flipH="1">
            <a:off x="7639223" y="1216701"/>
            <a:ext cx="1314271" cy="47373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3362400" y="3120432"/>
            <a:ext cx="5467200" cy="1078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2133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3362400" y="4294967"/>
            <a:ext cx="5467200" cy="53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0165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6997000" y="2892733"/>
            <a:ext cx="3290000" cy="1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8558701" y="2100267"/>
            <a:ext cx="3633473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10"/>
          <p:cNvSpPr/>
          <p:nvPr/>
        </p:nvSpPr>
        <p:spPr>
          <a:xfrm>
            <a:off x="0" y="6267565"/>
            <a:ext cx="223418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5185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ED85-FB90-4B04-97ED-12FFA85F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5F51-A6AD-4DC2-AD0A-21F248EC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433DA-0C3C-4BF4-AB44-676F4B77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61D3-BE3E-44D1-BCDC-5045DC94F75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517A-32D6-4228-A7A2-0B742052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5650-0BB1-43F3-9848-B885ECBE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56B2-EE36-48D7-B2AA-EFE534F7C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746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415600" y="4409159"/>
            <a:ext cx="11360800" cy="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3669075" y="5657966"/>
            <a:ext cx="8521692" cy="12065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815001" y="2001503"/>
            <a:ext cx="10375767" cy="2033464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3" y="1"/>
            <a:ext cx="7721464" cy="674067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8" y="2002495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709977" y="1216699"/>
            <a:ext cx="1407260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2419131" y="1216689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6031414" y="430733"/>
            <a:ext cx="279402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9841410" y="4460904"/>
            <a:ext cx="2350591" cy="47376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6" y="2779900"/>
            <a:ext cx="2380739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875093" y="6384266"/>
            <a:ext cx="3505175" cy="47373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415600" y="2463800"/>
            <a:ext cx="11360800" cy="184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6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3484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17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33" y="3755048"/>
            <a:ext cx="12192061" cy="1264467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8473833" y="-190495"/>
            <a:ext cx="19144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8054167" y="2571533"/>
            <a:ext cx="27552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383467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38266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5105408" y="-292095"/>
            <a:ext cx="19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471928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4718816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8055949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9510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1" y="2113134"/>
            <a:ext cx="5815892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5"/>
          <p:cNvSpPr/>
          <p:nvPr/>
        </p:nvSpPr>
        <p:spPr>
          <a:xfrm>
            <a:off x="8101733" y="2113134"/>
            <a:ext cx="1658211" cy="321857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5"/>
          <p:cNvSpPr/>
          <p:nvPr/>
        </p:nvSpPr>
        <p:spPr>
          <a:xfrm>
            <a:off x="2896032" y="4003526"/>
            <a:ext cx="1658208" cy="321215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15"/>
          <p:cNvSpPr/>
          <p:nvPr/>
        </p:nvSpPr>
        <p:spPr>
          <a:xfrm>
            <a:off x="6223000" y="4003533"/>
            <a:ext cx="5969176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15"/>
          <p:cNvSpPr/>
          <p:nvPr/>
        </p:nvSpPr>
        <p:spPr>
          <a:xfrm>
            <a:off x="6070600" y="2113134"/>
            <a:ext cx="1789955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919733" y="246446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919735" y="2883100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6415567" y="246453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6415567" y="2884708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919728" y="4137883"/>
            <a:ext cx="288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919733" y="434438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919735" y="4763016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6415567" y="434445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6415567" y="4764624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0291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3021344" y="2367133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6285584" y="2367236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6285567" y="2944265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3021335" y="4207567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3021333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6285600" y="4207672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6285567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3021344" y="294426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47829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8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8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8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8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8"/>
          <p:cNvSpPr/>
          <p:nvPr/>
        </p:nvSpPr>
        <p:spPr>
          <a:xfrm flipH="1">
            <a:off x="1733311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8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8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8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8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8"/>
          <p:cNvSpPr/>
          <p:nvPr/>
        </p:nvSpPr>
        <p:spPr>
          <a:xfrm>
            <a:off x="2792101" y="1497533"/>
            <a:ext cx="6607452" cy="536060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6180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2423633" y="0"/>
            <a:ext cx="9768400" cy="5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6106033" y="3184267"/>
            <a:ext cx="524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6106041" y="2286400"/>
            <a:ext cx="5284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" y="2875516"/>
            <a:ext cx="2810529" cy="171685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9"/>
          <p:cNvSpPr/>
          <p:nvPr/>
        </p:nvSpPr>
        <p:spPr>
          <a:xfrm>
            <a:off x="2810627" y="2875516"/>
            <a:ext cx="1487384" cy="171685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19"/>
          <p:cNvSpPr/>
          <p:nvPr/>
        </p:nvSpPr>
        <p:spPr>
          <a:xfrm>
            <a:off x="574523" y="3159808"/>
            <a:ext cx="2193368" cy="171685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9"/>
          <p:cNvSpPr/>
          <p:nvPr/>
        </p:nvSpPr>
        <p:spPr>
          <a:xfrm>
            <a:off x="2130436" y="3159808"/>
            <a:ext cx="637521" cy="17168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9"/>
          <p:cNvSpPr/>
          <p:nvPr/>
        </p:nvSpPr>
        <p:spPr>
          <a:xfrm>
            <a:off x="3554339" y="3159808"/>
            <a:ext cx="743703" cy="171685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9"/>
          <p:cNvSpPr/>
          <p:nvPr/>
        </p:nvSpPr>
        <p:spPr>
          <a:xfrm>
            <a:off x="0" y="4296951"/>
            <a:ext cx="1963667" cy="171189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9"/>
          <p:cNvSpPr/>
          <p:nvPr/>
        </p:nvSpPr>
        <p:spPr>
          <a:xfrm>
            <a:off x="2936158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9"/>
          <p:cNvSpPr/>
          <p:nvPr/>
        </p:nvSpPr>
        <p:spPr>
          <a:xfrm>
            <a:off x="3209029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9"/>
          <p:cNvSpPr/>
          <p:nvPr/>
        </p:nvSpPr>
        <p:spPr>
          <a:xfrm>
            <a:off x="2748119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9"/>
          <p:cNvSpPr/>
          <p:nvPr/>
        </p:nvSpPr>
        <p:spPr>
          <a:xfrm>
            <a:off x="2475248" y="3728390"/>
            <a:ext cx="171168" cy="171665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9"/>
          <p:cNvSpPr/>
          <p:nvPr/>
        </p:nvSpPr>
        <p:spPr>
          <a:xfrm>
            <a:off x="855340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9"/>
          <p:cNvSpPr/>
          <p:nvPr/>
        </p:nvSpPr>
        <p:spPr>
          <a:xfrm>
            <a:off x="4126401" y="3444099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9"/>
          <p:cNvSpPr/>
          <p:nvPr/>
        </p:nvSpPr>
        <p:spPr>
          <a:xfrm>
            <a:off x="255512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9"/>
          <p:cNvSpPr/>
          <p:nvPr/>
        </p:nvSpPr>
        <p:spPr>
          <a:xfrm>
            <a:off x="1786098" y="4012185"/>
            <a:ext cx="2192871" cy="171665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9"/>
          <p:cNvSpPr/>
          <p:nvPr/>
        </p:nvSpPr>
        <p:spPr>
          <a:xfrm>
            <a:off x="1786098" y="4012185"/>
            <a:ext cx="637541" cy="171665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9"/>
          <p:cNvSpPr/>
          <p:nvPr/>
        </p:nvSpPr>
        <p:spPr>
          <a:xfrm>
            <a:off x="1" y="4012680"/>
            <a:ext cx="999700" cy="171168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9"/>
          <p:cNvSpPr/>
          <p:nvPr/>
        </p:nvSpPr>
        <p:spPr>
          <a:xfrm>
            <a:off x="1446249" y="4012185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9"/>
          <p:cNvSpPr/>
          <p:nvPr/>
        </p:nvSpPr>
        <p:spPr>
          <a:xfrm>
            <a:off x="1172884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9"/>
          <p:cNvSpPr/>
          <p:nvPr/>
        </p:nvSpPr>
        <p:spPr>
          <a:xfrm>
            <a:off x="711973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9"/>
          <p:cNvSpPr/>
          <p:nvPr/>
        </p:nvSpPr>
        <p:spPr>
          <a:xfrm>
            <a:off x="451497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9"/>
          <p:cNvSpPr/>
          <p:nvPr/>
        </p:nvSpPr>
        <p:spPr>
          <a:xfrm>
            <a:off x="190522" y="4580744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9"/>
          <p:cNvSpPr/>
          <p:nvPr/>
        </p:nvSpPr>
        <p:spPr>
          <a:xfrm>
            <a:off x="4126401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9"/>
          <p:cNvSpPr/>
          <p:nvPr/>
        </p:nvSpPr>
        <p:spPr>
          <a:xfrm>
            <a:off x="2235109" y="3444099"/>
            <a:ext cx="1753312" cy="171685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9"/>
          <p:cNvSpPr/>
          <p:nvPr/>
        </p:nvSpPr>
        <p:spPr>
          <a:xfrm>
            <a:off x="3022977" y="3728390"/>
            <a:ext cx="1275041" cy="171665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9"/>
          <p:cNvSpPr/>
          <p:nvPr/>
        </p:nvSpPr>
        <p:spPr>
          <a:xfrm>
            <a:off x="855340" y="3728390"/>
            <a:ext cx="1195179" cy="171665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9"/>
          <p:cNvSpPr/>
          <p:nvPr/>
        </p:nvSpPr>
        <p:spPr>
          <a:xfrm>
            <a:off x="1" y="3728390"/>
            <a:ext cx="599327" cy="171665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9"/>
          <p:cNvSpPr/>
          <p:nvPr/>
        </p:nvSpPr>
        <p:spPr>
          <a:xfrm>
            <a:off x="2235110" y="4296454"/>
            <a:ext cx="2062876" cy="171685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9"/>
          <p:cNvSpPr/>
          <p:nvPr/>
        </p:nvSpPr>
        <p:spPr>
          <a:xfrm>
            <a:off x="3363342" y="4580744"/>
            <a:ext cx="934692" cy="171685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9"/>
          <p:cNvSpPr/>
          <p:nvPr/>
        </p:nvSpPr>
        <p:spPr>
          <a:xfrm>
            <a:off x="1" y="3444099"/>
            <a:ext cx="1703697" cy="171685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9"/>
          <p:cNvSpPr/>
          <p:nvPr/>
        </p:nvSpPr>
        <p:spPr>
          <a:xfrm>
            <a:off x="1083085" y="4580744"/>
            <a:ext cx="2083711" cy="171685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9"/>
          <p:cNvSpPr/>
          <p:nvPr/>
        </p:nvSpPr>
        <p:spPr>
          <a:xfrm>
            <a:off x="4298051" y="1965601"/>
            <a:ext cx="1448693" cy="3696620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9"/>
          <p:cNvSpPr/>
          <p:nvPr/>
        </p:nvSpPr>
        <p:spPr>
          <a:xfrm>
            <a:off x="-16" y="5929200"/>
            <a:ext cx="1448800" cy="9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30881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7261133" y="1813300"/>
            <a:ext cx="4929664" cy="1611435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20"/>
          <p:cNvSpPr/>
          <p:nvPr/>
        </p:nvSpPr>
        <p:spPr>
          <a:xfrm>
            <a:off x="-1199" y="3424700"/>
            <a:ext cx="4929664" cy="1611392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20"/>
          <p:cNvSpPr/>
          <p:nvPr/>
        </p:nvSpPr>
        <p:spPr>
          <a:xfrm>
            <a:off x="-1207" y="-4289"/>
            <a:ext cx="4929664" cy="476032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20"/>
          <p:cNvSpPr/>
          <p:nvPr/>
        </p:nvSpPr>
        <p:spPr>
          <a:xfrm>
            <a:off x="-1207" y="4779497"/>
            <a:ext cx="556288" cy="513152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20"/>
          <p:cNvSpPr/>
          <p:nvPr/>
        </p:nvSpPr>
        <p:spPr>
          <a:xfrm>
            <a:off x="10690121" y="1548138"/>
            <a:ext cx="1500672" cy="513109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502233" y="2588568"/>
            <a:ext cx="3188800" cy="62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505733" y="4201468"/>
            <a:ext cx="3188800" cy="62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500133" y="3725367"/>
            <a:ext cx="3194400" cy="351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7502233" y="2110067"/>
            <a:ext cx="3194400" cy="353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7206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960000" y="1509833"/>
            <a:ext cx="10272000" cy="4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21794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8555632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8514465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1113633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1072467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4832200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4790995" y="2337767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8555632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8514432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1113633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1072433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4832200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4790995" y="4395500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53" y="2603052"/>
            <a:ext cx="10386937" cy="175829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22"/>
          <p:cNvSpPr/>
          <p:nvPr/>
        </p:nvSpPr>
        <p:spPr>
          <a:xfrm flipH="1">
            <a:off x="1244527" y="4660801"/>
            <a:ext cx="10947452" cy="17580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0385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7F99-88E6-42C8-B060-AE7B7F17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1BDA5-CE56-4901-9484-F5D0D7C59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28F9-E949-448E-9AD8-68AD35F7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61D3-BE3E-44D1-BCDC-5045DC94F75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7BCB9-6799-4145-828F-F1E366D7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6DF9E-719F-468C-ADEC-2F26E2F8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56B2-EE36-48D7-B2AA-EFE534F7C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5734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Title + Percentage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935748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7109984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2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23"/>
          <p:cNvSpPr/>
          <p:nvPr/>
        </p:nvSpPr>
        <p:spPr>
          <a:xfrm flipH="1">
            <a:off x="9804389" y="6381724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47107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4564800" y="1964000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4565000" y="1246267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4564800" y="3584684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4565000" y="2866936"/>
            <a:ext cx="3062000" cy="609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4565000" y="5205367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4565000" y="4487604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24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4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4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4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4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24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24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24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742402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8267834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7251600" y="2630700"/>
            <a:ext cx="4165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marL="1219170" lvl="1" indent="-440256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algn="r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7251700" y="1557767"/>
            <a:ext cx="4165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1091040" y="6691029"/>
            <a:ext cx="1100968" cy="16697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7"/>
          <p:cNvSpPr/>
          <p:nvPr/>
        </p:nvSpPr>
        <p:spPr>
          <a:xfrm>
            <a:off x="8631272" y="6691029"/>
            <a:ext cx="2247773" cy="16697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17"/>
          <p:cNvSpPr/>
          <p:nvPr/>
        </p:nvSpPr>
        <p:spPr>
          <a:xfrm>
            <a:off x="8042093" y="6413504"/>
            <a:ext cx="3360612" cy="167833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7"/>
          <p:cNvSpPr/>
          <p:nvPr/>
        </p:nvSpPr>
        <p:spPr>
          <a:xfrm>
            <a:off x="7419659" y="6413504"/>
            <a:ext cx="380648" cy="167833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857896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816379" y="2298191"/>
            <a:ext cx="2375608" cy="4559823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2616510" y="0"/>
            <a:ext cx="3629157" cy="51656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2"/>
          <p:cNvSpPr/>
          <p:nvPr/>
        </p:nvSpPr>
        <p:spPr>
          <a:xfrm>
            <a:off x="1165085" y="0"/>
            <a:ext cx="886196" cy="51656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2"/>
          <p:cNvSpPr/>
          <p:nvPr/>
        </p:nvSpPr>
        <p:spPr>
          <a:xfrm>
            <a:off x="1398846" y="1251488"/>
            <a:ext cx="282797" cy="514368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2"/>
          <p:cNvSpPr/>
          <p:nvPr/>
        </p:nvSpPr>
        <p:spPr>
          <a:xfrm>
            <a:off x="1165084" y="1344994"/>
            <a:ext cx="222987" cy="32735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2"/>
          <p:cNvSpPr/>
          <p:nvPr/>
        </p:nvSpPr>
        <p:spPr>
          <a:xfrm>
            <a:off x="1691323" y="1344994"/>
            <a:ext cx="224083" cy="32735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2"/>
          <p:cNvSpPr/>
          <p:nvPr/>
        </p:nvSpPr>
        <p:spPr>
          <a:xfrm>
            <a:off x="4688027" y="6644796"/>
            <a:ext cx="1405860" cy="21321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2"/>
          <p:cNvSpPr/>
          <p:nvPr/>
        </p:nvSpPr>
        <p:spPr>
          <a:xfrm>
            <a:off x="1547122" y="6644796"/>
            <a:ext cx="2870252" cy="21321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2"/>
          <p:cNvSpPr/>
          <p:nvPr/>
        </p:nvSpPr>
        <p:spPr>
          <a:xfrm>
            <a:off x="2407111" y="5936023"/>
            <a:ext cx="5001231" cy="214221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2"/>
          <p:cNvSpPr/>
          <p:nvPr/>
        </p:nvSpPr>
        <p:spPr>
          <a:xfrm>
            <a:off x="1" y="5936023"/>
            <a:ext cx="1987527" cy="214221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2"/>
          <p:cNvSpPr/>
          <p:nvPr/>
        </p:nvSpPr>
        <p:spPr>
          <a:xfrm>
            <a:off x="794791" y="6290409"/>
            <a:ext cx="4291271" cy="214312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2"/>
          <p:cNvSpPr/>
          <p:nvPr/>
        </p:nvSpPr>
        <p:spPr>
          <a:xfrm>
            <a:off x="0" y="6290409"/>
            <a:ext cx="486061" cy="214312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2"/>
          <p:cNvSpPr/>
          <p:nvPr/>
        </p:nvSpPr>
        <p:spPr>
          <a:xfrm>
            <a:off x="0" y="6644796"/>
            <a:ext cx="1104709" cy="213216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958100" y="1825393"/>
            <a:ext cx="11360800" cy="2547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98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8133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025400" y="4528133"/>
            <a:ext cx="11360800" cy="10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3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6076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5810367"/>
            <a:ext cx="8845208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3"/>
          <p:cNvSpPr/>
          <p:nvPr/>
        </p:nvSpPr>
        <p:spPr>
          <a:xfrm>
            <a:off x="2564934" y="0"/>
            <a:ext cx="9626961" cy="3632187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3935800" y="933667"/>
            <a:ext cx="4320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7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3935800" y="2021167"/>
            <a:ext cx="4320400" cy="161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3346800" y="4409267"/>
            <a:ext cx="5498400" cy="1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sz="24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3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3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3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3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3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3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3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3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62406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" y="4358367"/>
            <a:ext cx="890201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4"/>
          <p:cNvSpPr/>
          <p:nvPr/>
        </p:nvSpPr>
        <p:spPr>
          <a:xfrm>
            <a:off x="10613497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4"/>
          <p:cNvSpPr/>
          <p:nvPr/>
        </p:nvSpPr>
        <p:spPr>
          <a:xfrm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4"/>
          <p:cNvSpPr/>
          <p:nvPr/>
        </p:nvSpPr>
        <p:spPr>
          <a:xfrm>
            <a:off x="9564167" y="2786587"/>
            <a:ext cx="2627676" cy="47581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4"/>
          <p:cNvSpPr/>
          <p:nvPr/>
        </p:nvSpPr>
        <p:spPr>
          <a:xfrm>
            <a:off x="1" y="2786587"/>
            <a:ext cx="737292" cy="47581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4"/>
          <p:cNvSpPr/>
          <p:nvPr/>
        </p:nvSpPr>
        <p:spPr>
          <a:xfrm>
            <a:off x="11697660" y="2000608"/>
            <a:ext cx="494157" cy="475811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4"/>
          <p:cNvSpPr/>
          <p:nvPr/>
        </p:nvSpPr>
        <p:spPr>
          <a:xfrm>
            <a:off x="10719631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4"/>
          <p:cNvSpPr/>
          <p:nvPr/>
        </p:nvSpPr>
        <p:spPr>
          <a:xfrm>
            <a:off x="10074602" y="5144350"/>
            <a:ext cx="2117229" cy="47375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4"/>
          <p:cNvSpPr/>
          <p:nvPr/>
        </p:nvSpPr>
        <p:spPr>
          <a:xfrm>
            <a:off x="0" y="5928269"/>
            <a:ext cx="1578320" cy="475811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" y="5144350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3101013" y="5144350"/>
            <a:ext cx="1155663" cy="473753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/>
          <p:nvPr/>
        </p:nvSpPr>
        <p:spPr>
          <a:xfrm>
            <a:off x="0" y="3572400"/>
            <a:ext cx="198121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4"/>
          <p:cNvSpPr/>
          <p:nvPr/>
        </p:nvSpPr>
        <p:spPr>
          <a:xfrm>
            <a:off x="1195016" y="4358371"/>
            <a:ext cx="494157" cy="473924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>
            <a:off x="0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4"/>
          <p:cNvSpPr/>
          <p:nvPr/>
        </p:nvSpPr>
        <p:spPr>
          <a:xfrm>
            <a:off x="479099" y="1216701"/>
            <a:ext cx="1638127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4"/>
          <p:cNvSpPr/>
          <p:nvPr/>
        </p:nvSpPr>
        <p:spPr>
          <a:xfrm>
            <a:off x="7194087" y="430712"/>
            <a:ext cx="2894987" cy="47375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4"/>
          <p:cNvSpPr/>
          <p:nvPr/>
        </p:nvSpPr>
        <p:spPr>
          <a:xfrm>
            <a:off x="7639195" y="5144350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4"/>
          <p:cNvSpPr/>
          <p:nvPr/>
        </p:nvSpPr>
        <p:spPr>
          <a:xfrm>
            <a:off x="2102763" y="5928268"/>
            <a:ext cx="415836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667704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1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812665" y="2630700"/>
            <a:ext cx="468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747767" y="1557767"/>
            <a:ext cx="4748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45153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3698100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3528067" y="3364931"/>
            <a:ext cx="3308400" cy="699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8093633" y="4145333"/>
            <a:ext cx="2968800" cy="1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7923533" y="3364901"/>
            <a:ext cx="3308400" cy="699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3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1036318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678000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98575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942300" y="2156133"/>
            <a:ext cx="2614400" cy="13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3586465"/>
            <a:ext cx="3694528" cy="137804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8"/>
          <p:cNvSpPr/>
          <p:nvPr/>
        </p:nvSpPr>
        <p:spPr>
          <a:xfrm>
            <a:off x="0" y="1"/>
            <a:ext cx="170421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3488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9BAA-E76D-4FAE-AEAE-407389C1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80E50-F59B-43A5-9288-0FFAB94C1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C09A2-C121-4FF7-9A12-8F7E934AE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CCF43-9457-4B43-ADCF-8476CE25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61D3-BE3E-44D1-BCDC-5045DC94F75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CDC3D-A0E7-41E7-874B-C219EB6C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C8161-EB36-4BAB-A9A6-94262C52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56B2-EE36-48D7-B2AA-EFE534F7C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9135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Idea principal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36" y="430712"/>
            <a:ext cx="1578320" cy="473753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9"/>
          <p:cNvSpPr/>
          <p:nvPr/>
        </p:nvSpPr>
        <p:spPr>
          <a:xfrm flipH="1">
            <a:off x="4" y="1216701"/>
            <a:ext cx="4102093" cy="47373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9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9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9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9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9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9"/>
          <p:cNvSpPr/>
          <p:nvPr/>
        </p:nvSpPr>
        <p:spPr>
          <a:xfrm flipH="1">
            <a:off x="39" y="4358371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" name="Google Shape;115;p9"/>
          <p:cNvSpPr/>
          <p:nvPr/>
        </p:nvSpPr>
        <p:spPr>
          <a:xfrm flipH="1">
            <a:off x="1733256" y="4358367"/>
            <a:ext cx="654345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9"/>
          <p:cNvSpPr/>
          <p:nvPr/>
        </p:nvSpPr>
        <p:spPr>
          <a:xfrm flipH="1">
            <a:off x="18" y="5144333"/>
            <a:ext cx="1943081" cy="473763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9"/>
          <p:cNvSpPr/>
          <p:nvPr/>
        </p:nvSpPr>
        <p:spPr>
          <a:xfrm flipH="1">
            <a:off x="9836270" y="5144333"/>
            <a:ext cx="2355605" cy="47376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9"/>
          <p:cNvSpPr/>
          <p:nvPr/>
        </p:nvSpPr>
        <p:spPr>
          <a:xfrm flipH="1">
            <a:off x="9984809" y="3572400"/>
            <a:ext cx="2207056" cy="473933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9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9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9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9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9"/>
          <p:cNvSpPr/>
          <p:nvPr/>
        </p:nvSpPr>
        <p:spPr>
          <a:xfrm flipH="1">
            <a:off x="5194310" y="430700"/>
            <a:ext cx="6426191" cy="473763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9"/>
          <p:cNvSpPr/>
          <p:nvPr/>
        </p:nvSpPr>
        <p:spPr>
          <a:xfrm flipH="1">
            <a:off x="3481658" y="5928268"/>
            <a:ext cx="8710343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5" name="Google Shape;125;p9"/>
          <p:cNvSpPr/>
          <p:nvPr/>
        </p:nvSpPr>
        <p:spPr>
          <a:xfrm>
            <a:off x="2792091" y="1497524"/>
            <a:ext cx="6607452" cy="4016455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" name="Google Shape;126;p9"/>
          <p:cNvSpPr/>
          <p:nvPr/>
        </p:nvSpPr>
        <p:spPr>
          <a:xfrm>
            <a:off x="5703651" y="2060967"/>
            <a:ext cx="254691" cy="397895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7" name="Google Shape;127;p9"/>
          <p:cNvSpPr/>
          <p:nvPr/>
        </p:nvSpPr>
        <p:spPr>
          <a:xfrm>
            <a:off x="6232725" y="2060967"/>
            <a:ext cx="255257" cy="397895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9"/>
          <p:cNvSpPr/>
          <p:nvPr/>
        </p:nvSpPr>
        <p:spPr>
          <a:xfrm>
            <a:off x="6010708" y="2021540"/>
            <a:ext cx="169648" cy="477273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9"/>
          <p:cNvSpPr/>
          <p:nvPr/>
        </p:nvSpPr>
        <p:spPr>
          <a:xfrm flipH="1">
            <a:off x="2197083" y="5144333"/>
            <a:ext cx="2355584" cy="47376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9"/>
          <p:cNvSpPr/>
          <p:nvPr/>
        </p:nvSpPr>
        <p:spPr>
          <a:xfrm flipH="1">
            <a:off x="8890023" y="4358367"/>
            <a:ext cx="1662511" cy="473933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9"/>
          <p:cNvSpPr/>
          <p:nvPr/>
        </p:nvSpPr>
        <p:spPr>
          <a:xfrm flipH="1">
            <a:off x="7639223" y="1216701"/>
            <a:ext cx="1314271" cy="47373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3362400" y="3120432"/>
            <a:ext cx="5467200" cy="1078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2133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3362400" y="4294967"/>
            <a:ext cx="5467200" cy="53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933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08003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6997000" y="2892733"/>
            <a:ext cx="3290000" cy="1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8558701" y="2100267"/>
            <a:ext cx="3633473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10"/>
          <p:cNvSpPr/>
          <p:nvPr/>
        </p:nvSpPr>
        <p:spPr>
          <a:xfrm>
            <a:off x="0" y="6267565"/>
            <a:ext cx="2234181" cy="590431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850629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Nota al pi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10571520" y="2"/>
            <a:ext cx="1620473" cy="536015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11"/>
          <p:cNvSpPr/>
          <p:nvPr/>
        </p:nvSpPr>
        <p:spPr>
          <a:xfrm>
            <a:off x="4682033" y="1044934"/>
            <a:ext cx="7509880" cy="3138489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5016500" y="1349733"/>
            <a:ext cx="6553600" cy="25868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7820097" y="4572734"/>
            <a:ext cx="1620456" cy="346220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11"/>
          <p:cNvSpPr/>
          <p:nvPr/>
        </p:nvSpPr>
        <p:spPr>
          <a:xfrm>
            <a:off x="10691916" y="4572733"/>
            <a:ext cx="1499985" cy="346248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1"/>
          <p:cNvSpPr/>
          <p:nvPr/>
        </p:nvSpPr>
        <p:spPr>
          <a:xfrm>
            <a:off x="9445099" y="4572734"/>
            <a:ext cx="346303" cy="346220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1"/>
          <p:cNvSpPr/>
          <p:nvPr/>
        </p:nvSpPr>
        <p:spPr>
          <a:xfrm>
            <a:off x="9995477" y="4572733"/>
            <a:ext cx="346276" cy="346248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495470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415600" y="4409159"/>
            <a:ext cx="11360800" cy="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algn="ctr" rtl="0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algn="ctr" rtl="0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3669075" y="5657966"/>
            <a:ext cx="8521692" cy="12065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815001" y="2001503"/>
            <a:ext cx="10375767" cy="2033464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3" y="1"/>
            <a:ext cx="7721464" cy="674067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8" y="2002495"/>
            <a:ext cx="1472184" cy="473924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709977" y="1216699"/>
            <a:ext cx="1407260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9564167" y="1216689"/>
            <a:ext cx="2627676" cy="473753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2419131" y="1216689"/>
            <a:ext cx="2133519" cy="473753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6031414" y="430733"/>
            <a:ext cx="2794020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9841410" y="4460904"/>
            <a:ext cx="2350591" cy="473763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6" y="2779900"/>
            <a:ext cx="2380739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875093" y="6384266"/>
            <a:ext cx="3505175" cy="47373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415600" y="2463800"/>
            <a:ext cx="11360800" cy="1843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6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823785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1365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 + Three column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33" y="3755048"/>
            <a:ext cx="12192061" cy="1264467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8473833" y="-190495"/>
            <a:ext cx="19144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8054167" y="2571533"/>
            <a:ext cx="27552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383467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38266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5105408" y="-292095"/>
            <a:ext cx="19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4719287" y="2571533"/>
            <a:ext cx="2756000" cy="574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867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4718816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8055949" y="1905005"/>
            <a:ext cx="2755200" cy="57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933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31451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1" y="2113134"/>
            <a:ext cx="5815892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5"/>
          <p:cNvSpPr/>
          <p:nvPr/>
        </p:nvSpPr>
        <p:spPr>
          <a:xfrm>
            <a:off x="8101733" y="2113134"/>
            <a:ext cx="1658211" cy="321857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5"/>
          <p:cNvSpPr/>
          <p:nvPr/>
        </p:nvSpPr>
        <p:spPr>
          <a:xfrm>
            <a:off x="2896032" y="4003526"/>
            <a:ext cx="1658208" cy="321215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15"/>
          <p:cNvSpPr/>
          <p:nvPr/>
        </p:nvSpPr>
        <p:spPr>
          <a:xfrm>
            <a:off x="6223000" y="4003533"/>
            <a:ext cx="5969176" cy="321195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15"/>
          <p:cNvSpPr/>
          <p:nvPr/>
        </p:nvSpPr>
        <p:spPr>
          <a:xfrm>
            <a:off x="6070600" y="2113134"/>
            <a:ext cx="1789955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919733" y="246446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919735" y="2883100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6415567" y="2464535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6415567" y="2884708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919728" y="4137883"/>
            <a:ext cx="28852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2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919733" y="434438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919735" y="4763016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6415567" y="4344451"/>
            <a:ext cx="2885200" cy="32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4667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6415567" y="4764624"/>
            <a:ext cx="2885200" cy="5688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933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82115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Title + Four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3021344" y="2367133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6285584" y="2367236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6285567" y="2944265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3021335" y="4207567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3021333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6285600" y="4207672"/>
            <a:ext cx="2885200" cy="475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6285567" y="478123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3021344" y="2944263"/>
            <a:ext cx="2885200" cy="550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38032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8267834" y="2021101"/>
            <a:ext cx="3924169" cy="321873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7251600" y="2630700"/>
            <a:ext cx="4165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2133"/>
            </a:lvl1pPr>
            <a:lvl2pPr marL="1219170" lvl="1" indent="-440256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2pPr>
            <a:lvl3pPr marL="1828754" lvl="2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3pPr>
            <a:lvl4pPr marL="2438339" lvl="3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4pPr>
            <a:lvl5pPr marL="3047924" lvl="4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5pPr>
            <a:lvl6pPr marL="3657509" lvl="5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■"/>
              <a:defRPr sz="2133"/>
            </a:lvl6pPr>
            <a:lvl7pPr marL="4267093" lvl="6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7pPr>
            <a:lvl8pPr marL="4876678" lvl="7" indent="-440256" algn="r" rtl="0">
              <a:spcBef>
                <a:spcPts val="2133"/>
              </a:spcBef>
              <a:spcAft>
                <a:spcPts val="0"/>
              </a:spcAft>
              <a:buSzPts val="1600"/>
              <a:buFont typeface="Nunito Light"/>
              <a:buChar char="○"/>
              <a:defRPr sz="2133"/>
            </a:lvl8pPr>
            <a:lvl9pPr marL="5486263" lvl="8" indent="-440256" algn="r" rtl="0">
              <a:spcBef>
                <a:spcPts val="2133"/>
              </a:spcBef>
              <a:spcAft>
                <a:spcPts val="2133"/>
              </a:spcAft>
              <a:buSzPts val="1600"/>
              <a:buFont typeface="Nunito Light"/>
              <a:buChar char="■"/>
              <a:defRPr sz="2133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7251700" y="1557767"/>
            <a:ext cx="41656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11091040" y="6691029"/>
            <a:ext cx="1100968" cy="166976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17"/>
          <p:cNvSpPr/>
          <p:nvPr/>
        </p:nvSpPr>
        <p:spPr>
          <a:xfrm>
            <a:off x="8631272" y="6691029"/>
            <a:ext cx="2247773" cy="166976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17"/>
          <p:cNvSpPr/>
          <p:nvPr/>
        </p:nvSpPr>
        <p:spPr>
          <a:xfrm>
            <a:off x="8042093" y="6413504"/>
            <a:ext cx="3360612" cy="167833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17"/>
          <p:cNvSpPr/>
          <p:nvPr/>
        </p:nvSpPr>
        <p:spPr>
          <a:xfrm>
            <a:off x="7419659" y="6413504"/>
            <a:ext cx="380648" cy="167833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381240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5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18"/>
          <p:cNvSpPr/>
          <p:nvPr/>
        </p:nvSpPr>
        <p:spPr>
          <a:xfrm flipH="1">
            <a:off x="8953501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18"/>
          <p:cNvSpPr/>
          <p:nvPr/>
        </p:nvSpPr>
        <p:spPr>
          <a:xfrm flipH="1">
            <a:off x="1639292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18"/>
          <p:cNvSpPr/>
          <p:nvPr/>
        </p:nvSpPr>
        <p:spPr>
          <a:xfrm flipH="1">
            <a:off x="89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8"/>
          <p:cNvSpPr/>
          <p:nvPr/>
        </p:nvSpPr>
        <p:spPr>
          <a:xfrm flipH="1">
            <a:off x="31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18"/>
          <p:cNvSpPr/>
          <p:nvPr/>
        </p:nvSpPr>
        <p:spPr>
          <a:xfrm flipH="1">
            <a:off x="1733311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18"/>
          <p:cNvSpPr/>
          <p:nvPr/>
        </p:nvSpPr>
        <p:spPr>
          <a:xfrm flipH="1">
            <a:off x="10807446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18"/>
          <p:cNvSpPr/>
          <p:nvPr/>
        </p:nvSpPr>
        <p:spPr>
          <a:xfrm flipH="1">
            <a:off x="10719669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18"/>
          <p:cNvSpPr/>
          <p:nvPr/>
        </p:nvSpPr>
        <p:spPr>
          <a:xfrm flipH="1">
            <a:off x="7304333" y="2000608"/>
            <a:ext cx="3154240" cy="475811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18"/>
          <p:cNvSpPr/>
          <p:nvPr/>
        </p:nvSpPr>
        <p:spPr>
          <a:xfrm flipH="1">
            <a:off x="9194808" y="1216701"/>
            <a:ext cx="2997065" cy="47373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18"/>
          <p:cNvSpPr/>
          <p:nvPr/>
        </p:nvSpPr>
        <p:spPr>
          <a:xfrm>
            <a:off x="2792101" y="1497533"/>
            <a:ext cx="6607452" cy="536060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27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0283-94B1-4203-BDC3-7888D89F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A645D-B5C3-45FE-B2D4-8F0E934D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6CE13-237A-4A04-A513-DDF961002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CFCD2-E3E7-4BD8-A00E-C2E8FA0E5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3A9DD-6FEC-4D08-9746-B71B9E1F2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9FEFD-36E3-4F1C-BC84-D354BF20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61D3-BE3E-44D1-BCDC-5045DC94F75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94EA12-E35C-4DFA-BEE9-DC1EFA7D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7706E-EDC8-4F41-9A30-C7179443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56B2-EE36-48D7-B2AA-EFE534F7C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1447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2423633" y="0"/>
            <a:ext cx="9768400" cy="52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6106033" y="3184267"/>
            <a:ext cx="5243600" cy="2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31789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/>
            </a:lvl3pPr>
            <a:lvl4pPr marL="2438339" lvl="3" indent="-431789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14856" rtl="0">
              <a:spcBef>
                <a:spcPts val="2133"/>
              </a:spcBef>
              <a:spcAft>
                <a:spcPts val="0"/>
              </a:spcAft>
              <a:buSzPts val="1300"/>
              <a:buChar char="●"/>
              <a:defRPr/>
            </a:lvl7pPr>
            <a:lvl8pPr marL="4876678" lvl="7" indent="-414856" rtl="0">
              <a:spcBef>
                <a:spcPts val="2133"/>
              </a:spcBef>
              <a:spcAft>
                <a:spcPts val="0"/>
              </a:spcAft>
              <a:buSzPts val="13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6106041" y="2286400"/>
            <a:ext cx="52844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" y="2875516"/>
            <a:ext cx="2810529" cy="171685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19"/>
          <p:cNvSpPr/>
          <p:nvPr/>
        </p:nvSpPr>
        <p:spPr>
          <a:xfrm>
            <a:off x="2810627" y="2875516"/>
            <a:ext cx="1487384" cy="171685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19"/>
          <p:cNvSpPr/>
          <p:nvPr/>
        </p:nvSpPr>
        <p:spPr>
          <a:xfrm>
            <a:off x="574523" y="3159808"/>
            <a:ext cx="2193368" cy="171685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9"/>
          <p:cNvSpPr/>
          <p:nvPr/>
        </p:nvSpPr>
        <p:spPr>
          <a:xfrm>
            <a:off x="2130436" y="3159808"/>
            <a:ext cx="637521" cy="17168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9"/>
          <p:cNvSpPr/>
          <p:nvPr/>
        </p:nvSpPr>
        <p:spPr>
          <a:xfrm>
            <a:off x="3554339" y="3159808"/>
            <a:ext cx="743703" cy="171685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9"/>
          <p:cNvSpPr/>
          <p:nvPr/>
        </p:nvSpPr>
        <p:spPr>
          <a:xfrm>
            <a:off x="0" y="4296951"/>
            <a:ext cx="1963667" cy="171189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9"/>
          <p:cNvSpPr/>
          <p:nvPr/>
        </p:nvSpPr>
        <p:spPr>
          <a:xfrm>
            <a:off x="2936158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9"/>
          <p:cNvSpPr/>
          <p:nvPr/>
        </p:nvSpPr>
        <p:spPr>
          <a:xfrm>
            <a:off x="3209029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9"/>
          <p:cNvSpPr/>
          <p:nvPr/>
        </p:nvSpPr>
        <p:spPr>
          <a:xfrm>
            <a:off x="2748119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9"/>
          <p:cNvSpPr/>
          <p:nvPr/>
        </p:nvSpPr>
        <p:spPr>
          <a:xfrm>
            <a:off x="2475248" y="3728390"/>
            <a:ext cx="171168" cy="171665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9"/>
          <p:cNvSpPr/>
          <p:nvPr/>
        </p:nvSpPr>
        <p:spPr>
          <a:xfrm>
            <a:off x="855340" y="3728390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9"/>
          <p:cNvSpPr/>
          <p:nvPr/>
        </p:nvSpPr>
        <p:spPr>
          <a:xfrm>
            <a:off x="4126401" y="3444099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9"/>
          <p:cNvSpPr/>
          <p:nvPr/>
        </p:nvSpPr>
        <p:spPr>
          <a:xfrm>
            <a:off x="255512" y="3159808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9"/>
          <p:cNvSpPr/>
          <p:nvPr/>
        </p:nvSpPr>
        <p:spPr>
          <a:xfrm>
            <a:off x="1786098" y="4012185"/>
            <a:ext cx="2192871" cy="171665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9"/>
          <p:cNvSpPr/>
          <p:nvPr/>
        </p:nvSpPr>
        <p:spPr>
          <a:xfrm>
            <a:off x="1786098" y="4012185"/>
            <a:ext cx="637541" cy="171665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9"/>
          <p:cNvSpPr/>
          <p:nvPr/>
        </p:nvSpPr>
        <p:spPr>
          <a:xfrm>
            <a:off x="1" y="4012680"/>
            <a:ext cx="999700" cy="171168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9"/>
          <p:cNvSpPr/>
          <p:nvPr/>
        </p:nvSpPr>
        <p:spPr>
          <a:xfrm>
            <a:off x="1446249" y="4012185"/>
            <a:ext cx="171685" cy="171665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9"/>
          <p:cNvSpPr/>
          <p:nvPr/>
        </p:nvSpPr>
        <p:spPr>
          <a:xfrm>
            <a:off x="1172884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19"/>
          <p:cNvSpPr/>
          <p:nvPr/>
        </p:nvSpPr>
        <p:spPr>
          <a:xfrm>
            <a:off x="711973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19"/>
          <p:cNvSpPr/>
          <p:nvPr/>
        </p:nvSpPr>
        <p:spPr>
          <a:xfrm>
            <a:off x="451497" y="4580744"/>
            <a:ext cx="171665" cy="171685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19"/>
          <p:cNvSpPr/>
          <p:nvPr/>
        </p:nvSpPr>
        <p:spPr>
          <a:xfrm>
            <a:off x="190522" y="4580744"/>
            <a:ext cx="171685" cy="17168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19"/>
          <p:cNvSpPr/>
          <p:nvPr/>
        </p:nvSpPr>
        <p:spPr>
          <a:xfrm>
            <a:off x="4126401" y="4012185"/>
            <a:ext cx="171665" cy="171665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19"/>
          <p:cNvSpPr/>
          <p:nvPr/>
        </p:nvSpPr>
        <p:spPr>
          <a:xfrm>
            <a:off x="2235109" y="3444099"/>
            <a:ext cx="1753312" cy="171685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19"/>
          <p:cNvSpPr/>
          <p:nvPr/>
        </p:nvSpPr>
        <p:spPr>
          <a:xfrm>
            <a:off x="3022977" y="3728390"/>
            <a:ext cx="1275041" cy="171665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19"/>
          <p:cNvSpPr/>
          <p:nvPr/>
        </p:nvSpPr>
        <p:spPr>
          <a:xfrm>
            <a:off x="855340" y="3728390"/>
            <a:ext cx="1195179" cy="171665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19"/>
          <p:cNvSpPr/>
          <p:nvPr/>
        </p:nvSpPr>
        <p:spPr>
          <a:xfrm>
            <a:off x="1" y="3728390"/>
            <a:ext cx="599327" cy="171665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19"/>
          <p:cNvSpPr/>
          <p:nvPr/>
        </p:nvSpPr>
        <p:spPr>
          <a:xfrm>
            <a:off x="2235110" y="4296454"/>
            <a:ext cx="2062876" cy="171685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19"/>
          <p:cNvSpPr/>
          <p:nvPr/>
        </p:nvSpPr>
        <p:spPr>
          <a:xfrm>
            <a:off x="3363342" y="4580744"/>
            <a:ext cx="934692" cy="171685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19"/>
          <p:cNvSpPr/>
          <p:nvPr/>
        </p:nvSpPr>
        <p:spPr>
          <a:xfrm>
            <a:off x="1" y="3444099"/>
            <a:ext cx="1703697" cy="171685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19"/>
          <p:cNvSpPr/>
          <p:nvPr/>
        </p:nvSpPr>
        <p:spPr>
          <a:xfrm>
            <a:off x="1083085" y="4580744"/>
            <a:ext cx="2083711" cy="171685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19"/>
          <p:cNvSpPr/>
          <p:nvPr/>
        </p:nvSpPr>
        <p:spPr>
          <a:xfrm>
            <a:off x="4298051" y="1965601"/>
            <a:ext cx="1448693" cy="3696620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19"/>
          <p:cNvSpPr/>
          <p:nvPr/>
        </p:nvSpPr>
        <p:spPr>
          <a:xfrm>
            <a:off x="-16" y="5929200"/>
            <a:ext cx="1448800" cy="9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714783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7261133" y="1813300"/>
            <a:ext cx="4929664" cy="1611435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20"/>
          <p:cNvSpPr/>
          <p:nvPr/>
        </p:nvSpPr>
        <p:spPr>
          <a:xfrm>
            <a:off x="-1199" y="3424700"/>
            <a:ext cx="4929664" cy="1611392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20"/>
          <p:cNvSpPr/>
          <p:nvPr/>
        </p:nvSpPr>
        <p:spPr>
          <a:xfrm>
            <a:off x="-1207" y="-4289"/>
            <a:ext cx="4929664" cy="476032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20"/>
          <p:cNvSpPr/>
          <p:nvPr/>
        </p:nvSpPr>
        <p:spPr>
          <a:xfrm>
            <a:off x="-1207" y="4779497"/>
            <a:ext cx="556288" cy="513152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20"/>
          <p:cNvSpPr/>
          <p:nvPr/>
        </p:nvSpPr>
        <p:spPr>
          <a:xfrm>
            <a:off x="10690121" y="1548138"/>
            <a:ext cx="1500672" cy="513109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502233" y="2588568"/>
            <a:ext cx="3188800" cy="621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505733" y="4201468"/>
            <a:ext cx="3188800" cy="62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500133" y="3725367"/>
            <a:ext cx="3194400" cy="351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7502233" y="2110067"/>
            <a:ext cx="3194400" cy="353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77603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960000" y="1509833"/>
            <a:ext cx="10272000" cy="43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0549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8555632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8514465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1113633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1072467" y="2337767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4832200" y="3044167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4790995" y="2337767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8555632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8514432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1113633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1072433" y="4395500"/>
            <a:ext cx="2610000" cy="70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4832200" y="5101900"/>
            <a:ext cx="25276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4790995" y="4395500"/>
            <a:ext cx="2610000" cy="706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933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53" y="2603052"/>
            <a:ext cx="10386937" cy="175829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22"/>
          <p:cNvSpPr/>
          <p:nvPr/>
        </p:nvSpPr>
        <p:spPr>
          <a:xfrm flipH="1">
            <a:off x="1244527" y="4660801"/>
            <a:ext cx="10947452" cy="17580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925941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Title + Percentage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935748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7109984" y="2978100"/>
            <a:ext cx="2146400" cy="7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6666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5" y="1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23"/>
          <p:cNvSpPr/>
          <p:nvPr/>
        </p:nvSpPr>
        <p:spPr>
          <a:xfrm>
            <a:off x="11140768" y="5810367"/>
            <a:ext cx="1051241" cy="1047157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23"/>
          <p:cNvSpPr/>
          <p:nvPr/>
        </p:nvSpPr>
        <p:spPr>
          <a:xfrm flipH="1">
            <a:off x="9804389" y="6381724"/>
            <a:ext cx="1828819" cy="47580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884573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4564800" y="1964000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4565000" y="1246267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4564800" y="3584684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4565000" y="2866936"/>
            <a:ext cx="3062000" cy="609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4565000" y="5205367"/>
            <a:ext cx="3062000" cy="60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4565000" y="4487604"/>
            <a:ext cx="3062000" cy="609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933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3333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9836267" y="2786601"/>
            <a:ext cx="2355605" cy="47580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24"/>
          <p:cNvSpPr/>
          <p:nvPr/>
        </p:nvSpPr>
        <p:spPr>
          <a:xfrm>
            <a:off x="476034" y="2786601"/>
            <a:ext cx="2762335" cy="47580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4"/>
          <p:cNvSpPr/>
          <p:nvPr/>
        </p:nvSpPr>
        <p:spPr>
          <a:xfrm>
            <a:off x="9080371" y="2000600"/>
            <a:ext cx="1472205" cy="475829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4"/>
          <p:cNvSpPr/>
          <p:nvPr/>
        </p:nvSpPr>
        <p:spPr>
          <a:xfrm>
            <a:off x="9194706" y="3572400"/>
            <a:ext cx="2997073" cy="473933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4"/>
          <p:cNvSpPr/>
          <p:nvPr/>
        </p:nvSpPr>
        <p:spPr>
          <a:xfrm>
            <a:off x="10807439" y="2000600"/>
            <a:ext cx="1384397" cy="475829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4"/>
          <p:cNvSpPr/>
          <p:nvPr/>
        </p:nvSpPr>
        <p:spPr>
          <a:xfrm>
            <a:off x="8986385" y="4358367"/>
            <a:ext cx="1472171" cy="473933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24"/>
          <p:cNvSpPr/>
          <p:nvPr/>
        </p:nvSpPr>
        <p:spPr>
          <a:xfrm>
            <a:off x="24" y="4358367"/>
            <a:ext cx="1384397" cy="47393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24"/>
          <p:cNvSpPr/>
          <p:nvPr/>
        </p:nvSpPr>
        <p:spPr>
          <a:xfrm>
            <a:off x="13" y="2000608"/>
            <a:ext cx="1472184" cy="475811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24"/>
          <p:cNvSpPr/>
          <p:nvPr/>
        </p:nvSpPr>
        <p:spPr>
          <a:xfrm>
            <a:off x="1733297" y="2000600"/>
            <a:ext cx="654161" cy="475829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288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5639-A9D2-4B7D-993F-92B7D81A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AF129-0EB2-4196-BA4E-8275AABCF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61D3-BE3E-44D1-BCDC-5045DC94F75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9D3AE-D0AC-41E5-8F6D-098F2C7D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F49A33-6814-49CC-8792-ECF53CB1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56B2-EE36-48D7-B2AA-EFE534F7C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55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FE84F-B890-4BD3-9CBA-E8862F3B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61D3-BE3E-44D1-BCDC-5045DC94F75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E684D-2054-4209-98F9-6FB03B43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A7986-4C67-48C9-82DB-EC1E435A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56B2-EE36-48D7-B2AA-EFE534F7C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43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3BFA-D035-4D93-9E29-012D7DCF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4E61-06AB-4FB7-B949-BF4088DF8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8903B-9061-4876-AA4B-4381BC74E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E091C-C51E-4A2D-AE88-3D16F56A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61D3-BE3E-44D1-BCDC-5045DC94F75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8DCA6-9DFC-46A6-8AE3-3F853F95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0B040-B138-4EFA-903B-1FEBC474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56B2-EE36-48D7-B2AA-EFE534F7C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06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A0EE-B6C6-4A1C-9BE7-A458573B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B8230-9DB8-4BB8-AB18-0DA87F829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9E22E-8B0C-46FC-BBCE-EC581C85E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99F46-544B-41A7-88EF-B4CFBA24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A61D3-BE3E-44D1-BCDC-5045DC94F75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0E64E-E2A3-4BBC-834F-B52D3604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F634A-01BD-4032-961F-DEB366E6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56B2-EE36-48D7-B2AA-EFE534F7C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98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C7741-7698-46B6-9D8A-ECACBE4D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EBADC-7353-4012-9962-9AFF6DE55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214D5-D839-4359-B126-B07EB6A4B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A61D3-BE3E-44D1-BCDC-5045DC94F75F}" type="datetimeFigureOut">
              <a:rPr lang="en-IN" smtClean="0"/>
              <a:t>16-12-2021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10ED9-363A-4B81-9058-025D4FBD8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98B1F-8A28-4957-9BE7-CA9921F9F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C56B2-EE36-48D7-B2AA-EFE534F7C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74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01476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74119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958100" y="1825393"/>
            <a:ext cx="11360800" cy="2547200"/>
          </a:xfrm>
          <a:prstGeom prst="rect">
            <a:avLst/>
          </a:prstGeom>
        </p:spPr>
        <p:txBody>
          <a:bodyPr spcFirstLastPara="1" wrap="square" lIns="121900" tIns="121900" rIns="121900" bIns="0" anchor="b" anchorCtr="0">
            <a:noAutofit/>
          </a:bodyPr>
          <a:lstStyle/>
          <a:p>
            <a:r>
              <a:rPr lang="en" dirty="0"/>
              <a:t>AI POWERED GYM TRAINER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1025400" y="4528133"/>
            <a:ext cx="11360800" cy="105680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/>
            <a:r>
              <a:rPr lang="en" dirty="0">
                <a:solidFill>
                  <a:schemeClr val="dk2"/>
                </a:solidFill>
              </a:rPr>
              <a:t>TEAM - 10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50"/>
          <p:cNvSpPr txBox="1"/>
          <p:nvPr/>
        </p:nvSpPr>
        <p:spPr>
          <a:xfrm>
            <a:off x="3346800" y="1907169"/>
            <a:ext cx="5498400" cy="38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 the data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 K to the number of neighbours you want.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the data, calculate the distance between the query example and the current example.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an ordered collection, add the example's distance and index.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 the ordered set of distances and indices by their distances from least to greatest (in ascending order).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Choose the first K entries from the sorted list.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 the labels for the K entries you've chosen.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the mean of the K labels if there is a regression.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the mode of the K labels if there is a classification.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sz="24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856" name="Google Shape;856;p50"/>
          <p:cNvSpPr txBox="1">
            <a:spLocks noGrp="1"/>
          </p:cNvSpPr>
          <p:nvPr>
            <p:ph type="title"/>
          </p:nvPr>
        </p:nvSpPr>
        <p:spPr>
          <a:xfrm>
            <a:off x="1704067" y="457600"/>
            <a:ext cx="878400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KNN ALGORITHM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F501B-28D2-49F7-BF6B-04B7EDDF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2868" y="1879250"/>
            <a:ext cx="5243600" cy="2841200"/>
          </a:xfrm>
        </p:spPr>
        <p:txBody>
          <a:bodyPr/>
          <a:lstStyle/>
          <a:p>
            <a:pPr marL="0" lvl="0" indent="0" algn="l">
              <a:lnSpc>
                <a:spcPct val="107000"/>
              </a:lnSpc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:</a:t>
            </a: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algorithm is straightforward and simple to implement.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There's no need to create a model, tweak a few parameters, or make any more assumptions.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algorithm is extremely adaptable. It has classification, regression, and search capabilities (as we will see in the next section).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 :</a:t>
            </a: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the number of samples and/or predictors/independent variables grows, the process becomes much slower.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9329" indent="0" algn="l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EDCCD5-EAC0-4783-8E2F-822F1849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321" y="832533"/>
            <a:ext cx="7574448" cy="892000"/>
          </a:xfrm>
        </p:spPr>
        <p:txBody>
          <a:bodyPr/>
          <a:lstStyle/>
          <a:p>
            <a:pPr algn="ctr"/>
            <a:r>
              <a:rPr lang="en-US" dirty="0"/>
              <a:t>Advantages and Disadvantages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3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121900" tIns="0" rIns="121900" bIns="0" anchor="ctr" anchorCtr="0">
            <a:noAutofit/>
          </a:bodyPr>
          <a:lstStyle/>
          <a:p>
            <a:r>
              <a:rPr lang="en" dirty="0"/>
              <a:t>BLAZEPOSE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229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3362400" y="3120432"/>
            <a:ext cx="5467200" cy="1078000"/>
          </a:xfrm>
          <a:prstGeom prst="rect">
            <a:avLst/>
          </a:prstGeom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indent="0"/>
            <a:r>
              <a:rPr lang="en" dirty="0"/>
              <a:t>“</a:t>
            </a:r>
            <a:r>
              <a:rPr lang="en-US" dirty="0" err="1"/>
              <a:t>BlazePose</a:t>
            </a:r>
            <a:r>
              <a:rPr lang="en-US" dirty="0"/>
              <a:t> is a convolutional neural network architecture for estimating human pose that is </a:t>
            </a:r>
            <a:r>
              <a:rPr lang="en-US" dirty="0" err="1"/>
              <a:t>optimised</a:t>
            </a:r>
            <a:r>
              <a:rPr lang="en-US" dirty="0"/>
              <a:t> for real-time inference.”</a:t>
            </a:r>
            <a:endParaRPr dirty="0"/>
          </a:p>
          <a:p>
            <a:pPr marL="0" indent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2447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F501B-28D2-49F7-BF6B-04B7EDDF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2868" y="1879250"/>
            <a:ext cx="5243600" cy="2841200"/>
          </a:xfrm>
        </p:spPr>
        <p:txBody>
          <a:bodyPr/>
          <a:lstStyle/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two machine learning models in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BlazePose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Detector removes the human region from the input image.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Estimator inputs a 256x256 resolution image of the discovered person and returns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keypoints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33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keypoints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are output by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BlazePose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according to the following ordering convention. </a:t>
            </a: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9329" indent="0" algn="l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75CF7D-81BB-48D7-B0D5-35C3130FE5E0}"/>
              </a:ext>
            </a:extLst>
          </p:cNvPr>
          <p:cNvSpPr/>
          <p:nvPr/>
        </p:nvSpPr>
        <p:spPr>
          <a:xfrm>
            <a:off x="0" y="2198846"/>
            <a:ext cx="4856085" cy="30034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E8FDA3-E70C-4304-BA23-6B08A08B9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16" y="2568060"/>
            <a:ext cx="4069132" cy="2279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38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F501B-28D2-49F7-BF6B-04B7EDDF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2868" y="1879250"/>
            <a:ext cx="5243600" cy="2841200"/>
          </a:xfrm>
        </p:spPr>
        <p:txBody>
          <a:bodyPr/>
          <a:lstStyle/>
          <a:p>
            <a:pPr marL="0" lv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Detector's architecture is based on Single-Shot Detectors (SSD).</a:t>
            </a:r>
          </a:p>
          <a:p>
            <a:pPr marL="0" lv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It returns a bounding box and a confidence score after receiving an input image.</a:t>
            </a:r>
          </a:p>
          <a:p>
            <a:pPr marL="0" lv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bounding box in box mode is calculated using :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position 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size of the bounding box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9329" indent="0" algn="l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EDCCD5-EAC0-4783-8E2F-822F1849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321" y="832533"/>
            <a:ext cx="7574448" cy="892000"/>
          </a:xfrm>
        </p:spPr>
        <p:txBody>
          <a:bodyPr/>
          <a:lstStyle/>
          <a:p>
            <a:pPr algn="ctr"/>
            <a:r>
              <a:rPr lang="en-US" dirty="0"/>
              <a:t>Detector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926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F501B-28D2-49F7-BF6B-04B7EDDF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2868" y="1879250"/>
            <a:ext cx="5243600" cy="2841200"/>
          </a:xfrm>
        </p:spPr>
        <p:txBody>
          <a:bodyPr/>
          <a:lstStyle/>
          <a:p>
            <a:pPr marL="169329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Estimator employs heatmap for training but computes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keypoints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directly without using heatmap.</a:t>
            </a:r>
          </a:p>
          <a:p>
            <a:pPr marL="169329" indent="0" algn="l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EDCCD5-EAC0-4783-8E2F-822F1849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321" y="832533"/>
            <a:ext cx="7574448" cy="892000"/>
          </a:xfrm>
        </p:spPr>
        <p:txBody>
          <a:bodyPr/>
          <a:lstStyle/>
          <a:p>
            <a:pPr algn="ctr"/>
            <a:r>
              <a:rPr lang="en-US" dirty="0"/>
              <a:t>Estimator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995103-49A1-4A15-A421-B8053548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205" y="3110791"/>
            <a:ext cx="4191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80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121900" tIns="0" rIns="121900" bIns="0" anchor="ctr" anchorCtr="0">
            <a:noAutofit/>
          </a:bodyPr>
          <a:lstStyle/>
          <a:p>
            <a:r>
              <a:rPr lang="en" dirty="0"/>
              <a:t>APPLICATIONS OF POSE ESTIMATION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54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F501B-28D2-49F7-BF6B-04B7EDDF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2868" y="1879250"/>
            <a:ext cx="5243600" cy="2841200"/>
          </a:xfrm>
        </p:spPr>
        <p:txBody>
          <a:bodyPr/>
          <a:lstStyle/>
          <a:p>
            <a:pPr marL="0" lv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Pose estimation can be used to track and measure human movement, which is one of the most obvious applications.</a:t>
            </a:r>
          </a:p>
          <a:p>
            <a:pPr marL="0" lvl="0" indent="0" algn="l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 an AI-powered personal trainer that operates by simply pointing a camera at a person conducting a workout and letting a human pose estimation model (trained on a number of specific poses relevant to a training regimen) determine whether or not a certain exercise has been executed correctly.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EDCCD5-EAC0-4783-8E2F-822F1849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321" y="832533"/>
            <a:ext cx="7574448" cy="892000"/>
          </a:xfrm>
        </p:spPr>
        <p:txBody>
          <a:bodyPr/>
          <a:lstStyle/>
          <a:p>
            <a:pPr algn="ctr"/>
            <a:r>
              <a:rPr lang="en-US" dirty="0"/>
              <a:t>Human Activity and Movement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03F87-959E-4C22-A921-9DE20B2F8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0"/>
          <a:stretch/>
        </p:blipFill>
        <p:spPr bwMode="auto">
          <a:xfrm>
            <a:off x="0" y="2673304"/>
            <a:ext cx="4403324" cy="2182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936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49"/>
          <p:cNvSpPr txBox="1">
            <a:spLocks noGrp="1"/>
          </p:cNvSpPr>
          <p:nvPr>
            <p:ph type="body" idx="1"/>
          </p:nvPr>
        </p:nvSpPr>
        <p:spPr>
          <a:xfrm>
            <a:off x="7251600" y="2630700"/>
            <a:ext cx="4165600" cy="284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9329" indent="0" algn="l">
              <a:lnSpc>
                <a:spcPct val="115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Pose estimation, while not immediately apparent, offers the potential to develop more realistic and responsive augmented reality (AR) experiences.</a:t>
            </a:r>
          </a:p>
          <a:p>
            <a:pPr marL="169329" indent="0" algn="l">
              <a:lnSpc>
                <a:spcPct val="115000"/>
              </a:lnSpc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9329" indent="0" algn="l">
              <a:lnSpc>
                <a:spcPct val="115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metaverse is a hybrid of virtual, augmented, and physical reality that blurs the lines between online and offline activities.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6551720" y="1557767"/>
            <a:ext cx="486558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Augmented Reality </a:t>
            </a:r>
            <a:endParaRPr dirty="0"/>
          </a:p>
        </p:txBody>
      </p:sp>
      <p:sp>
        <p:nvSpPr>
          <p:cNvPr id="776" name="Google Shape;776;p49"/>
          <p:cNvSpPr/>
          <p:nvPr/>
        </p:nvSpPr>
        <p:spPr>
          <a:xfrm>
            <a:off x="1887179" y="1549455"/>
            <a:ext cx="3990135" cy="2702996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7" name="Google Shape;777;p49"/>
          <p:cNvSpPr/>
          <p:nvPr/>
        </p:nvSpPr>
        <p:spPr>
          <a:xfrm>
            <a:off x="1887179" y="1549455"/>
            <a:ext cx="3990135" cy="2702996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8" name="Google Shape;778;p49"/>
          <p:cNvSpPr/>
          <p:nvPr/>
        </p:nvSpPr>
        <p:spPr>
          <a:xfrm>
            <a:off x="1887179" y="1549455"/>
            <a:ext cx="3990135" cy="2702996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79" name="Google Shape;779;p49"/>
          <p:cNvSpPr/>
          <p:nvPr/>
        </p:nvSpPr>
        <p:spPr>
          <a:xfrm>
            <a:off x="929953" y="4998625"/>
            <a:ext cx="5904588" cy="132209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0" name="Google Shape;780;p49"/>
          <p:cNvSpPr/>
          <p:nvPr/>
        </p:nvSpPr>
        <p:spPr>
          <a:xfrm>
            <a:off x="906759" y="4239097"/>
            <a:ext cx="5950543" cy="796675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1" name="Google Shape;781;p49"/>
          <p:cNvSpPr/>
          <p:nvPr/>
        </p:nvSpPr>
        <p:spPr>
          <a:xfrm>
            <a:off x="2800353" y="4700040"/>
            <a:ext cx="2163788" cy="282368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2" name="Google Shape;782;p49"/>
          <p:cNvSpPr/>
          <p:nvPr/>
        </p:nvSpPr>
        <p:spPr>
          <a:xfrm>
            <a:off x="2069819" y="4268669"/>
            <a:ext cx="274837" cy="73071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3" name="Google Shape;783;p49"/>
          <p:cNvSpPr/>
          <p:nvPr/>
        </p:nvSpPr>
        <p:spPr>
          <a:xfrm>
            <a:off x="2314485" y="4268669"/>
            <a:ext cx="264420" cy="73071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4" name="Google Shape;784;p49"/>
          <p:cNvSpPr/>
          <p:nvPr/>
        </p:nvSpPr>
        <p:spPr>
          <a:xfrm>
            <a:off x="2558574" y="4268669"/>
            <a:ext cx="255132" cy="73071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5" name="Google Shape;785;p49"/>
          <p:cNvSpPr/>
          <p:nvPr/>
        </p:nvSpPr>
        <p:spPr>
          <a:xfrm>
            <a:off x="2803240" y="4269246"/>
            <a:ext cx="244715" cy="73071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6" name="Google Shape;786;p49"/>
          <p:cNvSpPr/>
          <p:nvPr/>
        </p:nvSpPr>
        <p:spPr>
          <a:xfrm>
            <a:off x="3047328" y="4269246"/>
            <a:ext cx="235427" cy="73071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7" name="Google Shape;787;p49"/>
          <p:cNvSpPr/>
          <p:nvPr/>
        </p:nvSpPr>
        <p:spPr>
          <a:xfrm>
            <a:off x="3292596" y="4269246"/>
            <a:ext cx="225563" cy="73071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8" name="Google Shape;788;p49"/>
          <p:cNvSpPr/>
          <p:nvPr/>
        </p:nvSpPr>
        <p:spPr>
          <a:xfrm>
            <a:off x="3537262" y="4269245"/>
            <a:ext cx="215697" cy="73672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89" name="Google Shape;789;p49"/>
          <p:cNvSpPr/>
          <p:nvPr/>
        </p:nvSpPr>
        <p:spPr>
          <a:xfrm>
            <a:off x="3781351" y="4269823"/>
            <a:ext cx="209323" cy="73095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0" name="Google Shape;790;p49"/>
          <p:cNvSpPr/>
          <p:nvPr/>
        </p:nvSpPr>
        <p:spPr>
          <a:xfrm>
            <a:off x="4020796" y="4269823"/>
            <a:ext cx="213965" cy="73095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1" name="Google Shape;791;p49"/>
          <p:cNvSpPr/>
          <p:nvPr/>
        </p:nvSpPr>
        <p:spPr>
          <a:xfrm>
            <a:off x="4255622" y="4269823"/>
            <a:ext cx="223831" cy="73672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2" name="Google Shape;792;p49"/>
          <p:cNvSpPr/>
          <p:nvPr/>
        </p:nvSpPr>
        <p:spPr>
          <a:xfrm>
            <a:off x="4501443" y="4270401"/>
            <a:ext cx="234272" cy="73095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3" name="Google Shape;793;p49"/>
          <p:cNvSpPr/>
          <p:nvPr/>
        </p:nvSpPr>
        <p:spPr>
          <a:xfrm>
            <a:off x="4735692" y="4270401"/>
            <a:ext cx="244113" cy="73095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4" name="Google Shape;794;p49"/>
          <p:cNvSpPr/>
          <p:nvPr/>
        </p:nvSpPr>
        <p:spPr>
          <a:xfrm>
            <a:off x="4970493" y="4270400"/>
            <a:ext cx="253977" cy="73672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5" name="Google Shape;795;p49"/>
          <p:cNvSpPr/>
          <p:nvPr/>
        </p:nvSpPr>
        <p:spPr>
          <a:xfrm>
            <a:off x="5204741" y="4271002"/>
            <a:ext cx="263817" cy="73071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6" name="Google Shape;796;p49"/>
          <p:cNvSpPr/>
          <p:nvPr/>
        </p:nvSpPr>
        <p:spPr>
          <a:xfrm>
            <a:off x="5439541" y="4271002"/>
            <a:ext cx="273683" cy="73071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7" name="Google Shape;797;p49"/>
          <p:cNvSpPr/>
          <p:nvPr/>
        </p:nvSpPr>
        <p:spPr>
          <a:xfrm>
            <a:off x="1978197" y="4352157"/>
            <a:ext cx="387920" cy="73071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8" name="Google Shape;798;p49"/>
          <p:cNvSpPr/>
          <p:nvPr/>
        </p:nvSpPr>
        <p:spPr>
          <a:xfrm>
            <a:off x="2339411" y="4352157"/>
            <a:ext cx="271373" cy="73071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99" name="Google Shape;799;p49"/>
          <p:cNvSpPr/>
          <p:nvPr/>
        </p:nvSpPr>
        <p:spPr>
          <a:xfrm>
            <a:off x="2595674" y="4352156"/>
            <a:ext cx="261508" cy="73672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0" name="Google Shape;800;p49"/>
          <p:cNvSpPr/>
          <p:nvPr/>
        </p:nvSpPr>
        <p:spPr>
          <a:xfrm>
            <a:off x="2852539" y="4352734"/>
            <a:ext cx="251644" cy="73095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1" name="Google Shape;801;p49"/>
          <p:cNvSpPr/>
          <p:nvPr/>
        </p:nvSpPr>
        <p:spPr>
          <a:xfrm>
            <a:off x="3109956" y="4352734"/>
            <a:ext cx="241803" cy="73095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2" name="Google Shape;802;p49"/>
          <p:cNvSpPr/>
          <p:nvPr/>
        </p:nvSpPr>
        <p:spPr>
          <a:xfrm>
            <a:off x="3366797" y="4352733"/>
            <a:ext cx="231939" cy="73672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3" name="Google Shape;803;p49"/>
          <p:cNvSpPr/>
          <p:nvPr/>
        </p:nvSpPr>
        <p:spPr>
          <a:xfrm>
            <a:off x="3623061" y="4353311"/>
            <a:ext cx="222097" cy="73095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4" name="Google Shape;804;p49"/>
          <p:cNvSpPr/>
          <p:nvPr/>
        </p:nvSpPr>
        <p:spPr>
          <a:xfrm>
            <a:off x="3879925" y="4353311"/>
            <a:ext cx="219764" cy="73095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5" name="Google Shape;805;p49"/>
          <p:cNvSpPr/>
          <p:nvPr/>
        </p:nvSpPr>
        <p:spPr>
          <a:xfrm>
            <a:off x="4127478" y="4353311"/>
            <a:ext cx="228473" cy="73672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6" name="Google Shape;806;p49"/>
          <p:cNvSpPr/>
          <p:nvPr/>
        </p:nvSpPr>
        <p:spPr>
          <a:xfrm>
            <a:off x="4386075" y="4353889"/>
            <a:ext cx="238892" cy="73095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7" name="Google Shape;807;p49"/>
          <p:cNvSpPr/>
          <p:nvPr/>
        </p:nvSpPr>
        <p:spPr>
          <a:xfrm>
            <a:off x="4633075" y="4353889"/>
            <a:ext cx="248155" cy="73095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8" name="Google Shape;808;p49"/>
          <p:cNvSpPr/>
          <p:nvPr/>
        </p:nvSpPr>
        <p:spPr>
          <a:xfrm>
            <a:off x="4879474" y="4353888"/>
            <a:ext cx="258621" cy="73672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09" name="Google Shape;809;p49"/>
          <p:cNvSpPr/>
          <p:nvPr/>
        </p:nvSpPr>
        <p:spPr>
          <a:xfrm>
            <a:off x="5126474" y="4354490"/>
            <a:ext cx="267884" cy="73071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0" name="Google Shape;810;p49"/>
          <p:cNvSpPr/>
          <p:nvPr/>
        </p:nvSpPr>
        <p:spPr>
          <a:xfrm>
            <a:off x="5372873" y="4354489"/>
            <a:ext cx="430241" cy="73648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1" name="Google Shape;811;p49"/>
          <p:cNvSpPr/>
          <p:nvPr/>
        </p:nvSpPr>
        <p:spPr>
          <a:xfrm>
            <a:off x="1700498" y="4605533"/>
            <a:ext cx="434860" cy="73071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2" name="Google Shape;812;p49"/>
          <p:cNvSpPr/>
          <p:nvPr/>
        </p:nvSpPr>
        <p:spPr>
          <a:xfrm>
            <a:off x="2113295" y="4605533"/>
            <a:ext cx="303252" cy="73071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3" name="Google Shape;813;p49"/>
          <p:cNvSpPr/>
          <p:nvPr/>
        </p:nvSpPr>
        <p:spPr>
          <a:xfrm>
            <a:off x="2407260" y="4605532"/>
            <a:ext cx="292811" cy="73648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4" name="Google Shape;814;p49"/>
          <p:cNvSpPr/>
          <p:nvPr/>
        </p:nvSpPr>
        <p:spPr>
          <a:xfrm>
            <a:off x="2700625" y="4606110"/>
            <a:ext cx="282969" cy="73071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5" name="Google Shape;815;p49"/>
          <p:cNvSpPr/>
          <p:nvPr/>
        </p:nvSpPr>
        <p:spPr>
          <a:xfrm>
            <a:off x="3000387" y="4606110"/>
            <a:ext cx="1590944" cy="74225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6" name="Google Shape;816;p49"/>
          <p:cNvSpPr/>
          <p:nvPr/>
        </p:nvSpPr>
        <p:spPr>
          <a:xfrm>
            <a:off x="4609882" y="4607264"/>
            <a:ext cx="275415" cy="73672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7" name="Google Shape;817;p49"/>
          <p:cNvSpPr/>
          <p:nvPr/>
        </p:nvSpPr>
        <p:spPr>
          <a:xfrm>
            <a:off x="4893380" y="4607842"/>
            <a:ext cx="285280" cy="73095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8" name="Google Shape;818;p49"/>
          <p:cNvSpPr/>
          <p:nvPr/>
        </p:nvSpPr>
        <p:spPr>
          <a:xfrm>
            <a:off x="5176904" y="4607841"/>
            <a:ext cx="295721" cy="73672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19" name="Google Shape;819;p49"/>
          <p:cNvSpPr/>
          <p:nvPr/>
        </p:nvSpPr>
        <p:spPr>
          <a:xfrm>
            <a:off x="5461003" y="4608419"/>
            <a:ext cx="304984" cy="73095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0" name="Google Shape;820;p49"/>
          <p:cNvSpPr/>
          <p:nvPr/>
        </p:nvSpPr>
        <p:spPr>
          <a:xfrm>
            <a:off x="5745682" y="4608419"/>
            <a:ext cx="314849" cy="73095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1" name="Google Shape;821;p49"/>
          <p:cNvSpPr/>
          <p:nvPr/>
        </p:nvSpPr>
        <p:spPr>
          <a:xfrm>
            <a:off x="1886602" y="4435645"/>
            <a:ext cx="549073" cy="73095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2" name="Google Shape;822;p49"/>
          <p:cNvSpPr/>
          <p:nvPr/>
        </p:nvSpPr>
        <p:spPr>
          <a:xfrm>
            <a:off x="2420589" y="4435644"/>
            <a:ext cx="275992" cy="73672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3" name="Google Shape;823;p49"/>
          <p:cNvSpPr/>
          <p:nvPr/>
        </p:nvSpPr>
        <p:spPr>
          <a:xfrm>
            <a:off x="2689604" y="4436222"/>
            <a:ext cx="266152" cy="73095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4" name="Google Shape;824;p49"/>
          <p:cNvSpPr/>
          <p:nvPr/>
        </p:nvSpPr>
        <p:spPr>
          <a:xfrm>
            <a:off x="2959798" y="4436222"/>
            <a:ext cx="255709" cy="73095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5" name="Google Shape;825;p49"/>
          <p:cNvSpPr/>
          <p:nvPr/>
        </p:nvSpPr>
        <p:spPr>
          <a:xfrm>
            <a:off x="3228235" y="4436221"/>
            <a:ext cx="246423" cy="73672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6" name="Google Shape;826;p49"/>
          <p:cNvSpPr/>
          <p:nvPr/>
        </p:nvSpPr>
        <p:spPr>
          <a:xfrm>
            <a:off x="3497251" y="4436799"/>
            <a:ext cx="236581" cy="73095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7" name="Google Shape;827;p49"/>
          <p:cNvSpPr/>
          <p:nvPr/>
        </p:nvSpPr>
        <p:spPr>
          <a:xfrm>
            <a:off x="3765689" y="4436799"/>
            <a:ext cx="230207" cy="73095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8" name="Google Shape;828;p49"/>
          <p:cNvSpPr/>
          <p:nvPr/>
        </p:nvSpPr>
        <p:spPr>
          <a:xfrm>
            <a:off x="4030084" y="4436799"/>
            <a:ext cx="234849" cy="73672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29" name="Google Shape;829;p49"/>
          <p:cNvSpPr/>
          <p:nvPr/>
        </p:nvSpPr>
        <p:spPr>
          <a:xfrm>
            <a:off x="4288680" y="4437401"/>
            <a:ext cx="244691" cy="73071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0" name="Google Shape;830;p49"/>
          <p:cNvSpPr/>
          <p:nvPr/>
        </p:nvSpPr>
        <p:spPr>
          <a:xfrm>
            <a:off x="4547831" y="4437401"/>
            <a:ext cx="254555" cy="73071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1" name="Google Shape;831;p49"/>
          <p:cNvSpPr/>
          <p:nvPr/>
        </p:nvSpPr>
        <p:spPr>
          <a:xfrm>
            <a:off x="4806571" y="4437906"/>
            <a:ext cx="264251" cy="73143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2" name="Google Shape;832;p49"/>
          <p:cNvSpPr/>
          <p:nvPr/>
        </p:nvSpPr>
        <p:spPr>
          <a:xfrm>
            <a:off x="5065578" y="4437978"/>
            <a:ext cx="274284" cy="73071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3" name="Google Shape;833;p49"/>
          <p:cNvSpPr/>
          <p:nvPr/>
        </p:nvSpPr>
        <p:spPr>
          <a:xfrm>
            <a:off x="5324752" y="4437977"/>
            <a:ext cx="283547" cy="73648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4" name="Google Shape;834;p49"/>
          <p:cNvSpPr/>
          <p:nvPr/>
        </p:nvSpPr>
        <p:spPr>
          <a:xfrm>
            <a:off x="5584503" y="4438557"/>
            <a:ext cx="293965" cy="73071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5" name="Google Shape;835;p49"/>
          <p:cNvSpPr/>
          <p:nvPr/>
        </p:nvSpPr>
        <p:spPr>
          <a:xfrm>
            <a:off x="1793249" y="4520890"/>
            <a:ext cx="729403" cy="73071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6" name="Google Shape;836;p49"/>
          <p:cNvSpPr/>
          <p:nvPr/>
        </p:nvSpPr>
        <p:spPr>
          <a:xfrm>
            <a:off x="2512763" y="4520889"/>
            <a:ext cx="280660" cy="73648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7" name="Google Shape;837;p49"/>
          <p:cNvSpPr/>
          <p:nvPr/>
        </p:nvSpPr>
        <p:spPr>
          <a:xfrm>
            <a:off x="2795131" y="4521467"/>
            <a:ext cx="270795" cy="73071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8" name="Google Shape;838;p49"/>
          <p:cNvSpPr/>
          <p:nvPr/>
        </p:nvSpPr>
        <p:spPr>
          <a:xfrm>
            <a:off x="3076320" y="4521467"/>
            <a:ext cx="260931" cy="73071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39" name="Google Shape;839;p49"/>
          <p:cNvSpPr/>
          <p:nvPr/>
        </p:nvSpPr>
        <p:spPr>
          <a:xfrm>
            <a:off x="3357533" y="4522045"/>
            <a:ext cx="251067" cy="73071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0" name="Google Shape;840;p49"/>
          <p:cNvSpPr/>
          <p:nvPr/>
        </p:nvSpPr>
        <p:spPr>
          <a:xfrm>
            <a:off x="3638724" y="4522045"/>
            <a:ext cx="241225" cy="73071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1" name="Google Shape;841;p49"/>
          <p:cNvSpPr/>
          <p:nvPr/>
        </p:nvSpPr>
        <p:spPr>
          <a:xfrm>
            <a:off x="3919336" y="4522044"/>
            <a:ext cx="241225" cy="73648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2" name="Google Shape;842;p49"/>
          <p:cNvSpPr/>
          <p:nvPr/>
        </p:nvSpPr>
        <p:spPr>
          <a:xfrm>
            <a:off x="4190684" y="4522622"/>
            <a:ext cx="251067" cy="73071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3" name="Google Shape;843;p49"/>
          <p:cNvSpPr/>
          <p:nvPr/>
        </p:nvSpPr>
        <p:spPr>
          <a:xfrm>
            <a:off x="4462032" y="4522622"/>
            <a:ext cx="260931" cy="73071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4" name="Google Shape;844;p49"/>
          <p:cNvSpPr/>
          <p:nvPr/>
        </p:nvSpPr>
        <p:spPr>
          <a:xfrm>
            <a:off x="4733357" y="4522621"/>
            <a:ext cx="270795" cy="73648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5" name="Google Shape;845;p49"/>
          <p:cNvSpPr/>
          <p:nvPr/>
        </p:nvSpPr>
        <p:spPr>
          <a:xfrm>
            <a:off x="5004706" y="4523199"/>
            <a:ext cx="280636" cy="73071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6" name="Google Shape;846;p49"/>
          <p:cNvSpPr/>
          <p:nvPr/>
        </p:nvSpPr>
        <p:spPr>
          <a:xfrm>
            <a:off x="5276055" y="4523199"/>
            <a:ext cx="290500" cy="73071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7" name="Google Shape;847;p49"/>
          <p:cNvSpPr/>
          <p:nvPr/>
        </p:nvSpPr>
        <p:spPr>
          <a:xfrm>
            <a:off x="5548558" y="4523199"/>
            <a:ext cx="420953" cy="73648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48" name="Google Shape;848;p49"/>
          <p:cNvSpPr/>
          <p:nvPr/>
        </p:nvSpPr>
        <p:spPr>
          <a:xfrm>
            <a:off x="912557" y="4989338"/>
            <a:ext cx="5939380" cy="46989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49" name="Google Shape;8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761" y="1679720"/>
            <a:ext cx="3694177" cy="2431283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49"/>
          <p:cNvSpPr/>
          <p:nvPr/>
        </p:nvSpPr>
        <p:spPr>
          <a:xfrm>
            <a:off x="1960803" y="1549455"/>
            <a:ext cx="3916511" cy="2529067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1DB16E3-6169-479F-8C28-67FEB00D52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1" y="1679119"/>
            <a:ext cx="3707872" cy="2431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704000" y="456000"/>
            <a:ext cx="8784000" cy="89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919733" y="2464465"/>
            <a:ext cx="2885200" cy="3212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431462" y="2883100"/>
            <a:ext cx="3161469" cy="568800"/>
          </a:xfrm>
          <a:prstGeom prst="rect">
            <a:avLst/>
          </a:prstGeom>
        </p:spPr>
        <p:txBody>
          <a:bodyPr spcFirstLastPara="1" wrap="square" lIns="121900" tIns="0" rIns="121900" bIns="0" anchor="t" anchorCtr="0">
            <a:noAutofit/>
          </a:bodyPr>
          <a:lstStyle/>
          <a:p>
            <a:pPr marL="0" indent="0"/>
            <a:r>
              <a:rPr lang="en" dirty="0"/>
              <a:t>POSE ESTIMATION</a:t>
            </a:r>
            <a:endParaRPr dirty="0"/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6415567" y="2464535"/>
            <a:ext cx="2885200" cy="3212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7439529" y="2786207"/>
            <a:ext cx="2885200" cy="568800"/>
          </a:xfrm>
          <a:prstGeom prst="rect">
            <a:avLst/>
          </a:prstGeom>
        </p:spPr>
        <p:txBody>
          <a:bodyPr spcFirstLastPara="1" wrap="square" lIns="121900" tIns="0" rIns="121900" bIns="0" anchor="t" anchorCtr="0">
            <a:noAutofit/>
          </a:bodyPr>
          <a:lstStyle/>
          <a:p>
            <a:pPr marL="0" indent="0"/>
            <a:r>
              <a:rPr lang="en-US" dirty="0"/>
              <a:t>BLAZEPOSE</a:t>
            </a:r>
            <a:endParaRPr dirty="0"/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919733" y="4344381"/>
            <a:ext cx="2885200" cy="3212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635650" y="4764624"/>
            <a:ext cx="2885200" cy="568800"/>
          </a:xfrm>
          <a:prstGeom prst="rect">
            <a:avLst/>
          </a:prstGeom>
        </p:spPr>
        <p:txBody>
          <a:bodyPr spcFirstLastPara="1" wrap="square" lIns="121900" tIns="0" rIns="121900" bIns="0" anchor="t" anchorCtr="0">
            <a:noAutofit/>
          </a:bodyPr>
          <a:lstStyle/>
          <a:p>
            <a:pPr marL="0" indent="0"/>
            <a:r>
              <a:rPr lang="en" dirty="0"/>
              <a:t>K NEAREST NEIGHBOUR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6415567" y="4344451"/>
            <a:ext cx="2885200" cy="3212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6415566" y="4764624"/>
            <a:ext cx="3909163" cy="568800"/>
          </a:xfrm>
          <a:prstGeom prst="rect">
            <a:avLst/>
          </a:prstGeom>
        </p:spPr>
        <p:txBody>
          <a:bodyPr spcFirstLastPara="1" wrap="square" lIns="121900" tIns="0" rIns="121900" bIns="0" anchor="t" anchorCtr="0">
            <a:noAutofit/>
          </a:bodyPr>
          <a:lstStyle/>
          <a:p>
            <a:pPr marL="0" indent="0"/>
            <a:r>
              <a:rPr lang="en-US" dirty="0"/>
              <a:t>APPLICATIONS OF POSE ESTIMATION</a:t>
            </a:r>
            <a:endParaRPr dirty="0"/>
          </a:p>
          <a:p>
            <a:pPr marL="0" indent="0"/>
            <a:endParaRPr dirty="0"/>
          </a:p>
          <a:p>
            <a:pPr marL="0" indent="0"/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F501B-28D2-49F7-BF6B-04B7EDDF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2868" y="1879250"/>
            <a:ext cx="5243600" cy="2841200"/>
          </a:xfrm>
        </p:spPr>
        <p:txBody>
          <a:bodyPr/>
          <a:lstStyle/>
          <a:p>
            <a:pPr marL="169329" indent="0" algn="l">
              <a:lnSpc>
                <a:spcPct val="115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Character animation has traditionally been a labor-intensive technique that relies on large, expensive motion capture devices. </a:t>
            </a:r>
          </a:p>
          <a:p>
            <a:pPr marL="169329" indent="0" algn="l">
              <a:lnSpc>
                <a:spcPct val="115000"/>
              </a:lnSpc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9329" indent="0" algn="l">
              <a:lnSpc>
                <a:spcPct val="115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with the development of deep learning approaches to pose estimation, these systems have the potential to be streamlined and automated in many ways.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EDCCD5-EAC0-4783-8E2F-822F1849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321" y="832533"/>
            <a:ext cx="7574448" cy="892000"/>
          </a:xfrm>
        </p:spPr>
        <p:txBody>
          <a:bodyPr/>
          <a:lstStyle/>
          <a:p>
            <a:pPr algn="ctr"/>
            <a:r>
              <a:rPr lang="en-US" dirty="0"/>
              <a:t>Animation and Gaming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547425-D50A-4EAA-AE1F-59EF380EFE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7" t="31430" r="3200" b="3809"/>
          <a:stretch/>
        </p:blipFill>
        <p:spPr bwMode="auto">
          <a:xfrm>
            <a:off x="0" y="2715531"/>
            <a:ext cx="4594900" cy="22115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10297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F501B-28D2-49F7-BF6B-04B7EDDF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2868" y="1879250"/>
            <a:ext cx="5243600" cy="2841200"/>
          </a:xfrm>
        </p:spPr>
        <p:txBody>
          <a:bodyPr/>
          <a:lstStyle/>
          <a:p>
            <a:pPr marL="169329" indent="0" algn="l">
              <a:lnSpc>
                <a:spcPct val="115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Traditionally, 2D vision systems have been used in industrial robotics to enable robots to accomplish their varied jobs. </a:t>
            </a:r>
          </a:p>
          <a:p>
            <a:pPr marL="169329" indent="0" algn="l">
              <a:lnSpc>
                <a:spcPct val="115000"/>
              </a:lnSpc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9329" indent="0" algn="l">
              <a:lnSpc>
                <a:spcPct val="115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However, with the introduction of 3D pose estimation, the possibility of creating more responsive, adaptable, and precise robotics systems now exists.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9329" indent="0" algn="l">
              <a:lnSpc>
                <a:spcPct val="115000"/>
              </a:lnSpc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EDCCD5-EAC0-4783-8E2F-822F1849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321" y="832533"/>
            <a:ext cx="7574448" cy="892000"/>
          </a:xfrm>
        </p:spPr>
        <p:txBody>
          <a:bodyPr/>
          <a:lstStyle/>
          <a:p>
            <a:pPr algn="ctr"/>
            <a:r>
              <a:rPr lang="en-US" dirty="0"/>
              <a:t>Robotics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513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6711519" y="-79573"/>
            <a:ext cx="3535808" cy="1402345"/>
          </a:xfrm>
          <a:prstGeom prst="rect">
            <a:avLst/>
          </a:prstGeom>
        </p:spPr>
        <p:txBody>
          <a:bodyPr spcFirstLastPara="1" wrap="square" lIns="121900" tIns="0" rIns="121900" bIns="0" anchor="ctr" anchorCtr="0">
            <a:no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THANK YOU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3C914-DCB8-40E9-811C-3C34F8DE1E67}"/>
              </a:ext>
            </a:extLst>
          </p:cNvPr>
          <p:cNvSpPr txBox="1"/>
          <p:nvPr/>
        </p:nvSpPr>
        <p:spPr>
          <a:xfrm>
            <a:off x="5521911" y="1953087"/>
            <a:ext cx="542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0" i="0" u="none" strike="noStrike" dirty="0">
                <a:solidFill>
                  <a:srgbClr val="002060"/>
                </a:solidFill>
                <a:effectLst/>
                <a:latin typeface="Arvo"/>
              </a:rPr>
              <a:t>VENKATAKRISHNAN R                           -  20078</a:t>
            </a:r>
            <a:r>
              <a:rPr lang="en-US" b="0" i="0" dirty="0">
                <a:solidFill>
                  <a:srgbClr val="F3F3F3"/>
                </a:solidFill>
                <a:effectLst/>
                <a:latin typeface="Arvo"/>
              </a:rPr>
              <a:t>​</a:t>
            </a:r>
          </a:p>
          <a:p>
            <a:pPr fontAlgn="base"/>
            <a:r>
              <a:rPr lang="en-US" b="0" i="0" u="none" strike="noStrike" dirty="0">
                <a:solidFill>
                  <a:srgbClr val="002060"/>
                </a:solidFill>
                <a:effectLst/>
                <a:latin typeface="Arvo"/>
              </a:rPr>
              <a:t>B SIVA JYOTHI NATHA  REDDY              -  20063</a:t>
            </a:r>
            <a:r>
              <a:rPr lang="en-US" b="0" i="0" dirty="0">
                <a:solidFill>
                  <a:srgbClr val="F3F3F3"/>
                </a:solidFill>
                <a:effectLst/>
                <a:latin typeface="Arvo"/>
              </a:rPr>
              <a:t>​</a:t>
            </a:r>
          </a:p>
          <a:p>
            <a:pPr fontAlgn="base"/>
            <a:r>
              <a:rPr lang="en-US" b="0" i="0" u="none" strike="noStrike" dirty="0">
                <a:solidFill>
                  <a:srgbClr val="002060"/>
                </a:solidFill>
                <a:effectLst/>
                <a:latin typeface="Arvo"/>
              </a:rPr>
              <a:t>SARTHAK YADAV                                    - 20055</a:t>
            </a:r>
          </a:p>
          <a:p>
            <a:pPr algn="l" rtl="0" fontAlgn="base"/>
            <a:r>
              <a:rPr lang="en-US" b="0" i="0" u="none" strike="noStrike" dirty="0">
                <a:solidFill>
                  <a:srgbClr val="002060"/>
                </a:solidFill>
                <a:effectLst/>
                <a:latin typeface="Arvo"/>
              </a:rPr>
              <a:t>SHAIK HUZAIFA FAZIL                            - 20060</a:t>
            </a:r>
            <a:r>
              <a:rPr lang="en-US" b="0" i="0" dirty="0">
                <a:solidFill>
                  <a:srgbClr val="F3F3F3"/>
                </a:solidFill>
                <a:effectLst/>
                <a:latin typeface="Arvo"/>
              </a:rPr>
              <a:t>​</a:t>
            </a:r>
            <a:endParaRPr lang="en-US" b="0" i="0" dirty="0">
              <a:solidFill>
                <a:srgbClr val="F3F3F3"/>
              </a:solidFill>
              <a:effectLst/>
              <a:latin typeface="Arial" panose="020B0604020202020204" pitchFamily="34" charset="0"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2060"/>
                </a:solidFill>
                <a:effectLst/>
                <a:latin typeface="Arvo"/>
              </a:rPr>
              <a:t>PRAVINE MUKESH                                 - 20050</a:t>
            </a:r>
            <a:endParaRPr lang="en-US" b="0" i="0" dirty="0">
              <a:solidFill>
                <a:srgbClr val="F3F3F3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121900" tIns="0" rIns="121900" bIns="0" anchor="ctr" anchorCtr="0">
            <a:noAutofit/>
          </a:bodyPr>
          <a:lstStyle/>
          <a:p>
            <a:r>
              <a:rPr lang="en" dirty="0"/>
              <a:t>POSE ESTIMATION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6096000" y="2491809"/>
            <a:ext cx="5243600" cy="284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9329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Pose estimation is a computer vision task that infers a person's or object's pose from a photograph or video. </a:t>
            </a:r>
          </a:p>
          <a:p>
            <a:pPr marL="169329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Pose estimation can alternatively be defined as the challenge of determining the location and orientation of a camera in relation to a person or an item.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381;p33">
            <a:extLst>
              <a:ext uri="{FF2B5EF4-FFF2-40B4-BE49-F238E27FC236}">
                <a16:creationId xmlns:a16="http://schemas.microsoft.com/office/drawing/2014/main" id="{6F930AA5-2EA1-4CEB-9C5C-6942F071C244}"/>
              </a:ext>
            </a:extLst>
          </p:cNvPr>
          <p:cNvSpPr txBox="1">
            <a:spLocks noGrp="1"/>
          </p:cNvSpPr>
          <p:nvPr/>
        </p:nvSpPr>
        <p:spPr>
          <a:xfrm>
            <a:off x="6466310" y="1596013"/>
            <a:ext cx="450298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Pose Estimation 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F501B-28D2-49F7-BF6B-04B7EDDF5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72868" y="1879250"/>
            <a:ext cx="5243600" cy="2841200"/>
          </a:xfrm>
        </p:spPr>
        <p:txBody>
          <a:bodyPr/>
          <a:lstStyle/>
          <a:p>
            <a:pPr marL="169329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monitor an object or person (or numerous individuals) in real-world space at an extraordinarily detailed level using posture estimation. </a:t>
            </a:r>
          </a:p>
          <a:p>
            <a:pPr marL="169329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tremendous capacity brings up a plethora of potential uses.</a:t>
            </a:r>
          </a:p>
          <a:p>
            <a:pPr marL="169329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Pose estimation, in addition to tracking human movement and activity, has a wide range of applications, including: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Augmented Reality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Animation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Robotics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9329" indent="0" algn="l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EDCCD5-EAC0-4783-8E2F-822F1849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321" y="832533"/>
            <a:ext cx="7574448" cy="892000"/>
          </a:xfrm>
        </p:spPr>
        <p:txBody>
          <a:bodyPr/>
          <a:lstStyle/>
          <a:p>
            <a:pPr algn="ctr"/>
            <a:r>
              <a:rPr lang="en-US" dirty="0"/>
              <a:t>Why does Pose Estimation matter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1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6096000" y="2491809"/>
            <a:ext cx="5243600" cy="284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9329" indent="0" algn="just">
              <a:lnSpc>
                <a:spcPct val="115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goal is to track down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keypoints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the video.</a:t>
            </a:r>
          </a:p>
          <a:p>
            <a:pPr marL="169329" indent="0" algn="just">
              <a:lnSpc>
                <a:spcPct val="115000"/>
              </a:lnSpc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9329" indent="0" algn="just">
              <a:lnSpc>
                <a:spcPct val="115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keypoints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indicate important joints such as elbows, knees, wrists, and so on while working with individuals. </a:t>
            </a:r>
          </a:p>
          <a:p>
            <a:pPr marL="169329" indent="0" algn="just">
              <a:lnSpc>
                <a:spcPct val="115000"/>
              </a:lnSpc>
              <a:buNone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9329" indent="0" algn="just">
              <a:lnSpc>
                <a:spcPct val="115000"/>
              </a:lnSpc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Keypoints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will be in different places compared to others if we bend our arms or legs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Google Shape;381;p33">
            <a:extLst>
              <a:ext uri="{FF2B5EF4-FFF2-40B4-BE49-F238E27FC236}">
                <a16:creationId xmlns:a16="http://schemas.microsoft.com/office/drawing/2014/main" id="{6F930AA5-2EA1-4CEB-9C5C-6942F071C244}"/>
              </a:ext>
            </a:extLst>
          </p:cNvPr>
          <p:cNvSpPr txBox="1">
            <a:spLocks noGrp="1"/>
          </p:cNvSpPr>
          <p:nvPr/>
        </p:nvSpPr>
        <p:spPr>
          <a:xfrm>
            <a:off x="5615054" y="1072230"/>
            <a:ext cx="6205491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Logic Behind Behind Pose Estimation </a:t>
            </a:r>
            <a:endParaRPr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827ED7-0DB0-4873-9185-12F07BFEC147}"/>
              </a:ext>
            </a:extLst>
          </p:cNvPr>
          <p:cNvSpPr/>
          <p:nvPr/>
        </p:nvSpPr>
        <p:spPr>
          <a:xfrm>
            <a:off x="0" y="2565647"/>
            <a:ext cx="4421080" cy="23437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Human Pose Estimation using OpenCV &amp; Python - TechVidvan">
            <a:extLst>
              <a:ext uri="{FF2B5EF4-FFF2-40B4-BE49-F238E27FC236}">
                <a16:creationId xmlns:a16="http://schemas.microsoft.com/office/drawing/2014/main" id="{06D21389-B9E5-4479-9263-AE1120315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54" y="2707541"/>
            <a:ext cx="2324735" cy="2272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616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6096000" y="1683941"/>
            <a:ext cx="5243600" cy="284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69329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MediaPipe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framework for creating applied machine learning pipelines that are multimodal (e.g. video, audio, any time series data) and cross platform (i.e. Android, iOS, web, edge devices). </a:t>
            </a:r>
          </a:p>
          <a:p>
            <a:pPr marL="169329" indent="0" algn="l">
              <a:lnSpc>
                <a:spcPct val="107000"/>
              </a:lnSpc>
              <a:spcAft>
                <a:spcPts val="800"/>
              </a:spcAft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Cutting Edge ML Model 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Face Detection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 – hand Tracking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Hair Segmentation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 Detection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Objectron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3D Object Detection and Tracking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AutoFlip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Automatic video Cropping Pipeline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9329" indent="0" algn="l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381;p33">
            <a:extLst>
              <a:ext uri="{FF2B5EF4-FFF2-40B4-BE49-F238E27FC236}">
                <a16:creationId xmlns:a16="http://schemas.microsoft.com/office/drawing/2014/main" id="{6F930AA5-2EA1-4CEB-9C5C-6942F071C244}"/>
              </a:ext>
            </a:extLst>
          </p:cNvPr>
          <p:cNvSpPr txBox="1">
            <a:spLocks noGrp="1"/>
          </p:cNvSpPr>
          <p:nvPr/>
        </p:nvSpPr>
        <p:spPr>
          <a:xfrm>
            <a:off x="6466310" y="855991"/>
            <a:ext cx="450298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MediaPipe</a:t>
            </a:r>
            <a:endParaRPr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49898C-6279-4363-A73B-D577F56BDC1E}"/>
              </a:ext>
            </a:extLst>
          </p:cNvPr>
          <p:cNvSpPr/>
          <p:nvPr/>
        </p:nvSpPr>
        <p:spPr>
          <a:xfrm>
            <a:off x="0" y="2565646"/>
            <a:ext cx="4421080" cy="23437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Home - mediapipe">
            <a:extLst>
              <a:ext uri="{FF2B5EF4-FFF2-40B4-BE49-F238E27FC236}">
                <a16:creationId xmlns:a16="http://schemas.microsoft.com/office/drawing/2014/main" id="{B3A946CE-4E6A-4E93-A25C-4E5BEC14C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05" y="3124516"/>
            <a:ext cx="41052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26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606400" y="3619500"/>
            <a:ext cx="11233600" cy="597200"/>
          </a:xfrm>
          <a:prstGeom prst="rect">
            <a:avLst/>
          </a:prstGeom>
        </p:spPr>
        <p:txBody>
          <a:bodyPr spcFirstLastPara="1" wrap="square" lIns="121900" tIns="0" rIns="121900" bIns="0" anchor="ctr" anchorCtr="0">
            <a:noAutofit/>
          </a:bodyPr>
          <a:lstStyle/>
          <a:p>
            <a:r>
              <a:rPr lang="en" dirty="0"/>
              <a:t>K NEAREST NEIGHBOUR 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606400" y="2867800"/>
            <a:ext cx="11233600" cy="652800"/>
          </a:xfrm>
          <a:prstGeom prst="rect">
            <a:avLst/>
          </a:prstGeom>
        </p:spPr>
        <p:txBody>
          <a:bodyPr spcFirstLastPara="1" wrap="square" lIns="121900" tIns="0" rIns="121900" bIns="0" anchor="b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85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3362400" y="3120432"/>
            <a:ext cx="5467200" cy="1078000"/>
          </a:xfrm>
          <a:prstGeom prst="rect">
            <a:avLst/>
          </a:prstGeom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indent="0"/>
            <a:r>
              <a:rPr lang="en" dirty="0"/>
              <a:t>“</a:t>
            </a:r>
            <a:r>
              <a:rPr lang="en-US" dirty="0"/>
              <a:t>A k-nearest-neighbor algorithm, abbreviated as </a:t>
            </a:r>
            <a:r>
              <a:rPr lang="en-US" dirty="0" err="1"/>
              <a:t>knn</a:t>
            </a:r>
            <a:r>
              <a:rPr lang="en-US" dirty="0"/>
              <a:t>, is a data categorization method that calculates how probable a data point is to belong to one of two groups based on which group the data points closest to it belong to.”</a:t>
            </a:r>
            <a:endParaRPr dirty="0"/>
          </a:p>
          <a:p>
            <a:pPr marL="0" indent="0"/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893</Words>
  <Application>Microsoft Office PowerPoint</Application>
  <PresentationFormat>Widescreen</PresentationFormat>
  <Paragraphs>102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9" baseType="lpstr">
      <vt:lpstr>Anaheim</vt:lpstr>
      <vt:lpstr>Arial</vt:lpstr>
      <vt:lpstr>Arvo</vt:lpstr>
      <vt:lpstr>Barlow</vt:lpstr>
      <vt:lpstr>Barlow Condensed ExtraBold</vt:lpstr>
      <vt:lpstr>Calibri</vt:lpstr>
      <vt:lpstr>Calibri Light</vt:lpstr>
      <vt:lpstr>Nunito Light</vt:lpstr>
      <vt:lpstr>Overpass Mono</vt:lpstr>
      <vt:lpstr>Raleway SemiBold</vt:lpstr>
      <vt:lpstr>Roboto</vt:lpstr>
      <vt:lpstr>Roboto Condensed Light</vt:lpstr>
      <vt:lpstr>Symbol</vt:lpstr>
      <vt:lpstr>Times New Roman</vt:lpstr>
      <vt:lpstr>Office Theme</vt:lpstr>
      <vt:lpstr>Programming Lesson by Slidesgo</vt:lpstr>
      <vt:lpstr>1_Programming Lesson by Slidesgo</vt:lpstr>
      <vt:lpstr>AI POWERED GYM TRAINER</vt:lpstr>
      <vt:lpstr>TABLE OF CONTENTS</vt:lpstr>
      <vt:lpstr>POSE ESTIMATION</vt:lpstr>
      <vt:lpstr>PowerPoint Presentation</vt:lpstr>
      <vt:lpstr>Why does Pose Estimation matter</vt:lpstr>
      <vt:lpstr>PowerPoint Presentation</vt:lpstr>
      <vt:lpstr>PowerPoint Presentation</vt:lpstr>
      <vt:lpstr>K NEAREST NEIGHBOUR </vt:lpstr>
      <vt:lpstr>PowerPoint Presentation</vt:lpstr>
      <vt:lpstr>KNN ALGORITHM</vt:lpstr>
      <vt:lpstr>Advantages and Disadvantages </vt:lpstr>
      <vt:lpstr>BLAZEPOSE</vt:lpstr>
      <vt:lpstr>PowerPoint Presentation</vt:lpstr>
      <vt:lpstr>PowerPoint Presentation</vt:lpstr>
      <vt:lpstr>Detector</vt:lpstr>
      <vt:lpstr>Estimator</vt:lpstr>
      <vt:lpstr>APPLICATIONS OF POSE ESTIMATION</vt:lpstr>
      <vt:lpstr>Human Activity and Movement</vt:lpstr>
      <vt:lpstr>Augmented Reality </vt:lpstr>
      <vt:lpstr>Animation and Gaming</vt:lpstr>
      <vt:lpstr>Robotics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POSE ESTIMATION</dc:title>
  <dc:creator>Sarthak Yadav</dc:creator>
  <cp:lastModifiedBy>Sarthak Yadav</cp:lastModifiedBy>
  <cp:revision>4</cp:revision>
  <dcterms:created xsi:type="dcterms:W3CDTF">2021-12-16T11:22:46Z</dcterms:created>
  <dcterms:modified xsi:type="dcterms:W3CDTF">2021-12-16T16:44:56Z</dcterms:modified>
</cp:coreProperties>
</file>