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FA92A-5DE2-4B66-A2E8-D974FA335C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338427-27A5-461D-817B-2A7415186C49}">
      <dgm:prSet phldrT="[文本]"/>
      <dgm:spPr/>
      <dgm:t>
        <a:bodyPr/>
        <a:lstStyle/>
        <a:p>
          <a:r>
            <a:rPr lang="en-US" altLang="zh-CN" dirty="0" smtClean="0"/>
            <a:t>Ultimate Note</a:t>
          </a:r>
          <a:r>
            <a:rPr lang="zh-CN" altLang="en-US" dirty="0" smtClean="0"/>
            <a:t>应用</a:t>
          </a:r>
          <a:endParaRPr lang="zh-CN" altLang="en-US" dirty="0"/>
        </a:p>
      </dgm:t>
    </dgm:pt>
    <dgm:pt modelId="{D2947768-44DD-479D-8BBF-BB56799B08B3}" type="parTrans" cxnId="{01E9C222-AA54-439D-96A5-3466657DE685}">
      <dgm:prSet/>
      <dgm:spPr/>
      <dgm:t>
        <a:bodyPr/>
        <a:lstStyle/>
        <a:p>
          <a:endParaRPr lang="zh-CN" altLang="en-US"/>
        </a:p>
      </dgm:t>
    </dgm:pt>
    <dgm:pt modelId="{7ACAEA6C-4723-4EC2-B55B-19D132DFC376}" type="sibTrans" cxnId="{01E9C222-AA54-439D-96A5-3466657DE685}">
      <dgm:prSet/>
      <dgm:spPr/>
      <dgm:t>
        <a:bodyPr/>
        <a:lstStyle/>
        <a:p>
          <a:endParaRPr lang="zh-CN" altLang="en-US"/>
        </a:p>
      </dgm:t>
    </dgm:pt>
    <dgm:pt modelId="{DE6A2315-BFD7-44BB-97D8-26631D8083F6}">
      <dgm:prSet phldrT="[文本]"/>
      <dgm:spPr/>
      <dgm:t>
        <a:bodyPr/>
        <a:lstStyle/>
        <a:p>
          <a:r>
            <a:rPr lang="zh-CN" altLang="en-US" dirty="0" smtClean="0"/>
            <a:t>笔记管理</a:t>
          </a:r>
          <a:endParaRPr lang="zh-CN" altLang="en-US" dirty="0"/>
        </a:p>
      </dgm:t>
    </dgm:pt>
    <dgm:pt modelId="{34C3A93F-D503-4F1A-85BE-48A7430A80F0}" type="parTrans" cxnId="{4EEF1FE7-86A6-476D-8E4C-EB307DD6545A}">
      <dgm:prSet/>
      <dgm:spPr/>
      <dgm:t>
        <a:bodyPr/>
        <a:lstStyle/>
        <a:p>
          <a:endParaRPr lang="zh-CN" altLang="en-US"/>
        </a:p>
      </dgm:t>
    </dgm:pt>
    <dgm:pt modelId="{41D88B5E-4B49-4DA3-8325-1830BE7BA357}" type="sibTrans" cxnId="{4EEF1FE7-86A6-476D-8E4C-EB307DD6545A}">
      <dgm:prSet/>
      <dgm:spPr/>
      <dgm:t>
        <a:bodyPr/>
        <a:lstStyle/>
        <a:p>
          <a:endParaRPr lang="zh-CN" altLang="en-US"/>
        </a:p>
      </dgm:t>
    </dgm:pt>
    <dgm:pt modelId="{A6178F17-039C-4AD6-BE1C-1CB5C12154DC}">
      <dgm:prSet phldrT="[文本]"/>
      <dgm:spPr/>
      <dgm:t>
        <a:bodyPr/>
        <a:lstStyle/>
        <a:p>
          <a:r>
            <a:rPr lang="zh-CN" altLang="en-US" dirty="0" smtClean="0"/>
            <a:t>识别系统</a:t>
          </a:r>
          <a:endParaRPr lang="zh-CN" altLang="en-US" dirty="0"/>
        </a:p>
      </dgm:t>
    </dgm:pt>
    <dgm:pt modelId="{53220116-DC76-4DE5-B312-994CD60E4FA2}" type="parTrans" cxnId="{2AD11AF1-7F18-4811-9CB0-6BCBC86D68E2}">
      <dgm:prSet/>
      <dgm:spPr/>
      <dgm:t>
        <a:bodyPr/>
        <a:lstStyle/>
        <a:p>
          <a:endParaRPr lang="zh-CN" altLang="en-US"/>
        </a:p>
      </dgm:t>
    </dgm:pt>
    <dgm:pt modelId="{34780D36-E466-49E8-A4CC-49D101B1A665}" type="sibTrans" cxnId="{2AD11AF1-7F18-4811-9CB0-6BCBC86D68E2}">
      <dgm:prSet/>
      <dgm:spPr/>
      <dgm:t>
        <a:bodyPr/>
        <a:lstStyle/>
        <a:p>
          <a:endParaRPr lang="zh-CN" altLang="en-US"/>
        </a:p>
      </dgm:t>
    </dgm:pt>
    <dgm:pt modelId="{EBA0629B-7EAD-43B5-B8C9-9F33D27821CB}">
      <dgm:prSet phldrT="[文本]"/>
      <dgm:spPr/>
      <dgm:t>
        <a:bodyPr/>
        <a:lstStyle/>
        <a:p>
          <a:r>
            <a:rPr lang="zh-CN" altLang="en-US" dirty="0" smtClean="0"/>
            <a:t>云端同步</a:t>
          </a:r>
          <a:endParaRPr lang="zh-CN" altLang="en-US" dirty="0"/>
        </a:p>
      </dgm:t>
    </dgm:pt>
    <dgm:pt modelId="{4F4C73C4-375E-44F9-9727-2F03ADB91783}" type="parTrans" cxnId="{43AA0856-3D50-45B7-BAEC-61166F210FA1}">
      <dgm:prSet/>
      <dgm:spPr/>
      <dgm:t>
        <a:bodyPr/>
        <a:lstStyle/>
        <a:p>
          <a:endParaRPr lang="zh-CN" altLang="en-US"/>
        </a:p>
      </dgm:t>
    </dgm:pt>
    <dgm:pt modelId="{6F93312B-83D7-4445-BF19-50DB5D1FB53C}" type="sibTrans" cxnId="{43AA0856-3D50-45B7-BAEC-61166F210FA1}">
      <dgm:prSet/>
      <dgm:spPr/>
      <dgm:t>
        <a:bodyPr/>
        <a:lstStyle/>
        <a:p>
          <a:endParaRPr lang="zh-CN" altLang="en-US"/>
        </a:p>
      </dgm:t>
    </dgm:pt>
    <dgm:pt modelId="{1F337371-18F3-4BB4-B0A7-47E1C4A412C0}">
      <dgm:prSet phldrT="[文本]"/>
      <dgm:spPr/>
      <dgm:t>
        <a:bodyPr/>
        <a:lstStyle/>
        <a:p>
          <a:r>
            <a:rPr lang="zh-CN" altLang="en-US" dirty="0" smtClean="0"/>
            <a:t>账号系统</a:t>
          </a:r>
          <a:endParaRPr lang="zh-CN" altLang="en-US" dirty="0"/>
        </a:p>
      </dgm:t>
    </dgm:pt>
    <dgm:pt modelId="{8A9543FE-95CF-4869-8075-FEC5DE70B1F8}" type="parTrans" cxnId="{BE03AB6B-CD0F-4CE0-A029-1177EE6BCF43}">
      <dgm:prSet/>
      <dgm:spPr/>
      <dgm:t>
        <a:bodyPr/>
        <a:lstStyle/>
        <a:p>
          <a:endParaRPr lang="zh-CN" altLang="en-US"/>
        </a:p>
      </dgm:t>
    </dgm:pt>
    <dgm:pt modelId="{184B4C8F-76A6-43D5-8501-A96254531AF4}" type="sibTrans" cxnId="{BE03AB6B-CD0F-4CE0-A029-1177EE6BCF43}">
      <dgm:prSet/>
      <dgm:spPr/>
      <dgm:t>
        <a:bodyPr/>
        <a:lstStyle/>
        <a:p>
          <a:endParaRPr lang="zh-CN" altLang="en-US"/>
        </a:p>
      </dgm:t>
    </dgm:pt>
    <dgm:pt modelId="{17A7F1A1-5D18-4A7C-8BBD-E247C7270A5C}">
      <dgm:prSet phldrT="[文本]"/>
      <dgm:spPr/>
      <dgm:t>
        <a:bodyPr/>
        <a:lstStyle/>
        <a:p>
          <a:r>
            <a:rPr lang="zh-CN" altLang="en-US" dirty="0" smtClean="0"/>
            <a:t>笔记増改删</a:t>
          </a:r>
          <a:endParaRPr lang="zh-CN" altLang="en-US" dirty="0"/>
        </a:p>
      </dgm:t>
    </dgm:pt>
    <dgm:pt modelId="{6EEEA958-CE7D-4137-B76E-A968AA893E51}" type="parTrans" cxnId="{A58B3960-7B2E-4AFA-A3B3-05ACE63C8FEE}">
      <dgm:prSet/>
      <dgm:spPr/>
      <dgm:t>
        <a:bodyPr/>
        <a:lstStyle/>
        <a:p>
          <a:endParaRPr lang="zh-CN" altLang="en-US"/>
        </a:p>
      </dgm:t>
    </dgm:pt>
    <dgm:pt modelId="{D8692A7D-C37A-4651-A479-D21795062E3A}" type="sibTrans" cxnId="{A58B3960-7B2E-4AFA-A3B3-05ACE63C8FEE}">
      <dgm:prSet/>
      <dgm:spPr/>
      <dgm:t>
        <a:bodyPr/>
        <a:lstStyle/>
        <a:p>
          <a:endParaRPr lang="zh-CN" altLang="en-US"/>
        </a:p>
      </dgm:t>
    </dgm:pt>
    <dgm:pt modelId="{F8D49254-0B7A-4E2B-9F9A-B71BD0E8E0B2}">
      <dgm:prSet phldrT="[文本]"/>
      <dgm:spPr/>
      <dgm:t>
        <a:bodyPr/>
        <a:lstStyle/>
        <a:p>
          <a:r>
            <a:rPr lang="zh-CN" altLang="en-US" dirty="0" smtClean="0"/>
            <a:t>用户注册</a:t>
          </a:r>
          <a:endParaRPr lang="zh-CN" altLang="en-US" dirty="0"/>
        </a:p>
      </dgm:t>
    </dgm:pt>
    <dgm:pt modelId="{190FCE66-052A-4664-A26C-10E58A7B3360}" type="parTrans" cxnId="{37A28568-BD53-4C4D-8753-66D6EF0872D5}">
      <dgm:prSet/>
      <dgm:spPr/>
      <dgm:t>
        <a:bodyPr/>
        <a:lstStyle/>
        <a:p>
          <a:endParaRPr lang="zh-CN" altLang="en-US"/>
        </a:p>
      </dgm:t>
    </dgm:pt>
    <dgm:pt modelId="{8A2D51BF-C34D-4BD9-96E0-929519889033}" type="sibTrans" cxnId="{37A28568-BD53-4C4D-8753-66D6EF0872D5}">
      <dgm:prSet/>
      <dgm:spPr/>
      <dgm:t>
        <a:bodyPr/>
        <a:lstStyle/>
        <a:p>
          <a:endParaRPr lang="zh-CN" altLang="en-US"/>
        </a:p>
      </dgm:t>
    </dgm:pt>
    <dgm:pt modelId="{2F0BA7FD-3992-4DF6-9D1E-760D1280E797}">
      <dgm:prSet phldrT="[文本]"/>
      <dgm:spPr/>
      <dgm:t>
        <a:bodyPr/>
        <a:lstStyle/>
        <a:p>
          <a:r>
            <a:rPr lang="zh-CN" altLang="en-US" dirty="0" smtClean="0"/>
            <a:t>图片文字识别</a:t>
          </a:r>
          <a:endParaRPr lang="zh-CN" altLang="en-US" dirty="0"/>
        </a:p>
      </dgm:t>
    </dgm:pt>
    <dgm:pt modelId="{7C3CB852-7AC2-41C5-B3A3-EAFD74954E4E}" type="parTrans" cxnId="{8552F60C-052F-456A-8E2D-9AF855B0123C}">
      <dgm:prSet/>
      <dgm:spPr/>
      <dgm:t>
        <a:bodyPr/>
        <a:lstStyle/>
        <a:p>
          <a:endParaRPr lang="zh-CN" altLang="en-US"/>
        </a:p>
      </dgm:t>
    </dgm:pt>
    <dgm:pt modelId="{E6494081-49EA-44DE-9F65-7A0141E78993}" type="sibTrans" cxnId="{8552F60C-052F-456A-8E2D-9AF855B0123C}">
      <dgm:prSet/>
      <dgm:spPr/>
      <dgm:t>
        <a:bodyPr/>
        <a:lstStyle/>
        <a:p>
          <a:endParaRPr lang="zh-CN" altLang="en-US"/>
        </a:p>
      </dgm:t>
    </dgm:pt>
    <dgm:pt modelId="{67013952-4D33-47B7-BA2E-930BA85C206B}">
      <dgm:prSet phldrT="[文本]"/>
      <dgm:spPr/>
      <dgm:t>
        <a:bodyPr/>
        <a:lstStyle/>
        <a:p>
          <a:r>
            <a:rPr lang="zh-CN" altLang="en-US" dirty="0" smtClean="0"/>
            <a:t>图片增改删</a:t>
          </a:r>
          <a:endParaRPr lang="zh-CN" altLang="en-US" dirty="0"/>
        </a:p>
      </dgm:t>
    </dgm:pt>
    <dgm:pt modelId="{91355576-ADD1-4666-8E97-A1508785CD9F}" type="parTrans" cxnId="{011D6784-8865-457D-B042-DF4D58286B40}">
      <dgm:prSet/>
      <dgm:spPr/>
      <dgm:t>
        <a:bodyPr/>
        <a:lstStyle/>
        <a:p>
          <a:endParaRPr lang="zh-CN" altLang="en-US"/>
        </a:p>
      </dgm:t>
    </dgm:pt>
    <dgm:pt modelId="{1D8B0C8B-9FD4-4F2C-93A1-7488E6AD939B}" type="sibTrans" cxnId="{011D6784-8865-457D-B042-DF4D58286B40}">
      <dgm:prSet/>
      <dgm:spPr/>
      <dgm:t>
        <a:bodyPr/>
        <a:lstStyle/>
        <a:p>
          <a:endParaRPr lang="zh-CN" altLang="en-US"/>
        </a:p>
      </dgm:t>
    </dgm:pt>
    <dgm:pt modelId="{4F9246CC-352B-4180-8985-FD0602FFB309}">
      <dgm:prSet phldrT="[文本]"/>
      <dgm:spPr/>
      <dgm:t>
        <a:bodyPr/>
        <a:lstStyle/>
        <a:p>
          <a:r>
            <a:rPr lang="zh-CN" altLang="en-US" dirty="0" smtClean="0"/>
            <a:t>语音增改删</a:t>
          </a:r>
          <a:endParaRPr lang="zh-CN" altLang="en-US" dirty="0"/>
        </a:p>
      </dgm:t>
    </dgm:pt>
    <dgm:pt modelId="{9D476A58-7BAF-49BA-B873-BD6710FF172D}" type="parTrans" cxnId="{5750945B-A5BD-4516-876A-1C6D986FD9E0}">
      <dgm:prSet/>
      <dgm:spPr/>
      <dgm:t>
        <a:bodyPr/>
        <a:lstStyle/>
        <a:p>
          <a:endParaRPr lang="zh-CN" altLang="en-US"/>
        </a:p>
      </dgm:t>
    </dgm:pt>
    <dgm:pt modelId="{34DF0309-80CD-425E-94C5-0553FF7C5C29}" type="sibTrans" cxnId="{5750945B-A5BD-4516-876A-1C6D986FD9E0}">
      <dgm:prSet/>
      <dgm:spPr/>
      <dgm:t>
        <a:bodyPr/>
        <a:lstStyle/>
        <a:p>
          <a:endParaRPr lang="zh-CN" altLang="en-US"/>
        </a:p>
      </dgm:t>
    </dgm:pt>
    <dgm:pt modelId="{8206987F-43ED-42B2-A497-587367D3F218}">
      <dgm:prSet phldrT="[文本]"/>
      <dgm:spPr/>
      <dgm:t>
        <a:bodyPr/>
        <a:lstStyle/>
        <a:p>
          <a:r>
            <a:rPr lang="zh-CN" altLang="en-US" dirty="0" smtClean="0"/>
            <a:t>邮箱验证</a:t>
          </a:r>
          <a:endParaRPr lang="zh-CN" altLang="en-US" dirty="0"/>
        </a:p>
      </dgm:t>
    </dgm:pt>
    <dgm:pt modelId="{6E527A06-A522-40BA-8351-A8B0449EC54B}" type="parTrans" cxnId="{B8534CE9-734F-4393-9E55-427809E7479B}">
      <dgm:prSet/>
      <dgm:spPr/>
      <dgm:t>
        <a:bodyPr/>
        <a:lstStyle/>
        <a:p>
          <a:endParaRPr lang="zh-CN" altLang="en-US"/>
        </a:p>
      </dgm:t>
    </dgm:pt>
    <dgm:pt modelId="{90ABDF7D-8CF4-43DE-9A2C-957544952D2B}" type="sibTrans" cxnId="{B8534CE9-734F-4393-9E55-427809E7479B}">
      <dgm:prSet/>
      <dgm:spPr/>
      <dgm:t>
        <a:bodyPr/>
        <a:lstStyle/>
        <a:p>
          <a:endParaRPr lang="zh-CN" altLang="en-US"/>
        </a:p>
      </dgm:t>
    </dgm:pt>
    <dgm:pt modelId="{99B8544B-C0CB-4B9C-9A25-C3CCE37ABD98}">
      <dgm:prSet phldrT="[文本]"/>
      <dgm:spPr/>
      <dgm:t>
        <a:bodyPr/>
        <a:lstStyle/>
        <a:p>
          <a:r>
            <a:rPr lang="zh-CN" altLang="en-US" dirty="0" smtClean="0"/>
            <a:t>头像添加及修改</a:t>
          </a:r>
          <a:endParaRPr lang="zh-CN" altLang="en-US" dirty="0"/>
        </a:p>
      </dgm:t>
    </dgm:pt>
    <dgm:pt modelId="{F9CC409D-5B5B-478F-90B4-9C50B12096AC}" type="parTrans" cxnId="{907F0020-0E11-4E8C-9336-3BA47EA59AD6}">
      <dgm:prSet/>
      <dgm:spPr/>
      <dgm:t>
        <a:bodyPr/>
        <a:lstStyle/>
        <a:p>
          <a:endParaRPr lang="zh-CN" altLang="en-US"/>
        </a:p>
      </dgm:t>
    </dgm:pt>
    <dgm:pt modelId="{DD4CABDD-8822-4C21-9BEE-283EBC191B4D}" type="sibTrans" cxnId="{907F0020-0E11-4E8C-9336-3BA47EA59AD6}">
      <dgm:prSet/>
      <dgm:spPr/>
      <dgm:t>
        <a:bodyPr/>
        <a:lstStyle/>
        <a:p>
          <a:endParaRPr lang="zh-CN" altLang="en-US"/>
        </a:p>
      </dgm:t>
    </dgm:pt>
    <dgm:pt modelId="{9FC8166B-6EC7-4A87-9BAC-AD767F80CB0B}">
      <dgm:prSet phldrT="[文本]"/>
      <dgm:spPr/>
      <dgm:t>
        <a:bodyPr/>
        <a:lstStyle/>
        <a:p>
          <a:r>
            <a:rPr lang="zh-CN" altLang="en-US" dirty="0" smtClean="0"/>
            <a:t>语音识别</a:t>
          </a:r>
          <a:endParaRPr lang="zh-CN" altLang="en-US" dirty="0"/>
        </a:p>
      </dgm:t>
    </dgm:pt>
    <dgm:pt modelId="{A72B889B-FDAC-4942-B93C-584D725B1974}" type="parTrans" cxnId="{435D35A5-C3CB-4633-A234-28952397726D}">
      <dgm:prSet/>
      <dgm:spPr/>
      <dgm:t>
        <a:bodyPr/>
        <a:lstStyle/>
        <a:p>
          <a:endParaRPr lang="zh-CN" altLang="en-US"/>
        </a:p>
      </dgm:t>
    </dgm:pt>
    <dgm:pt modelId="{F7DF2B71-5653-458A-BADD-4239CE1B481E}" type="sibTrans" cxnId="{435D35A5-C3CB-4633-A234-28952397726D}">
      <dgm:prSet/>
      <dgm:spPr/>
      <dgm:t>
        <a:bodyPr/>
        <a:lstStyle/>
        <a:p>
          <a:endParaRPr lang="zh-CN" altLang="en-US"/>
        </a:p>
      </dgm:t>
    </dgm:pt>
    <dgm:pt modelId="{5458B6FA-E70F-4FD2-A4E2-45C7B7E8BD45}">
      <dgm:prSet phldrT="[文本]"/>
      <dgm:spPr/>
      <dgm:t>
        <a:bodyPr/>
        <a:lstStyle/>
        <a:p>
          <a:r>
            <a:rPr lang="zh-CN" altLang="en-US" dirty="0" smtClean="0"/>
            <a:t>笔记上传</a:t>
          </a:r>
          <a:endParaRPr lang="zh-CN" altLang="en-US" dirty="0"/>
        </a:p>
      </dgm:t>
    </dgm:pt>
    <dgm:pt modelId="{43FBD787-4485-4508-BDA1-F10E9BEEBF34}" type="parTrans" cxnId="{3EAB5693-AF7E-4E8F-8530-9738542808E6}">
      <dgm:prSet/>
      <dgm:spPr/>
      <dgm:t>
        <a:bodyPr/>
        <a:lstStyle/>
        <a:p>
          <a:endParaRPr lang="zh-CN" altLang="en-US"/>
        </a:p>
      </dgm:t>
    </dgm:pt>
    <dgm:pt modelId="{96C6CBF1-B0E0-42C4-8434-DC6EF8F5F93F}" type="sibTrans" cxnId="{3EAB5693-AF7E-4E8F-8530-9738542808E6}">
      <dgm:prSet/>
      <dgm:spPr/>
      <dgm:t>
        <a:bodyPr/>
        <a:lstStyle/>
        <a:p>
          <a:endParaRPr lang="zh-CN" altLang="en-US"/>
        </a:p>
      </dgm:t>
    </dgm:pt>
    <dgm:pt modelId="{0772E4D9-A3A4-4EBA-84F7-96EACBE908AF}">
      <dgm:prSet phldrT="[文本]"/>
      <dgm:spPr/>
      <dgm:t>
        <a:bodyPr/>
        <a:lstStyle/>
        <a:p>
          <a:r>
            <a:rPr lang="zh-CN" altLang="en-US" dirty="0" smtClean="0"/>
            <a:t>笔记下载</a:t>
          </a:r>
          <a:endParaRPr lang="zh-CN" altLang="en-US" dirty="0"/>
        </a:p>
      </dgm:t>
    </dgm:pt>
    <dgm:pt modelId="{331C9CE0-1292-41B3-9176-21655D065ECD}" type="parTrans" cxnId="{719998E2-BB87-4776-B9A6-0A6489B9A072}">
      <dgm:prSet/>
      <dgm:spPr/>
      <dgm:t>
        <a:bodyPr/>
        <a:lstStyle/>
        <a:p>
          <a:endParaRPr lang="zh-CN" altLang="en-US"/>
        </a:p>
      </dgm:t>
    </dgm:pt>
    <dgm:pt modelId="{3E763905-DBDD-4BFC-A54D-A192D577AB78}" type="sibTrans" cxnId="{719998E2-BB87-4776-B9A6-0A6489B9A072}">
      <dgm:prSet/>
      <dgm:spPr/>
      <dgm:t>
        <a:bodyPr/>
        <a:lstStyle/>
        <a:p>
          <a:endParaRPr lang="zh-CN" altLang="en-US"/>
        </a:p>
      </dgm:t>
    </dgm:pt>
    <dgm:pt modelId="{41D967BC-2687-4756-A10E-05AB7BA15F5E}">
      <dgm:prSet phldrT="[文本]"/>
      <dgm:spPr/>
      <dgm:t>
        <a:bodyPr/>
        <a:lstStyle/>
        <a:p>
          <a:r>
            <a:rPr lang="zh-CN" altLang="en-US" dirty="0" smtClean="0"/>
            <a:t>笔记云端更改</a:t>
          </a:r>
          <a:endParaRPr lang="zh-CN" altLang="en-US" dirty="0"/>
        </a:p>
      </dgm:t>
    </dgm:pt>
    <dgm:pt modelId="{53230B00-4148-4BB1-9C58-6A7E2A558DD9}" type="parTrans" cxnId="{DE34E63F-BF98-4B39-96DA-226A2C772DDC}">
      <dgm:prSet/>
      <dgm:spPr/>
      <dgm:t>
        <a:bodyPr/>
        <a:lstStyle/>
        <a:p>
          <a:endParaRPr lang="zh-CN" altLang="en-US"/>
        </a:p>
      </dgm:t>
    </dgm:pt>
    <dgm:pt modelId="{72468FA0-9ABE-4538-8D12-6BC803A423B0}" type="sibTrans" cxnId="{DE34E63F-BF98-4B39-96DA-226A2C772DDC}">
      <dgm:prSet/>
      <dgm:spPr/>
      <dgm:t>
        <a:bodyPr/>
        <a:lstStyle/>
        <a:p>
          <a:endParaRPr lang="zh-CN" altLang="en-US"/>
        </a:p>
      </dgm:t>
    </dgm:pt>
    <dgm:pt modelId="{A2953D01-DC6A-44AE-9807-D7EF88AFBCE5}">
      <dgm:prSet phldrT="[文本]"/>
      <dgm:spPr/>
      <dgm:t>
        <a:bodyPr/>
        <a:lstStyle/>
        <a:p>
          <a:r>
            <a:rPr lang="zh-CN" altLang="en-US" dirty="0" smtClean="0"/>
            <a:t>笔记云端删除</a:t>
          </a:r>
          <a:endParaRPr lang="zh-CN" altLang="en-US" dirty="0"/>
        </a:p>
      </dgm:t>
    </dgm:pt>
    <dgm:pt modelId="{0AEB4F90-AEE4-4BB7-89DD-92B3483F9F94}" type="parTrans" cxnId="{47233241-BDE5-4B4E-B17A-D8C3787BD807}">
      <dgm:prSet/>
      <dgm:spPr/>
      <dgm:t>
        <a:bodyPr/>
        <a:lstStyle/>
        <a:p>
          <a:endParaRPr lang="zh-CN" altLang="en-US"/>
        </a:p>
      </dgm:t>
    </dgm:pt>
    <dgm:pt modelId="{4A037E4C-7938-4927-B7EF-7B838F1D9548}" type="sibTrans" cxnId="{47233241-BDE5-4B4E-B17A-D8C3787BD807}">
      <dgm:prSet/>
      <dgm:spPr/>
      <dgm:t>
        <a:bodyPr/>
        <a:lstStyle/>
        <a:p>
          <a:endParaRPr lang="zh-CN" altLang="en-US"/>
        </a:p>
      </dgm:t>
    </dgm:pt>
    <dgm:pt modelId="{1851E352-4CF1-4320-BCFA-5E7E846BE559}">
      <dgm:prSet phldrT="[文本]"/>
      <dgm:spPr/>
      <dgm:t>
        <a:bodyPr/>
        <a:lstStyle/>
        <a:p>
          <a:r>
            <a:rPr lang="zh-CN" altLang="en-US" dirty="0" smtClean="0"/>
            <a:t>笔记搜索</a:t>
          </a:r>
          <a:endParaRPr lang="zh-CN" altLang="en-US" dirty="0"/>
        </a:p>
      </dgm:t>
    </dgm:pt>
    <dgm:pt modelId="{A818FDA6-93B2-47DC-904C-0712B192555D}" type="parTrans" cxnId="{D2CA5D12-BDAE-466C-9FE1-E19ACEFC4CC3}">
      <dgm:prSet/>
      <dgm:spPr/>
      <dgm:t>
        <a:bodyPr/>
        <a:lstStyle/>
        <a:p>
          <a:endParaRPr lang="zh-CN" altLang="en-US"/>
        </a:p>
      </dgm:t>
    </dgm:pt>
    <dgm:pt modelId="{DA197A16-C9BA-442B-9E84-C52E1533DDB3}" type="sibTrans" cxnId="{D2CA5D12-BDAE-466C-9FE1-E19ACEFC4CC3}">
      <dgm:prSet/>
      <dgm:spPr/>
      <dgm:t>
        <a:bodyPr/>
        <a:lstStyle/>
        <a:p>
          <a:endParaRPr lang="zh-CN" altLang="en-US"/>
        </a:p>
      </dgm:t>
    </dgm:pt>
    <dgm:pt modelId="{D2927028-C629-461A-9004-5C7520280775}" type="pres">
      <dgm:prSet presAssocID="{BA4FA92A-5DE2-4B66-A2E8-D974FA335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9B4F0B-1405-43EB-ABEE-DEAE71846039}" type="pres">
      <dgm:prSet presAssocID="{4E338427-27A5-461D-817B-2A7415186C49}" presName="hierRoot1" presStyleCnt="0">
        <dgm:presLayoutVars>
          <dgm:hierBranch val="init"/>
        </dgm:presLayoutVars>
      </dgm:prSet>
      <dgm:spPr/>
    </dgm:pt>
    <dgm:pt modelId="{28D03CAC-E0EA-4234-96EB-896AF3567414}" type="pres">
      <dgm:prSet presAssocID="{4E338427-27A5-461D-817B-2A7415186C49}" presName="rootComposite1" presStyleCnt="0"/>
      <dgm:spPr/>
    </dgm:pt>
    <dgm:pt modelId="{49B815B7-9114-44BD-834E-1F1DAA6B4715}" type="pres">
      <dgm:prSet presAssocID="{4E338427-27A5-461D-817B-2A7415186C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ACCFBF-E86E-4E99-8CA9-D6C80726677F}" type="pres">
      <dgm:prSet presAssocID="{4E338427-27A5-461D-817B-2A7415186C49}" presName="rootConnector1" presStyleLbl="node1" presStyleIdx="0" presStyleCnt="0"/>
      <dgm:spPr/>
    </dgm:pt>
    <dgm:pt modelId="{AC94FF7A-6CED-4560-A76D-DAE8B514A5C0}" type="pres">
      <dgm:prSet presAssocID="{4E338427-27A5-461D-817B-2A7415186C49}" presName="hierChild2" presStyleCnt="0"/>
      <dgm:spPr/>
    </dgm:pt>
    <dgm:pt modelId="{A77918ED-A015-449E-89A6-97966BE52055}" type="pres">
      <dgm:prSet presAssocID="{34C3A93F-D503-4F1A-85BE-48A7430A80F0}" presName="Name37" presStyleLbl="parChTrans1D2" presStyleIdx="0" presStyleCnt="4"/>
      <dgm:spPr/>
    </dgm:pt>
    <dgm:pt modelId="{AA28BCC9-9B30-4F8C-8C9C-EB69CD6FCAF9}" type="pres">
      <dgm:prSet presAssocID="{DE6A2315-BFD7-44BB-97D8-26631D8083F6}" presName="hierRoot2" presStyleCnt="0">
        <dgm:presLayoutVars>
          <dgm:hierBranch val="init"/>
        </dgm:presLayoutVars>
      </dgm:prSet>
      <dgm:spPr/>
    </dgm:pt>
    <dgm:pt modelId="{C1FFD721-A0AE-4D67-A67D-6820B14C0D82}" type="pres">
      <dgm:prSet presAssocID="{DE6A2315-BFD7-44BB-97D8-26631D8083F6}" presName="rootComposite" presStyleCnt="0"/>
      <dgm:spPr/>
    </dgm:pt>
    <dgm:pt modelId="{4B848CEB-EDB3-41E2-942A-A888ABFD8403}" type="pres">
      <dgm:prSet presAssocID="{DE6A2315-BFD7-44BB-97D8-26631D8083F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4F15E3-7B71-42D0-BB44-EA20BA056D57}" type="pres">
      <dgm:prSet presAssocID="{DE6A2315-BFD7-44BB-97D8-26631D8083F6}" presName="rootConnector" presStyleLbl="node2" presStyleIdx="0" presStyleCnt="4"/>
      <dgm:spPr/>
    </dgm:pt>
    <dgm:pt modelId="{D7A02E95-2199-4E18-B19C-48F09E384FC3}" type="pres">
      <dgm:prSet presAssocID="{DE6A2315-BFD7-44BB-97D8-26631D8083F6}" presName="hierChild4" presStyleCnt="0"/>
      <dgm:spPr/>
    </dgm:pt>
    <dgm:pt modelId="{4A6DAB24-5703-4231-BAEB-6F022D7078C1}" type="pres">
      <dgm:prSet presAssocID="{6EEEA958-CE7D-4137-B76E-A968AA893E51}" presName="Name37" presStyleLbl="parChTrans1D3" presStyleIdx="0" presStyleCnt="13"/>
      <dgm:spPr/>
    </dgm:pt>
    <dgm:pt modelId="{20675A1C-C1D6-4A0D-99CA-D6E9E95C68FB}" type="pres">
      <dgm:prSet presAssocID="{17A7F1A1-5D18-4A7C-8BBD-E247C7270A5C}" presName="hierRoot2" presStyleCnt="0">
        <dgm:presLayoutVars>
          <dgm:hierBranch val="init"/>
        </dgm:presLayoutVars>
      </dgm:prSet>
      <dgm:spPr/>
    </dgm:pt>
    <dgm:pt modelId="{CE3E027E-28B3-494E-9BCD-8BE8B8AF6D6E}" type="pres">
      <dgm:prSet presAssocID="{17A7F1A1-5D18-4A7C-8BBD-E247C7270A5C}" presName="rootComposite" presStyleCnt="0"/>
      <dgm:spPr/>
    </dgm:pt>
    <dgm:pt modelId="{7B4A3403-088C-4938-988E-94351FBD0303}" type="pres">
      <dgm:prSet presAssocID="{17A7F1A1-5D18-4A7C-8BBD-E247C7270A5C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DE716-4E25-4651-8242-11BA5146C53E}" type="pres">
      <dgm:prSet presAssocID="{17A7F1A1-5D18-4A7C-8BBD-E247C7270A5C}" presName="rootConnector" presStyleLbl="node3" presStyleIdx="0" presStyleCnt="13"/>
      <dgm:spPr/>
    </dgm:pt>
    <dgm:pt modelId="{653813DF-39E9-470A-8B11-7965CBB8990C}" type="pres">
      <dgm:prSet presAssocID="{17A7F1A1-5D18-4A7C-8BBD-E247C7270A5C}" presName="hierChild4" presStyleCnt="0"/>
      <dgm:spPr/>
    </dgm:pt>
    <dgm:pt modelId="{FF0C710B-5CA8-4247-9A59-DB038B50FE76}" type="pres">
      <dgm:prSet presAssocID="{17A7F1A1-5D18-4A7C-8BBD-E247C7270A5C}" presName="hierChild5" presStyleCnt="0"/>
      <dgm:spPr/>
    </dgm:pt>
    <dgm:pt modelId="{7ED3AC4A-87D7-4514-9A3F-01DE8707133C}" type="pres">
      <dgm:prSet presAssocID="{91355576-ADD1-4666-8E97-A1508785CD9F}" presName="Name37" presStyleLbl="parChTrans1D3" presStyleIdx="1" presStyleCnt="13"/>
      <dgm:spPr/>
    </dgm:pt>
    <dgm:pt modelId="{50FAF659-D0A6-41A8-81A5-34267923D299}" type="pres">
      <dgm:prSet presAssocID="{67013952-4D33-47B7-BA2E-930BA85C206B}" presName="hierRoot2" presStyleCnt="0">
        <dgm:presLayoutVars>
          <dgm:hierBranch val="init"/>
        </dgm:presLayoutVars>
      </dgm:prSet>
      <dgm:spPr/>
    </dgm:pt>
    <dgm:pt modelId="{5E8FCA09-26BF-4BD5-9D67-13EE39678614}" type="pres">
      <dgm:prSet presAssocID="{67013952-4D33-47B7-BA2E-930BA85C206B}" presName="rootComposite" presStyleCnt="0"/>
      <dgm:spPr/>
    </dgm:pt>
    <dgm:pt modelId="{E53E566B-2E35-4C96-B7DD-40E358733F8C}" type="pres">
      <dgm:prSet presAssocID="{67013952-4D33-47B7-BA2E-930BA85C206B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6FD4BB-D63B-4467-BDAF-1E00A5221EFC}" type="pres">
      <dgm:prSet presAssocID="{67013952-4D33-47B7-BA2E-930BA85C206B}" presName="rootConnector" presStyleLbl="node3" presStyleIdx="1" presStyleCnt="13"/>
      <dgm:spPr/>
    </dgm:pt>
    <dgm:pt modelId="{43E77541-2B5E-411F-84C2-1CC1F9182735}" type="pres">
      <dgm:prSet presAssocID="{67013952-4D33-47B7-BA2E-930BA85C206B}" presName="hierChild4" presStyleCnt="0"/>
      <dgm:spPr/>
    </dgm:pt>
    <dgm:pt modelId="{66FE9BD1-E919-48DC-8FE6-C6F63E58EE39}" type="pres">
      <dgm:prSet presAssocID="{67013952-4D33-47B7-BA2E-930BA85C206B}" presName="hierChild5" presStyleCnt="0"/>
      <dgm:spPr/>
    </dgm:pt>
    <dgm:pt modelId="{5F120689-058F-4BAF-B10E-BBDC265CEDE4}" type="pres">
      <dgm:prSet presAssocID="{9D476A58-7BAF-49BA-B873-BD6710FF172D}" presName="Name37" presStyleLbl="parChTrans1D3" presStyleIdx="2" presStyleCnt="13"/>
      <dgm:spPr/>
    </dgm:pt>
    <dgm:pt modelId="{182057D5-E5F6-4270-8CBC-0F7538330992}" type="pres">
      <dgm:prSet presAssocID="{4F9246CC-352B-4180-8985-FD0602FFB309}" presName="hierRoot2" presStyleCnt="0">
        <dgm:presLayoutVars>
          <dgm:hierBranch val="init"/>
        </dgm:presLayoutVars>
      </dgm:prSet>
      <dgm:spPr/>
    </dgm:pt>
    <dgm:pt modelId="{116BD22C-9716-42B5-A224-CE785C9AAE57}" type="pres">
      <dgm:prSet presAssocID="{4F9246CC-352B-4180-8985-FD0602FFB309}" presName="rootComposite" presStyleCnt="0"/>
      <dgm:spPr/>
    </dgm:pt>
    <dgm:pt modelId="{E788BE58-104F-4938-A8AC-035F5FDB0891}" type="pres">
      <dgm:prSet presAssocID="{4F9246CC-352B-4180-8985-FD0602FFB309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902A7C-B64B-4381-8983-4A7EE3AA4BE7}" type="pres">
      <dgm:prSet presAssocID="{4F9246CC-352B-4180-8985-FD0602FFB309}" presName="rootConnector" presStyleLbl="node3" presStyleIdx="2" presStyleCnt="13"/>
      <dgm:spPr/>
    </dgm:pt>
    <dgm:pt modelId="{34939036-3133-4BF3-9EEF-82E96EBC12A9}" type="pres">
      <dgm:prSet presAssocID="{4F9246CC-352B-4180-8985-FD0602FFB309}" presName="hierChild4" presStyleCnt="0"/>
      <dgm:spPr/>
    </dgm:pt>
    <dgm:pt modelId="{A931F498-CE6A-487D-A65B-9AC06BC11AC3}" type="pres">
      <dgm:prSet presAssocID="{4F9246CC-352B-4180-8985-FD0602FFB309}" presName="hierChild5" presStyleCnt="0"/>
      <dgm:spPr/>
    </dgm:pt>
    <dgm:pt modelId="{B9498302-2B27-4850-8871-C82ADCCC1BF1}" type="pres">
      <dgm:prSet presAssocID="{A818FDA6-93B2-47DC-904C-0712B192555D}" presName="Name37" presStyleLbl="parChTrans1D3" presStyleIdx="3" presStyleCnt="13"/>
      <dgm:spPr/>
    </dgm:pt>
    <dgm:pt modelId="{BE9FAD91-1361-42B7-AF59-E3FC90F53589}" type="pres">
      <dgm:prSet presAssocID="{1851E352-4CF1-4320-BCFA-5E7E846BE559}" presName="hierRoot2" presStyleCnt="0">
        <dgm:presLayoutVars>
          <dgm:hierBranch val="init"/>
        </dgm:presLayoutVars>
      </dgm:prSet>
      <dgm:spPr/>
    </dgm:pt>
    <dgm:pt modelId="{0D6AB805-17F9-4252-BA31-52C041E62243}" type="pres">
      <dgm:prSet presAssocID="{1851E352-4CF1-4320-BCFA-5E7E846BE559}" presName="rootComposite" presStyleCnt="0"/>
      <dgm:spPr/>
    </dgm:pt>
    <dgm:pt modelId="{D1AAC8C5-02DE-4738-87B1-4A7D5B2C18BB}" type="pres">
      <dgm:prSet presAssocID="{1851E352-4CF1-4320-BCFA-5E7E846BE559}" presName="rootText" presStyleLbl="node3" presStyleIdx="3" presStyleCnt="13">
        <dgm:presLayoutVars>
          <dgm:chPref val="3"/>
        </dgm:presLayoutVars>
      </dgm:prSet>
      <dgm:spPr/>
    </dgm:pt>
    <dgm:pt modelId="{0410B82B-7056-4129-88EB-577686ACFD11}" type="pres">
      <dgm:prSet presAssocID="{1851E352-4CF1-4320-BCFA-5E7E846BE559}" presName="rootConnector" presStyleLbl="node3" presStyleIdx="3" presStyleCnt="13"/>
      <dgm:spPr/>
    </dgm:pt>
    <dgm:pt modelId="{431B4040-44A8-4C3B-9D97-A189D520310D}" type="pres">
      <dgm:prSet presAssocID="{1851E352-4CF1-4320-BCFA-5E7E846BE559}" presName="hierChild4" presStyleCnt="0"/>
      <dgm:spPr/>
    </dgm:pt>
    <dgm:pt modelId="{CFB0B3C8-BCCC-433D-8DE4-408B109ABF8A}" type="pres">
      <dgm:prSet presAssocID="{1851E352-4CF1-4320-BCFA-5E7E846BE559}" presName="hierChild5" presStyleCnt="0"/>
      <dgm:spPr/>
    </dgm:pt>
    <dgm:pt modelId="{A71DE347-B336-4060-B389-90B4D9155C55}" type="pres">
      <dgm:prSet presAssocID="{DE6A2315-BFD7-44BB-97D8-26631D8083F6}" presName="hierChild5" presStyleCnt="0"/>
      <dgm:spPr/>
    </dgm:pt>
    <dgm:pt modelId="{A662E5E1-84F9-490A-A7D1-BC3C52830285}" type="pres">
      <dgm:prSet presAssocID="{8A9543FE-95CF-4869-8075-FEC5DE70B1F8}" presName="Name37" presStyleLbl="parChTrans1D2" presStyleIdx="1" presStyleCnt="4"/>
      <dgm:spPr/>
    </dgm:pt>
    <dgm:pt modelId="{4F5E80F8-D821-4F75-B01D-D253DE7F052C}" type="pres">
      <dgm:prSet presAssocID="{1F337371-18F3-4BB4-B0A7-47E1C4A412C0}" presName="hierRoot2" presStyleCnt="0">
        <dgm:presLayoutVars>
          <dgm:hierBranch val="init"/>
        </dgm:presLayoutVars>
      </dgm:prSet>
      <dgm:spPr/>
    </dgm:pt>
    <dgm:pt modelId="{51AD0301-6380-46A7-A50D-A1343D575D33}" type="pres">
      <dgm:prSet presAssocID="{1F337371-18F3-4BB4-B0A7-47E1C4A412C0}" presName="rootComposite" presStyleCnt="0"/>
      <dgm:spPr/>
    </dgm:pt>
    <dgm:pt modelId="{C4B45F76-3483-450C-BDC8-4244440B061E}" type="pres">
      <dgm:prSet presAssocID="{1F337371-18F3-4BB4-B0A7-47E1C4A412C0}" presName="rootText" presStyleLbl="node2" presStyleIdx="1" presStyleCnt="4">
        <dgm:presLayoutVars>
          <dgm:chPref val="3"/>
        </dgm:presLayoutVars>
      </dgm:prSet>
      <dgm:spPr/>
    </dgm:pt>
    <dgm:pt modelId="{B0BB4610-A955-44B5-999E-DF99E1CF8E65}" type="pres">
      <dgm:prSet presAssocID="{1F337371-18F3-4BB4-B0A7-47E1C4A412C0}" presName="rootConnector" presStyleLbl="node2" presStyleIdx="1" presStyleCnt="4"/>
      <dgm:spPr/>
    </dgm:pt>
    <dgm:pt modelId="{73ED7456-69C8-4B02-AD46-4DC576D6332E}" type="pres">
      <dgm:prSet presAssocID="{1F337371-18F3-4BB4-B0A7-47E1C4A412C0}" presName="hierChild4" presStyleCnt="0"/>
      <dgm:spPr/>
    </dgm:pt>
    <dgm:pt modelId="{3CA66A2C-CB46-42D7-B89A-6366AE1790AD}" type="pres">
      <dgm:prSet presAssocID="{190FCE66-052A-4664-A26C-10E58A7B3360}" presName="Name37" presStyleLbl="parChTrans1D3" presStyleIdx="4" presStyleCnt="13"/>
      <dgm:spPr/>
    </dgm:pt>
    <dgm:pt modelId="{2E6EED25-B63F-4571-AAEA-37F5B0C9C3D5}" type="pres">
      <dgm:prSet presAssocID="{F8D49254-0B7A-4E2B-9F9A-B71BD0E8E0B2}" presName="hierRoot2" presStyleCnt="0">
        <dgm:presLayoutVars>
          <dgm:hierBranch val="init"/>
        </dgm:presLayoutVars>
      </dgm:prSet>
      <dgm:spPr/>
    </dgm:pt>
    <dgm:pt modelId="{D1A31304-AB27-4E71-98F5-2C6D4C032749}" type="pres">
      <dgm:prSet presAssocID="{F8D49254-0B7A-4E2B-9F9A-B71BD0E8E0B2}" presName="rootComposite" presStyleCnt="0"/>
      <dgm:spPr/>
    </dgm:pt>
    <dgm:pt modelId="{9E3E24F9-39D5-4677-8308-702320BF4E7B}" type="pres">
      <dgm:prSet presAssocID="{F8D49254-0B7A-4E2B-9F9A-B71BD0E8E0B2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0F2193-7CA2-4ECF-AF13-C533557548EF}" type="pres">
      <dgm:prSet presAssocID="{F8D49254-0B7A-4E2B-9F9A-B71BD0E8E0B2}" presName="rootConnector" presStyleLbl="node3" presStyleIdx="4" presStyleCnt="13"/>
      <dgm:spPr/>
    </dgm:pt>
    <dgm:pt modelId="{7E0B3138-0C2E-48E6-BF11-B41AC0E59561}" type="pres">
      <dgm:prSet presAssocID="{F8D49254-0B7A-4E2B-9F9A-B71BD0E8E0B2}" presName="hierChild4" presStyleCnt="0"/>
      <dgm:spPr/>
    </dgm:pt>
    <dgm:pt modelId="{1726DD54-3E3E-4DDF-BC6B-C74273E81EDF}" type="pres">
      <dgm:prSet presAssocID="{F8D49254-0B7A-4E2B-9F9A-B71BD0E8E0B2}" presName="hierChild5" presStyleCnt="0"/>
      <dgm:spPr/>
    </dgm:pt>
    <dgm:pt modelId="{080964F2-5CBD-4CEA-BD55-EBD38E09BE0E}" type="pres">
      <dgm:prSet presAssocID="{6E527A06-A522-40BA-8351-A8B0449EC54B}" presName="Name37" presStyleLbl="parChTrans1D3" presStyleIdx="5" presStyleCnt="13"/>
      <dgm:spPr/>
    </dgm:pt>
    <dgm:pt modelId="{A3E12FF1-5A1F-4F9D-A1B8-9704B6C84918}" type="pres">
      <dgm:prSet presAssocID="{8206987F-43ED-42B2-A497-587367D3F218}" presName="hierRoot2" presStyleCnt="0">
        <dgm:presLayoutVars>
          <dgm:hierBranch val="init"/>
        </dgm:presLayoutVars>
      </dgm:prSet>
      <dgm:spPr/>
    </dgm:pt>
    <dgm:pt modelId="{E9B19D68-1774-44F2-A664-71FEAB3934DD}" type="pres">
      <dgm:prSet presAssocID="{8206987F-43ED-42B2-A497-587367D3F218}" presName="rootComposite" presStyleCnt="0"/>
      <dgm:spPr/>
    </dgm:pt>
    <dgm:pt modelId="{2369BA42-DAAB-4540-8362-A30CE562C249}" type="pres">
      <dgm:prSet presAssocID="{8206987F-43ED-42B2-A497-587367D3F218}" presName="rootText" presStyleLbl="node3" presStyleIdx="5" presStyleCnt="13">
        <dgm:presLayoutVars>
          <dgm:chPref val="3"/>
        </dgm:presLayoutVars>
      </dgm:prSet>
      <dgm:spPr/>
    </dgm:pt>
    <dgm:pt modelId="{F2E9368C-FC58-4E59-8847-9A605DC71C26}" type="pres">
      <dgm:prSet presAssocID="{8206987F-43ED-42B2-A497-587367D3F218}" presName="rootConnector" presStyleLbl="node3" presStyleIdx="5" presStyleCnt="13"/>
      <dgm:spPr/>
    </dgm:pt>
    <dgm:pt modelId="{E2FD5703-F2C6-437F-8ACE-291B4A52D8FB}" type="pres">
      <dgm:prSet presAssocID="{8206987F-43ED-42B2-A497-587367D3F218}" presName="hierChild4" presStyleCnt="0"/>
      <dgm:spPr/>
    </dgm:pt>
    <dgm:pt modelId="{61B6EC8F-C77D-48D2-8CD9-378DCAD1640A}" type="pres">
      <dgm:prSet presAssocID="{8206987F-43ED-42B2-A497-587367D3F218}" presName="hierChild5" presStyleCnt="0"/>
      <dgm:spPr/>
    </dgm:pt>
    <dgm:pt modelId="{88C20094-B781-40F1-BCEF-51CF3873A4BA}" type="pres">
      <dgm:prSet presAssocID="{F9CC409D-5B5B-478F-90B4-9C50B12096AC}" presName="Name37" presStyleLbl="parChTrans1D3" presStyleIdx="6" presStyleCnt="13"/>
      <dgm:spPr/>
    </dgm:pt>
    <dgm:pt modelId="{EB923BA3-B9F2-48A3-A0C1-CD67436C04B7}" type="pres">
      <dgm:prSet presAssocID="{99B8544B-C0CB-4B9C-9A25-C3CCE37ABD98}" presName="hierRoot2" presStyleCnt="0">
        <dgm:presLayoutVars>
          <dgm:hierBranch val="init"/>
        </dgm:presLayoutVars>
      </dgm:prSet>
      <dgm:spPr/>
    </dgm:pt>
    <dgm:pt modelId="{E601D565-74FF-40FA-9C13-F61932740B5C}" type="pres">
      <dgm:prSet presAssocID="{99B8544B-C0CB-4B9C-9A25-C3CCE37ABD98}" presName="rootComposite" presStyleCnt="0"/>
      <dgm:spPr/>
    </dgm:pt>
    <dgm:pt modelId="{88792363-1F88-4C83-B568-5B01852FE3BF}" type="pres">
      <dgm:prSet presAssocID="{99B8544B-C0CB-4B9C-9A25-C3CCE37ABD9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7D1BF5-5059-4B35-8999-425E22EC1C58}" type="pres">
      <dgm:prSet presAssocID="{99B8544B-C0CB-4B9C-9A25-C3CCE37ABD98}" presName="rootConnector" presStyleLbl="node3" presStyleIdx="6" presStyleCnt="13"/>
      <dgm:spPr/>
    </dgm:pt>
    <dgm:pt modelId="{00F0C736-AC4D-439F-824E-ED8ED925F781}" type="pres">
      <dgm:prSet presAssocID="{99B8544B-C0CB-4B9C-9A25-C3CCE37ABD98}" presName="hierChild4" presStyleCnt="0"/>
      <dgm:spPr/>
    </dgm:pt>
    <dgm:pt modelId="{E7635DAB-D77E-4443-9538-F377A19E93FD}" type="pres">
      <dgm:prSet presAssocID="{99B8544B-C0CB-4B9C-9A25-C3CCE37ABD98}" presName="hierChild5" presStyleCnt="0"/>
      <dgm:spPr/>
    </dgm:pt>
    <dgm:pt modelId="{971126EE-EA33-4BA5-8DB7-76EE7B026914}" type="pres">
      <dgm:prSet presAssocID="{1F337371-18F3-4BB4-B0A7-47E1C4A412C0}" presName="hierChild5" presStyleCnt="0"/>
      <dgm:spPr/>
    </dgm:pt>
    <dgm:pt modelId="{E986F185-1317-4B62-9B14-0BA29B05B1D5}" type="pres">
      <dgm:prSet presAssocID="{53220116-DC76-4DE5-B312-994CD60E4FA2}" presName="Name37" presStyleLbl="parChTrans1D2" presStyleIdx="2" presStyleCnt="4"/>
      <dgm:spPr/>
    </dgm:pt>
    <dgm:pt modelId="{BF1F856B-8D2D-4316-98FD-CE8423B4635D}" type="pres">
      <dgm:prSet presAssocID="{A6178F17-039C-4AD6-BE1C-1CB5C12154DC}" presName="hierRoot2" presStyleCnt="0">
        <dgm:presLayoutVars>
          <dgm:hierBranch val="init"/>
        </dgm:presLayoutVars>
      </dgm:prSet>
      <dgm:spPr/>
    </dgm:pt>
    <dgm:pt modelId="{1816A38F-84AF-4180-A330-7AC48C8CF044}" type="pres">
      <dgm:prSet presAssocID="{A6178F17-039C-4AD6-BE1C-1CB5C12154DC}" presName="rootComposite" presStyleCnt="0"/>
      <dgm:spPr/>
    </dgm:pt>
    <dgm:pt modelId="{91181B8B-DE8D-4C9A-AD31-5CA05CD2D8CA}" type="pres">
      <dgm:prSet presAssocID="{A6178F17-039C-4AD6-BE1C-1CB5C12154D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E6C57-AC43-404F-9CEC-DA7220B05243}" type="pres">
      <dgm:prSet presAssocID="{A6178F17-039C-4AD6-BE1C-1CB5C12154DC}" presName="rootConnector" presStyleLbl="node2" presStyleIdx="2" presStyleCnt="4"/>
      <dgm:spPr/>
    </dgm:pt>
    <dgm:pt modelId="{2854C473-B6BD-493C-853E-02AA7946AB0F}" type="pres">
      <dgm:prSet presAssocID="{A6178F17-039C-4AD6-BE1C-1CB5C12154DC}" presName="hierChild4" presStyleCnt="0"/>
      <dgm:spPr/>
    </dgm:pt>
    <dgm:pt modelId="{CF3E518C-4A78-4F9A-8266-433FC87181FF}" type="pres">
      <dgm:prSet presAssocID="{7C3CB852-7AC2-41C5-B3A3-EAFD74954E4E}" presName="Name37" presStyleLbl="parChTrans1D3" presStyleIdx="7" presStyleCnt="13"/>
      <dgm:spPr/>
    </dgm:pt>
    <dgm:pt modelId="{1242B872-AD67-4CBC-9497-4DE34F21817D}" type="pres">
      <dgm:prSet presAssocID="{2F0BA7FD-3992-4DF6-9D1E-760D1280E797}" presName="hierRoot2" presStyleCnt="0">
        <dgm:presLayoutVars>
          <dgm:hierBranch val="init"/>
        </dgm:presLayoutVars>
      </dgm:prSet>
      <dgm:spPr/>
    </dgm:pt>
    <dgm:pt modelId="{65F0661A-DB54-4C09-8F3E-054568575AA9}" type="pres">
      <dgm:prSet presAssocID="{2F0BA7FD-3992-4DF6-9D1E-760D1280E797}" presName="rootComposite" presStyleCnt="0"/>
      <dgm:spPr/>
    </dgm:pt>
    <dgm:pt modelId="{2EFD6A5B-5657-42F8-A0EA-6485EC14448C}" type="pres">
      <dgm:prSet presAssocID="{2F0BA7FD-3992-4DF6-9D1E-760D1280E797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A047C-DA3B-4BCA-B43D-810519AE8C28}" type="pres">
      <dgm:prSet presAssocID="{2F0BA7FD-3992-4DF6-9D1E-760D1280E797}" presName="rootConnector" presStyleLbl="node3" presStyleIdx="7" presStyleCnt="13"/>
      <dgm:spPr/>
    </dgm:pt>
    <dgm:pt modelId="{0F44BDC1-36DF-4840-A140-4C427F37D8A9}" type="pres">
      <dgm:prSet presAssocID="{2F0BA7FD-3992-4DF6-9D1E-760D1280E797}" presName="hierChild4" presStyleCnt="0"/>
      <dgm:spPr/>
    </dgm:pt>
    <dgm:pt modelId="{9E2FF248-FD49-44DC-A04D-4EE8F23E4861}" type="pres">
      <dgm:prSet presAssocID="{2F0BA7FD-3992-4DF6-9D1E-760D1280E797}" presName="hierChild5" presStyleCnt="0"/>
      <dgm:spPr/>
    </dgm:pt>
    <dgm:pt modelId="{27DD337F-8D1F-4599-9F1E-351C3E5A04B3}" type="pres">
      <dgm:prSet presAssocID="{A72B889B-FDAC-4942-B93C-584D725B1974}" presName="Name37" presStyleLbl="parChTrans1D3" presStyleIdx="8" presStyleCnt="13"/>
      <dgm:spPr/>
    </dgm:pt>
    <dgm:pt modelId="{122BD877-5845-4151-B5FE-290CD3F61F69}" type="pres">
      <dgm:prSet presAssocID="{9FC8166B-6EC7-4A87-9BAC-AD767F80CB0B}" presName="hierRoot2" presStyleCnt="0">
        <dgm:presLayoutVars>
          <dgm:hierBranch val="init"/>
        </dgm:presLayoutVars>
      </dgm:prSet>
      <dgm:spPr/>
    </dgm:pt>
    <dgm:pt modelId="{84AB03AF-2AC2-40D3-9BAC-FDFC22EA980A}" type="pres">
      <dgm:prSet presAssocID="{9FC8166B-6EC7-4A87-9BAC-AD767F80CB0B}" presName="rootComposite" presStyleCnt="0"/>
      <dgm:spPr/>
    </dgm:pt>
    <dgm:pt modelId="{C46DD1A6-9E41-4FE1-B811-1CD584BF6298}" type="pres">
      <dgm:prSet presAssocID="{9FC8166B-6EC7-4A87-9BAC-AD767F80CB0B}" presName="rootText" presStyleLbl="node3" presStyleIdx="8" presStyleCnt="13">
        <dgm:presLayoutVars>
          <dgm:chPref val="3"/>
        </dgm:presLayoutVars>
      </dgm:prSet>
      <dgm:spPr/>
    </dgm:pt>
    <dgm:pt modelId="{D76846CA-1724-4943-A563-7FE261FAAAA1}" type="pres">
      <dgm:prSet presAssocID="{9FC8166B-6EC7-4A87-9BAC-AD767F80CB0B}" presName="rootConnector" presStyleLbl="node3" presStyleIdx="8" presStyleCnt="13"/>
      <dgm:spPr/>
    </dgm:pt>
    <dgm:pt modelId="{E88C3BE4-53F2-44C8-90B2-D7B775F9F09D}" type="pres">
      <dgm:prSet presAssocID="{9FC8166B-6EC7-4A87-9BAC-AD767F80CB0B}" presName="hierChild4" presStyleCnt="0"/>
      <dgm:spPr/>
    </dgm:pt>
    <dgm:pt modelId="{6EF6B92F-6895-4694-866C-01013EFE302F}" type="pres">
      <dgm:prSet presAssocID="{9FC8166B-6EC7-4A87-9BAC-AD767F80CB0B}" presName="hierChild5" presStyleCnt="0"/>
      <dgm:spPr/>
    </dgm:pt>
    <dgm:pt modelId="{2F72A73F-6834-44AB-A7CA-54FC8939E34F}" type="pres">
      <dgm:prSet presAssocID="{A6178F17-039C-4AD6-BE1C-1CB5C12154DC}" presName="hierChild5" presStyleCnt="0"/>
      <dgm:spPr/>
    </dgm:pt>
    <dgm:pt modelId="{E51B53BD-5C48-4573-8077-AB511AB3FC5B}" type="pres">
      <dgm:prSet presAssocID="{4F4C73C4-375E-44F9-9727-2F03ADB91783}" presName="Name37" presStyleLbl="parChTrans1D2" presStyleIdx="3" presStyleCnt="4"/>
      <dgm:spPr/>
    </dgm:pt>
    <dgm:pt modelId="{E56E0D09-9232-4F4C-BB6F-9D75B0211422}" type="pres">
      <dgm:prSet presAssocID="{EBA0629B-7EAD-43B5-B8C9-9F33D27821CB}" presName="hierRoot2" presStyleCnt="0">
        <dgm:presLayoutVars>
          <dgm:hierBranch val="init"/>
        </dgm:presLayoutVars>
      </dgm:prSet>
      <dgm:spPr/>
    </dgm:pt>
    <dgm:pt modelId="{24235B37-4AFD-4392-98D3-55303931D959}" type="pres">
      <dgm:prSet presAssocID="{EBA0629B-7EAD-43B5-B8C9-9F33D27821CB}" presName="rootComposite" presStyleCnt="0"/>
      <dgm:spPr/>
    </dgm:pt>
    <dgm:pt modelId="{36D40DD6-F080-4A2A-BF84-280D7927A4DE}" type="pres">
      <dgm:prSet presAssocID="{EBA0629B-7EAD-43B5-B8C9-9F33D27821CB}" presName="rootText" presStyleLbl="node2" presStyleIdx="3" presStyleCnt="4">
        <dgm:presLayoutVars>
          <dgm:chPref val="3"/>
        </dgm:presLayoutVars>
      </dgm:prSet>
      <dgm:spPr/>
    </dgm:pt>
    <dgm:pt modelId="{A7E70A88-4E16-4506-B1AB-A09448686CCA}" type="pres">
      <dgm:prSet presAssocID="{EBA0629B-7EAD-43B5-B8C9-9F33D27821CB}" presName="rootConnector" presStyleLbl="node2" presStyleIdx="3" presStyleCnt="4"/>
      <dgm:spPr/>
    </dgm:pt>
    <dgm:pt modelId="{74EB81EB-16AE-43CF-BE2E-2E7201E7DB95}" type="pres">
      <dgm:prSet presAssocID="{EBA0629B-7EAD-43B5-B8C9-9F33D27821CB}" presName="hierChild4" presStyleCnt="0"/>
      <dgm:spPr/>
    </dgm:pt>
    <dgm:pt modelId="{8E3790C3-4896-4FFB-B691-DC163D4770A9}" type="pres">
      <dgm:prSet presAssocID="{43FBD787-4485-4508-BDA1-F10E9BEEBF34}" presName="Name37" presStyleLbl="parChTrans1D3" presStyleIdx="9" presStyleCnt="13"/>
      <dgm:spPr/>
    </dgm:pt>
    <dgm:pt modelId="{31AE8661-332B-4D49-9C68-F35B3658FB18}" type="pres">
      <dgm:prSet presAssocID="{5458B6FA-E70F-4FD2-A4E2-45C7B7E8BD45}" presName="hierRoot2" presStyleCnt="0">
        <dgm:presLayoutVars>
          <dgm:hierBranch val="init"/>
        </dgm:presLayoutVars>
      </dgm:prSet>
      <dgm:spPr/>
    </dgm:pt>
    <dgm:pt modelId="{450D4A98-907C-4717-A02C-66EFCC819300}" type="pres">
      <dgm:prSet presAssocID="{5458B6FA-E70F-4FD2-A4E2-45C7B7E8BD45}" presName="rootComposite" presStyleCnt="0"/>
      <dgm:spPr/>
    </dgm:pt>
    <dgm:pt modelId="{53418EC2-DD2B-4779-A439-8C212BBC8B6B}" type="pres">
      <dgm:prSet presAssocID="{5458B6FA-E70F-4FD2-A4E2-45C7B7E8BD45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C9061D-7220-4222-BB36-67077044974F}" type="pres">
      <dgm:prSet presAssocID="{5458B6FA-E70F-4FD2-A4E2-45C7B7E8BD45}" presName="rootConnector" presStyleLbl="node3" presStyleIdx="9" presStyleCnt="13"/>
      <dgm:spPr/>
    </dgm:pt>
    <dgm:pt modelId="{5EE36BEE-DCAF-46D1-BE2B-C2A64BD83F7D}" type="pres">
      <dgm:prSet presAssocID="{5458B6FA-E70F-4FD2-A4E2-45C7B7E8BD45}" presName="hierChild4" presStyleCnt="0"/>
      <dgm:spPr/>
    </dgm:pt>
    <dgm:pt modelId="{C1924E86-F658-4349-832D-8D1FB0807D50}" type="pres">
      <dgm:prSet presAssocID="{5458B6FA-E70F-4FD2-A4E2-45C7B7E8BD45}" presName="hierChild5" presStyleCnt="0"/>
      <dgm:spPr/>
    </dgm:pt>
    <dgm:pt modelId="{0AB6AE02-13D5-4523-86D8-1B6187B114DF}" type="pres">
      <dgm:prSet presAssocID="{331C9CE0-1292-41B3-9176-21655D065ECD}" presName="Name37" presStyleLbl="parChTrans1D3" presStyleIdx="10" presStyleCnt="13"/>
      <dgm:spPr/>
    </dgm:pt>
    <dgm:pt modelId="{952D550A-AA82-408C-AF05-C96CDF877B59}" type="pres">
      <dgm:prSet presAssocID="{0772E4D9-A3A4-4EBA-84F7-96EACBE908AF}" presName="hierRoot2" presStyleCnt="0">
        <dgm:presLayoutVars>
          <dgm:hierBranch val="init"/>
        </dgm:presLayoutVars>
      </dgm:prSet>
      <dgm:spPr/>
    </dgm:pt>
    <dgm:pt modelId="{8938F032-FFAF-4ABA-A2CA-9618D7C9099D}" type="pres">
      <dgm:prSet presAssocID="{0772E4D9-A3A4-4EBA-84F7-96EACBE908AF}" presName="rootComposite" presStyleCnt="0"/>
      <dgm:spPr/>
    </dgm:pt>
    <dgm:pt modelId="{13A28826-5896-4566-A877-396C8726CDEF}" type="pres">
      <dgm:prSet presAssocID="{0772E4D9-A3A4-4EBA-84F7-96EACBE908AF}" presName="rootText" presStyleLbl="node3" presStyleIdx="10" presStyleCnt="13">
        <dgm:presLayoutVars>
          <dgm:chPref val="3"/>
        </dgm:presLayoutVars>
      </dgm:prSet>
      <dgm:spPr/>
    </dgm:pt>
    <dgm:pt modelId="{95DE0F38-8869-494D-B799-6E7D802FDD24}" type="pres">
      <dgm:prSet presAssocID="{0772E4D9-A3A4-4EBA-84F7-96EACBE908AF}" presName="rootConnector" presStyleLbl="node3" presStyleIdx="10" presStyleCnt="13"/>
      <dgm:spPr/>
    </dgm:pt>
    <dgm:pt modelId="{8345962F-B0F0-48B4-93D0-79E6D8C6D4BA}" type="pres">
      <dgm:prSet presAssocID="{0772E4D9-A3A4-4EBA-84F7-96EACBE908AF}" presName="hierChild4" presStyleCnt="0"/>
      <dgm:spPr/>
    </dgm:pt>
    <dgm:pt modelId="{AF4DFBB5-4272-4545-A703-34803B96EA17}" type="pres">
      <dgm:prSet presAssocID="{0772E4D9-A3A4-4EBA-84F7-96EACBE908AF}" presName="hierChild5" presStyleCnt="0"/>
      <dgm:spPr/>
    </dgm:pt>
    <dgm:pt modelId="{B432D497-E720-4E42-9304-14C0AD953B07}" type="pres">
      <dgm:prSet presAssocID="{53230B00-4148-4BB1-9C58-6A7E2A558DD9}" presName="Name37" presStyleLbl="parChTrans1D3" presStyleIdx="11" presStyleCnt="13"/>
      <dgm:spPr/>
    </dgm:pt>
    <dgm:pt modelId="{FD49374A-BDD4-4AEF-81AF-D6C6622FD8FD}" type="pres">
      <dgm:prSet presAssocID="{41D967BC-2687-4756-A10E-05AB7BA15F5E}" presName="hierRoot2" presStyleCnt="0">
        <dgm:presLayoutVars>
          <dgm:hierBranch val="init"/>
        </dgm:presLayoutVars>
      </dgm:prSet>
      <dgm:spPr/>
    </dgm:pt>
    <dgm:pt modelId="{AEBC79C0-7E71-4CF9-AD1C-3F4C6ECBE602}" type="pres">
      <dgm:prSet presAssocID="{41D967BC-2687-4756-A10E-05AB7BA15F5E}" presName="rootComposite" presStyleCnt="0"/>
      <dgm:spPr/>
    </dgm:pt>
    <dgm:pt modelId="{265F1AEF-A6F6-49CF-B488-BB29572C8AB6}" type="pres">
      <dgm:prSet presAssocID="{41D967BC-2687-4756-A10E-05AB7BA15F5E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DF02CA-DD5A-4B60-98B7-EB3EDF53C368}" type="pres">
      <dgm:prSet presAssocID="{41D967BC-2687-4756-A10E-05AB7BA15F5E}" presName="rootConnector" presStyleLbl="node3" presStyleIdx="11" presStyleCnt="13"/>
      <dgm:spPr/>
    </dgm:pt>
    <dgm:pt modelId="{7EFFCD53-F8A2-40C0-AFC3-5E5DDE533944}" type="pres">
      <dgm:prSet presAssocID="{41D967BC-2687-4756-A10E-05AB7BA15F5E}" presName="hierChild4" presStyleCnt="0"/>
      <dgm:spPr/>
    </dgm:pt>
    <dgm:pt modelId="{C66C43DD-7509-4FB5-8C1C-74CD70BDA269}" type="pres">
      <dgm:prSet presAssocID="{41D967BC-2687-4756-A10E-05AB7BA15F5E}" presName="hierChild5" presStyleCnt="0"/>
      <dgm:spPr/>
    </dgm:pt>
    <dgm:pt modelId="{374E4A79-CE1C-43FA-827C-F1DC80080CE8}" type="pres">
      <dgm:prSet presAssocID="{0AEB4F90-AEE4-4BB7-89DD-92B3483F9F94}" presName="Name37" presStyleLbl="parChTrans1D3" presStyleIdx="12" presStyleCnt="13"/>
      <dgm:spPr/>
    </dgm:pt>
    <dgm:pt modelId="{9EA59403-5B78-4FDC-99D7-F7FE2B219234}" type="pres">
      <dgm:prSet presAssocID="{A2953D01-DC6A-44AE-9807-D7EF88AFBCE5}" presName="hierRoot2" presStyleCnt="0">
        <dgm:presLayoutVars>
          <dgm:hierBranch val="init"/>
        </dgm:presLayoutVars>
      </dgm:prSet>
      <dgm:spPr/>
    </dgm:pt>
    <dgm:pt modelId="{F4E6AF6A-877F-400C-A8BB-CB0B1611673E}" type="pres">
      <dgm:prSet presAssocID="{A2953D01-DC6A-44AE-9807-D7EF88AFBCE5}" presName="rootComposite" presStyleCnt="0"/>
      <dgm:spPr/>
    </dgm:pt>
    <dgm:pt modelId="{637E6BEA-2267-4CF5-9B44-5155EFD3B868}" type="pres">
      <dgm:prSet presAssocID="{A2953D01-DC6A-44AE-9807-D7EF88AFBCE5}" presName="rootText" presStyleLbl="node3" presStyleIdx="12" presStyleCnt="13">
        <dgm:presLayoutVars>
          <dgm:chPref val="3"/>
        </dgm:presLayoutVars>
      </dgm:prSet>
      <dgm:spPr/>
    </dgm:pt>
    <dgm:pt modelId="{A792E8CD-178F-403C-93C9-00D336FDE4C4}" type="pres">
      <dgm:prSet presAssocID="{A2953D01-DC6A-44AE-9807-D7EF88AFBCE5}" presName="rootConnector" presStyleLbl="node3" presStyleIdx="12" presStyleCnt="13"/>
      <dgm:spPr/>
    </dgm:pt>
    <dgm:pt modelId="{199C28EE-7DCD-45DC-BED7-EAD97B4279C1}" type="pres">
      <dgm:prSet presAssocID="{A2953D01-DC6A-44AE-9807-D7EF88AFBCE5}" presName="hierChild4" presStyleCnt="0"/>
      <dgm:spPr/>
    </dgm:pt>
    <dgm:pt modelId="{7C7F87C3-0690-4839-9F92-7D9DD279D9B9}" type="pres">
      <dgm:prSet presAssocID="{A2953D01-DC6A-44AE-9807-D7EF88AFBCE5}" presName="hierChild5" presStyleCnt="0"/>
      <dgm:spPr/>
    </dgm:pt>
    <dgm:pt modelId="{297A6C2A-A9E1-4481-B177-0CF9A350BCBF}" type="pres">
      <dgm:prSet presAssocID="{EBA0629B-7EAD-43B5-B8C9-9F33D27821CB}" presName="hierChild5" presStyleCnt="0"/>
      <dgm:spPr/>
    </dgm:pt>
    <dgm:pt modelId="{D242F92C-A411-4156-AE8A-5622A43DF397}" type="pres">
      <dgm:prSet presAssocID="{4E338427-27A5-461D-817B-2A7415186C49}" presName="hierChild3" presStyleCnt="0"/>
      <dgm:spPr/>
    </dgm:pt>
  </dgm:ptLst>
  <dgm:cxnLst>
    <dgm:cxn modelId="{A9652900-381A-494A-91E2-6CB9036E1992}" type="presOf" srcId="{7C3CB852-7AC2-41C5-B3A3-EAFD74954E4E}" destId="{CF3E518C-4A78-4F9A-8266-433FC87181FF}" srcOrd="0" destOrd="0" presId="urn:microsoft.com/office/officeart/2005/8/layout/orgChart1"/>
    <dgm:cxn modelId="{DE34E63F-BF98-4B39-96DA-226A2C772DDC}" srcId="{EBA0629B-7EAD-43B5-B8C9-9F33D27821CB}" destId="{41D967BC-2687-4756-A10E-05AB7BA15F5E}" srcOrd="2" destOrd="0" parTransId="{53230B00-4148-4BB1-9C58-6A7E2A558DD9}" sibTransId="{72468FA0-9ABE-4538-8D12-6BC803A423B0}"/>
    <dgm:cxn modelId="{7A9FF314-5387-4064-8841-CBC79CF79198}" type="presOf" srcId="{0772E4D9-A3A4-4EBA-84F7-96EACBE908AF}" destId="{13A28826-5896-4566-A877-396C8726CDEF}" srcOrd="0" destOrd="0" presId="urn:microsoft.com/office/officeart/2005/8/layout/orgChart1"/>
    <dgm:cxn modelId="{C9C9E144-FF5F-4955-9F0C-E94E2A079857}" type="presOf" srcId="{53220116-DC76-4DE5-B312-994CD60E4FA2}" destId="{E986F185-1317-4B62-9B14-0BA29B05B1D5}" srcOrd="0" destOrd="0" presId="urn:microsoft.com/office/officeart/2005/8/layout/orgChart1"/>
    <dgm:cxn modelId="{14A0F632-500B-419C-B41A-A4B407871971}" type="presOf" srcId="{F8D49254-0B7A-4E2B-9F9A-B71BD0E8E0B2}" destId="{9E3E24F9-39D5-4677-8308-702320BF4E7B}" srcOrd="0" destOrd="0" presId="urn:microsoft.com/office/officeart/2005/8/layout/orgChart1"/>
    <dgm:cxn modelId="{33FA07D2-1E98-4864-AD16-58B400CC6B8B}" type="presOf" srcId="{5458B6FA-E70F-4FD2-A4E2-45C7B7E8BD45}" destId="{0FC9061D-7220-4222-BB36-67077044974F}" srcOrd="1" destOrd="0" presId="urn:microsoft.com/office/officeart/2005/8/layout/orgChart1"/>
    <dgm:cxn modelId="{C47C514E-4400-485C-804E-41726E5BF960}" type="presOf" srcId="{4E338427-27A5-461D-817B-2A7415186C49}" destId="{02ACCFBF-E86E-4E99-8CA9-D6C80726677F}" srcOrd="1" destOrd="0" presId="urn:microsoft.com/office/officeart/2005/8/layout/orgChart1"/>
    <dgm:cxn modelId="{85D2691A-FCF4-4376-A14E-8344A9464235}" type="presOf" srcId="{A6178F17-039C-4AD6-BE1C-1CB5C12154DC}" destId="{6A5E6C57-AC43-404F-9CEC-DA7220B05243}" srcOrd="1" destOrd="0" presId="urn:microsoft.com/office/officeart/2005/8/layout/orgChart1"/>
    <dgm:cxn modelId="{E1DE2075-9B74-47EA-AB38-EF806087CCE0}" type="presOf" srcId="{2F0BA7FD-3992-4DF6-9D1E-760D1280E797}" destId="{822A047C-DA3B-4BCA-B43D-810519AE8C28}" srcOrd="1" destOrd="0" presId="urn:microsoft.com/office/officeart/2005/8/layout/orgChart1"/>
    <dgm:cxn modelId="{F393A7FE-7FDD-4A54-B998-5A014D8BDC7E}" type="presOf" srcId="{6E527A06-A522-40BA-8351-A8B0449EC54B}" destId="{080964F2-5CBD-4CEA-BD55-EBD38E09BE0E}" srcOrd="0" destOrd="0" presId="urn:microsoft.com/office/officeart/2005/8/layout/orgChart1"/>
    <dgm:cxn modelId="{6ED328F9-E665-460C-88E9-9D4FD6D54526}" type="presOf" srcId="{8206987F-43ED-42B2-A497-587367D3F218}" destId="{F2E9368C-FC58-4E59-8847-9A605DC71C26}" srcOrd="1" destOrd="0" presId="urn:microsoft.com/office/officeart/2005/8/layout/orgChart1"/>
    <dgm:cxn modelId="{B8534CE9-734F-4393-9E55-427809E7479B}" srcId="{1F337371-18F3-4BB4-B0A7-47E1C4A412C0}" destId="{8206987F-43ED-42B2-A497-587367D3F218}" srcOrd="1" destOrd="0" parTransId="{6E527A06-A522-40BA-8351-A8B0449EC54B}" sibTransId="{90ABDF7D-8CF4-43DE-9A2C-957544952D2B}"/>
    <dgm:cxn modelId="{11805F00-EB87-43B5-A3DF-C93A126AC394}" type="presOf" srcId="{9FC8166B-6EC7-4A87-9BAC-AD767F80CB0B}" destId="{C46DD1A6-9E41-4FE1-B811-1CD584BF6298}" srcOrd="0" destOrd="0" presId="urn:microsoft.com/office/officeart/2005/8/layout/orgChart1"/>
    <dgm:cxn modelId="{47233241-BDE5-4B4E-B17A-D8C3787BD807}" srcId="{EBA0629B-7EAD-43B5-B8C9-9F33D27821CB}" destId="{A2953D01-DC6A-44AE-9807-D7EF88AFBCE5}" srcOrd="3" destOrd="0" parTransId="{0AEB4F90-AEE4-4BB7-89DD-92B3483F9F94}" sibTransId="{4A037E4C-7938-4927-B7EF-7B838F1D9548}"/>
    <dgm:cxn modelId="{8552F60C-052F-456A-8E2D-9AF855B0123C}" srcId="{A6178F17-039C-4AD6-BE1C-1CB5C12154DC}" destId="{2F0BA7FD-3992-4DF6-9D1E-760D1280E797}" srcOrd="0" destOrd="0" parTransId="{7C3CB852-7AC2-41C5-B3A3-EAFD74954E4E}" sibTransId="{E6494081-49EA-44DE-9F65-7A0141E78993}"/>
    <dgm:cxn modelId="{F40AFE2C-113E-4D05-A3ED-9260D60A7452}" type="presOf" srcId="{4F4C73C4-375E-44F9-9727-2F03ADB91783}" destId="{E51B53BD-5C48-4573-8077-AB511AB3FC5B}" srcOrd="0" destOrd="0" presId="urn:microsoft.com/office/officeart/2005/8/layout/orgChart1"/>
    <dgm:cxn modelId="{EB97D02A-7B2A-4E01-9F8D-DEAC17D5BD41}" type="presOf" srcId="{99B8544B-C0CB-4B9C-9A25-C3CCE37ABD98}" destId="{DA7D1BF5-5059-4B35-8999-425E22EC1C58}" srcOrd="1" destOrd="0" presId="urn:microsoft.com/office/officeart/2005/8/layout/orgChart1"/>
    <dgm:cxn modelId="{4472772D-0577-4242-BB66-1694BEEB9EFF}" type="presOf" srcId="{A2953D01-DC6A-44AE-9807-D7EF88AFBCE5}" destId="{A792E8CD-178F-403C-93C9-00D336FDE4C4}" srcOrd="1" destOrd="0" presId="urn:microsoft.com/office/officeart/2005/8/layout/orgChart1"/>
    <dgm:cxn modelId="{025B4FAE-742D-439C-939F-C7F05EE07846}" type="presOf" srcId="{EBA0629B-7EAD-43B5-B8C9-9F33D27821CB}" destId="{36D40DD6-F080-4A2A-BF84-280D7927A4DE}" srcOrd="0" destOrd="0" presId="urn:microsoft.com/office/officeart/2005/8/layout/orgChart1"/>
    <dgm:cxn modelId="{00EEF342-9E5A-4669-AB7B-3C4EF53648E3}" type="presOf" srcId="{4F9246CC-352B-4180-8985-FD0602FFB309}" destId="{D8902A7C-B64B-4381-8983-4A7EE3AA4BE7}" srcOrd="1" destOrd="0" presId="urn:microsoft.com/office/officeart/2005/8/layout/orgChart1"/>
    <dgm:cxn modelId="{897B82F8-8E98-4624-9010-87090CD92F47}" type="presOf" srcId="{41D967BC-2687-4756-A10E-05AB7BA15F5E}" destId="{35DF02CA-DD5A-4B60-98B7-EB3EDF53C368}" srcOrd="1" destOrd="0" presId="urn:microsoft.com/office/officeart/2005/8/layout/orgChart1"/>
    <dgm:cxn modelId="{A4952A59-4DCC-4941-88D5-3FE51AAFBB6B}" type="presOf" srcId="{6EEEA958-CE7D-4137-B76E-A968AA893E51}" destId="{4A6DAB24-5703-4231-BAEB-6F022D7078C1}" srcOrd="0" destOrd="0" presId="urn:microsoft.com/office/officeart/2005/8/layout/orgChart1"/>
    <dgm:cxn modelId="{7721FADF-3D1F-4B4D-9FD6-896693C47E91}" type="presOf" srcId="{43FBD787-4485-4508-BDA1-F10E9BEEBF34}" destId="{8E3790C3-4896-4FFB-B691-DC163D4770A9}" srcOrd="0" destOrd="0" presId="urn:microsoft.com/office/officeart/2005/8/layout/orgChart1"/>
    <dgm:cxn modelId="{F02F20A6-4F24-4806-8F38-3D9FCEAD871B}" type="presOf" srcId="{2F0BA7FD-3992-4DF6-9D1E-760D1280E797}" destId="{2EFD6A5B-5657-42F8-A0EA-6485EC14448C}" srcOrd="0" destOrd="0" presId="urn:microsoft.com/office/officeart/2005/8/layout/orgChart1"/>
    <dgm:cxn modelId="{3884F221-6626-40DC-955A-4F8D37E097E3}" type="presOf" srcId="{1F337371-18F3-4BB4-B0A7-47E1C4A412C0}" destId="{B0BB4610-A955-44B5-999E-DF99E1CF8E65}" srcOrd="1" destOrd="0" presId="urn:microsoft.com/office/officeart/2005/8/layout/orgChart1"/>
    <dgm:cxn modelId="{83E27CD9-9C16-4A65-9F04-E3971F25AD7D}" type="presOf" srcId="{A2953D01-DC6A-44AE-9807-D7EF88AFBCE5}" destId="{637E6BEA-2267-4CF5-9B44-5155EFD3B868}" srcOrd="0" destOrd="0" presId="urn:microsoft.com/office/officeart/2005/8/layout/orgChart1"/>
    <dgm:cxn modelId="{BF5DE8E7-063D-47D6-BCE2-F7BA2E5C645F}" type="presOf" srcId="{91355576-ADD1-4666-8E97-A1508785CD9F}" destId="{7ED3AC4A-87D7-4514-9A3F-01DE8707133C}" srcOrd="0" destOrd="0" presId="urn:microsoft.com/office/officeart/2005/8/layout/orgChart1"/>
    <dgm:cxn modelId="{43AA0856-3D50-45B7-BAEC-61166F210FA1}" srcId="{4E338427-27A5-461D-817B-2A7415186C49}" destId="{EBA0629B-7EAD-43B5-B8C9-9F33D27821CB}" srcOrd="3" destOrd="0" parTransId="{4F4C73C4-375E-44F9-9727-2F03ADB91783}" sibTransId="{6F93312B-83D7-4445-BF19-50DB5D1FB53C}"/>
    <dgm:cxn modelId="{C092C29F-F14F-4149-8546-0018ACA34ECB}" type="presOf" srcId="{0AEB4F90-AEE4-4BB7-89DD-92B3483F9F94}" destId="{374E4A79-CE1C-43FA-827C-F1DC80080CE8}" srcOrd="0" destOrd="0" presId="urn:microsoft.com/office/officeart/2005/8/layout/orgChart1"/>
    <dgm:cxn modelId="{6CEC5BA9-7A19-465A-9922-5AC9DAB97E4C}" type="presOf" srcId="{34C3A93F-D503-4F1A-85BE-48A7430A80F0}" destId="{A77918ED-A015-449E-89A6-97966BE52055}" srcOrd="0" destOrd="0" presId="urn:microsoft.com/office/officeart/2005/8/layout/orgChart1"/>
    <dgm:cxn modelId="{225D3B53-5C71-4276-82BB-13A43B00BFB7}" type="presOf" srcId="{9D476A58-7BAF-49BA-B873-BD6710FF172D}" destId="{5F120689-058F-4BAF-B10E-BBDC265CEDE4}" srcOrd="0" destOrd="0" presId="urn:microsoft.com/office/officeart/2005/8/layout/orgChart1"/>
    <dgm:cxn modelId="{50626C1D-CABD-45FB-A04C-721F5355A104}" type="presOf" srcId="{EBA0629B-7EAD-43B5-B8C9-9F33D27821CB}" destId="{A7E70A88-4E16-4506-B1AB-A09448686CCA}" srcOrd="1" destOrd="0" presId="urn:microsoft.com/office/officeart/2005/8/layout/orgChart1"/>
    <dgm:cxn modelId="{3306CBF3-81E6-47B0-A197-9F2E9A0B2F69}" type="presOf" srcId="{1851E352-4CF1-4320-BCFA-5E7E846BE559}" destId="{0410B82B-7056-4129-88EB-577686ACFD11}" srcOrd="1" destOrd="0" presId="urn:microsoft.com/office/officeart/2005/8/layout/orgChart1"/>
    <dgm:cxn modelId="{907F0020-0E11-4E8C-9336-3BA47EA59AD6}" srcId="{1F337371-18F3-4BB4-B0A7-47E1C4A412C0}" destId="{99B8544B-C0CB-4B9C-9A25-C3CCE37ABD98}" srcOrd="2" destOrd="0" parTransId="{F9CC409D-5B5B-478F-90B4-9C50B12096AC}" sibTransId="{DD4CABDD-8822-4C21-9BEE-283EBC191B4D}"/>
    <dgm:cxn modelId="{FDC3E231-83FB-4B42-AC6A-0C86ED748AA0}" type="presOf" srcId="{F8D49254-0B7A-4E2B-9F9A-B71BD0E8E0B2}" destId="{960F2193-7CA2-4ECF-AF13-C533557548EF}" srcOrd="1" destOrd="0" presId="urn:microsoft.com/office/officeart/2005/8/layout/orgChart1"/>
    <dgm:cxn modelId="{11F1195B-A376-47A3-B6DC-74AC86F45054}" type="presOf" srcId="{17A7F1A1-5D18-4A7C-8BBD-E247C7270A5C}" destId="{DD7DE716-4E25-4651-8242-11BA5146C53E}" srcOrd="1" destOrd="0" presId="urn:microsoft.com/office/officeart/2005/8/layout/orgChart1"/>
    <dgm:cxn modelId="{750DA50B-6435-43BF-BEC6-352D9C6812BC}" type="presOf" srcId="{67013952-4D33-47B7-BA2E-930BA85C206B}" destId="{A76FD4BB-D63B-4467-BDAF-1E00A5221EFC}" srcOrd="1" destOrd="0" presId="urn:microsoft.com/office/officeart/2005/8/layout/orgChart1"/>
    <dgm:cxn modelId="{2AD11AF1-7F18-4811-9CB0-6BCBC86D68E2}" srcId="{4E338427-27A5-461D-817B-2A7415186C49}" destId="{A6178F17-039C-4AD6-BE1C-1CB5C12154DC}" srcOrd="2" destOrd="0" parTransId="{53220116-DC76-4DE5-B312-994CD60E4FA2}" sibTransId="{34780D36-E466-49E8-A4CC-49D101B1A665}"/>
    <dgm:cxn modelId="{13148BFB-0BC5-4A7F-B619-2322E2427A55}" type="presOf" srcId="{1F337371-18F3-4BB4-B0A7-47E1C4A412C0}" destId="{C4B45F76-3483-450C-BDC8-4244440B061E}" srcOrd="0" destOrd="0" presId="urn:microsoft.com/office/officeart/2005/8/layout/orgChart1"/>
    <dgm:cxn modelId="{3EAB5693-AF7E-4E8F-8530-9738542808E6}" srcId="{EBA0629B-7EAD-43B5-B8C9-9F33D27821CB}" destId="{5458B6FA-E70F-4FD2-A4E2-45C7B7E8BD45}" srcOrd="0" destOrd="0" parTransId="{43FBD787-4485-4508-BDA1-F10E9BEEBF34}" sibTransId="{96C6CBF1-B0E0-42C4-8434-DC6EF8F5F93F}"/>
    <dgm:cxn modelId="{036B4378-DE45-4FB4-853B-D4AE8B9F0FDF}" type="presOf" srcId="{99B8544B-C0CB-4B9C-9A25-C3CCE37ABD98}" destId="{88792363-1F88-4C83-B568-5B01852FE3BF}" srcOrd="0" destOrd="0" presId="urn:microsoft.com/office/officeart/2005/8/layout/orgChart1"/>
    <dgm:cxn modelId="{D2CA5D12-BDAE-466C-9FE1-E19ACEFC4CC3}" srcId="{DE6A2315-BFD7-44BB-97D8-26631D8083F6}" destId="{1851E352-4CF1-4320-BCFA-5E7E846BE559}" srcOrd="3" destOrd="0" parTransId="{A818FDA6-93B2-47DC-904C-0712B192555D}" sibTransId="{DA197A16-C9BA-442B-9E84-C52E1533DDB3}"/>
    <dgm:cxn modelId="{C51EB85E-DB8B-464C-B3F6-44F961AF09ED}" type="presOf" srcId="{4E338427-27A5-461D-817B-2A7415186C49}" destId="{49B815B7-9114-44BD-834E-1F1DAA6B4715}" srcOrd="0" destOrd="0" presId="urn:microsoft.com/office/officeart/2005/8/layout/orgChart1"/>
    <dgm:cxn modelId="{90C97BE7-688E-415E-89BF-B19509BF7488}" type="presOf" srcId="{1851E352-4CF1-4320-BCFA-5E7E846BE559}" destId="{D1AAC8C5-02DE-4738-87B1-4A7D5B2C18BB}" srcOrd="0" destOrd="0" presId="urn:microsoft.com/office/officeart/2005/8/layout/orgChart1"/>
    <dgm:cxn modelId="{654AE815-B4C8-4803-AD51-4C56E5641961}" type="presOf" srcId="{41D967BC-2687-4756-A10E-05AB7BA15F5E}" destId="{265F1AEF-A6F6-49CF-B488-BB29572C8AB6}" srcOrd="0" destOrd="0" presId="urn:microsoft.com/office/officeart/2005/8/layout/orgChart1"/>
    <dgm:cxn modelId="{C178816A-F378-493D-BE18-BA5266C545ED}" type="presOf" srcId="{F9CC409D-5B5B-478F-90B4-9C50B12096AC}" destId="{88C20094-B781-40F1-BCEF-51CF3873A4BA}" srcOrd="0" destOrd="0" presId="urn:microsoft.com/office/officeart/2005/8/layout/orgChart1"/>
    <dgm:cxn modelId="{4EEF1FE7-86A6-476D-8E4C-EB307DD6545A}" srcId="{4E338427-27A5-461D-817B-2A7415186C49}" destId="{DE6A2315-BFD7-44BB-97D8-26631D8083F6}" srcOrd="0" destOrd="0" parTransId="{34C3A93F-D503-4F1A-85BE-48A7430A80F0}" sibTransId="{41D88B5E-4B49-4DA3-8325-1830BE7BA357}"/>
    <dgm:cxn modelId="{69183B66-8B58-4680-883B-BFDCDD01C2F8}" type="presOf" srcId="{9FC8166B-6EC7-4A87-9BAC-AD767F80CB0B}" destId="{D76846CA-1724-4943-A563-7FE261FAAAA1}" srcOrd="1" destOrd="0" presId="urn:microsoft.com/office/officeart/2005/8/layout/orgChart1"/>
    <dgm:cxn modelId="{B2F2D6AA-040F-4E78-B5E6-4AE408B6C232}" type="presOf" srcId="{A818FDA6-93B2-47DC-904C-0712B192555D}" destId="{B9498302-2B27-4850-8871-C82ADCCC1BF1}" srcOrd="0" destOrd="0" presId="urn:microsoft.com/office/officeart/2005/8/layout/orgChart1"/>
    <dgm:cxn modelId="{BE03AB6B-CD0F-4CE0-A029-1177EE6BCF43}" srcId="{4E338427-27A5-461D-817B-2A7415186C49}" destId="{1F337371-18F3-4BB4-B0A7-47E1C4A412C0}" srcOrd="1" destOrd="0" parTransId="{8A9543FE-95CF-4869-8075-FEC5DE70B1F8}" sibTransId="{184B4C8F-76A6-43D5-8501-A96254531AF4}"/>
    <dgm:cxn modelId="{7C23C981-DF31-4FB9-BB22-0AA557E6209D}" type="presOf" srcId="{17A7F1A1-5D18-4A7C-8BBD-E247C7270A5C}" destId="{7B4A3403-088C-4938-988E-94351FBD0303}" srcOrd="0" destOrd="0" presId="urn:microsoft.com/office/officeart/2005/8/layout/orgChart1"/>
    <dgm:cxn modelId="{DAF7B07D-FBC9-4BB1-93A0-1F956BDEA67F}" type="presOf" srcId="{8A9543FE-95CF-4869-8075-FEC5DE70B1F8}" destId="{A662E5E1-84F9-490A-A7D1-BC3C52830285}" srcOrd="0" destOrd="0" presId="urn:microsoft.com/office/officeart/2005/8/layout/orgChart1"/>
    <dgm:cxn modelId="{4A4B4B3F-2E9F-4775-AFAE-29EA0C836522}" type="presOf" srcId="{190FCE66-052A-4664-A26C-10E58A7B3360}" destId="{3CA66A2C-CB46-42D7-B89A-6366AE1790AD}" srcOrd="0" destOrd="0" presId="urn:microsoft.com/office/officeart/2005/8/layout/orgChart1"/>
    <dgm:cxn modelId="{DD13FAD3-4F7D-4DB5-81E6-CA4773BDAB8E}" type="presOf" srcId="{4F9246CC-352B-4180-8985-FD0602FFB309}" destId="{E788BE58-104F-4938-A8AC-035F5FDB0891}" srcOrd="0" destOrd="0" presId="urn:microsoft.com/office/officeart/2005/8/layout/orgChart1"/>
    <dgm:cxn modelId="{18E3A89D-4358-4DAA-B8C7-7B1283F890C5}" type="presOf" srcId="{331C9CE0-1292-41B3-9176-21655D065ECD}" destId="{0AB6AE02-13D5-4523-86D8-1B6187B114DF}" srcOrd="0" destOrd="0" presId="urn:microsoft.com/office/officeart/2005/8/layout/orgChart1"/>
    <dgm:cxn modelId="{D9FE4C8E-11FA-40C1-B54B-458180EE6E7B}" type="presOf" srcId="{BA4FA92A-5DE2-4B66-A2E8-D974FA335CB2}" destId="{D2927028-C629-461A-9004-5C7520280775}" srcOrd="0" destOrd="0" presId="urn:microsoft.com/office/officeart/2005/8/layout/orgChart1"/>
    <dgm:cxn modelId="{8299A560-FBA8-4513-900C-D95A241DABCF}" type="presOf" srcId="{A6178F17-039C-4AD6-BE1C-1CB5C12154DC}" destId="{91181B8B-DE8D-4C9A-AD31-5CA05CD2D8CA}" srcOrd="0" destOrd="0" presId="urn:microsoft.com/office/officeart/2005/8/layout/orgChart1"/>
    <dgm:cxn modelId="{3A10CE9C-E06D-4762-8FC1-6DFC1955188F}" type="presOf" srcId="{DE6A2315-BFD7-44BB-97D8-26631D8083F6}" destId="{4B848CEB-EDB3-41E2-942A-A888ABFD8403}" srcOrd="0" destOrd="0" presId="urn:microsoft.com/office/officeart/2005/8/layout/orgChart1"/>
    <dgm:cxn modelId="{435D35A5-C3CB-4633-A234-28952397726D}" srcId="{A6178F17-039C-4AD6-BE1C-1CB5C12154DC}" destId="{9FC8166B-6EC7-4A87-9BAC-AD767F80CB0B}" srcOrd="1" destOrd="0" parTransId="{A72B889B-FDAC-4942-B93C-584D725B1974}" sibTransId="{F7DF2B71-5653-458A-BADD-4239CE1B481E}"/>
    <dgm:cxn modelId="{D1D1594B-3967-45A8-979A-7AB9A7DB849A}" type="presOf" srcId="{67013952-4D33-47B7-BA2E-930BA85C206B}" destId="{E53E566B-2E35-4C96-B7DD-40E358733F8C}" srcOrd="0" destOrd="0" presId="urn:microsoft.com/office/officeart/2005/8/layout/orgChart1"/>
    <dgm:cxn modelId="{719998E2-BB87-4776-B9A6-0A6489B9A072}" srcId="{EBA0629B-7EAD-43B5-B8C9-9F33D27821CB}" destId="{0772E4D9-A3A4-4EBA-84F7-96EACBE908AF}" srcOrd="1" destOrd="0" parTransId="{331C9CE0-1292-41B3-9176-21655D065ECD}" sibTransId="{3E763905-DBDD-4BFC-A54D-A192D577AB78}"/>
    <dgm:cxn modelId="{01E9C222-AA54-439D-96A5-3466657DE685}" srcId="{BA4FA92A-5DE2-4B66-A2E8-D974FA335CB2}" destId="{4E338427-27A5-461D-817B-2A7415186C49}" srcOrd="0" destOrd="0" parTransId="{D2947768-44DD-479D-8BBF-BB56799B08B3}" sibTransId="{7ACAEA6C-4723-4EC2-B55B-19D132DFC376}"/>
    <dgm:cxn modelId="{5750945B-A5BD-4516-876A-1C6D986FD9E0}" srcId="{DE6A2315-BFD7-44BB-97D8-26631D8083F6}" destId="{4F9246CC-352B-4180-8985-FD0602FFB309}" srcOrd="2" destOrd="0" parTransId="{9D476A58-7BAF-49BA-B873-BD6710FF172D}" sibTransId="{34DF0309-80CD-425E-94C5-0553FF7C5C29}"/>
    <dgm:cxn modelId="{123CF25E-17AD-47A9-B8E4-5C363C51ECC1}" type="presOf" srcId="{53230B00-4148-4BB1-9C58-6A7E2A558DD9}" destId="{B432D497-E720-4E42-9304-14C0AD953B07}" srcOrd="0" destOrd="0" presId="urn:microsoft.com/office/officeart/2005/8/layout/orgChart1"/>
    <dgm:cxn modelId="{27B6F63F-1E6F-42BE-AD00-629CC11C2B0B}" type="presOf" srcId="{5458B6FA-E70F-4FD2-A4E2-45C7B7E8BD45}" destId="{53418EC2-DD2B-4779-A439-8C212BBC8B6B}" srcOrd="0" destOrd="0" presId="urn:microsoft.com/office/officeart/2005/8/layout/orgChart1"/>
    <dgm:cxn modelId="{37A28568-BD53-4C4D-8753-66D6EF0872D5}" srcId="{1F337371-18F3-4BB4-B0A7-47E1C4A412C0}" destId="{F8D49254-0B7A-4E2B-9F9A-B71BD0E8E0B2}" srcOrd="0" destOrd="0" parTransId="{190FCE66-052A-4664-A26C-10E58A7B3360}" sibTransId="{8A2D51BF-C34D-4BD9-96E0-929519889033}"/>
    <dgm:cxn modelId="{011D6784-8865-457D-B042-DF4D58286B40}" srcId="{DE6A2315-BFD7-44BB-97D8-26631D8083F6}" destId="{67013952-4D33-47B7-BA2E-930BA85C206B}" srcOrd="1" destOrd="0" parTransId="{91355576-ADD1-4666-8E97-A1508785CD9F}" sibTransId="{1D8B0C8B-9FD4-4F2C-93A1-7488E6AD939B}"/>
    <dgm:cxn modelId="{62CAED9E-5B68-4039-9219-572337FB9D1E}" type="presOf" srcId="{8206987F-43ED-42B2-A497-587367D3F218}" destId="{2369BA42-DAAB-4540-8362-A30CE562C249}" srcOrd="0" destOrd="0" presId="urn:microsoft.com/office/officeart/2005/8/layout/orgChart1"/>
    <dgm:cxn modelId="{D9016B65-6774-43B0-9B95-56C8899F35DE}" type="presOf" srcId="{A72B889B-FDAC-4942-B93C-584D725B1974}" destId="{27DD337F-8D1F-4599-9F1E-351C3E5A04B3}" srcOrd="0" destOrd="0" presId="urn:microsoft.com/office/officeart/2005/8/layout/orgChart1"/>
    <dgm:cxn modelId="{50BE2B75-D595-4757-934B-FE93573C07AE}" type="presOf" srcId="{0772E4D9-A3A4-4EBA-84F7-96EACBE908AF}" destId="{95DE0F38-8869-494D-B799-6E7D802FDD24}" srcOrd="1" destOrd="0" presId="urn:microsoft.com/office/officeart/2005/8/layout/orgChart1"/>
    <dgm:cxn modelId="{8366A5DD-0750-43A7-AA0B-26D456757EE3}" type="presOf" srcId="{DE6A2315-BFD7-44BB-97D8-26631D8083F6}" destId="{E84F15E3-7B71-42D0-BB44-EA20BA056D57}" srcOrd="1" destOrd="0" presId="urn:microsoft.com/office/officeart/2005/8/layout/orgChart1"/>
    <dgm:cxn modelId="{A58B3960-7B2E-4AFA-A3B3-05ACE63C8FEE}" srcId="{DE6A2315-BFD7-44BB-97D8-26631D8083F6}" destId="{17A7F1A1-5D18-4A7C-8BBD-E247C7270A5C}" srcOrd="0" destOrd="0" parTransId="{6EEEA958-CE7D-4137-B76E-A968AA893E51}" sibTransId="{D8692A7D-C37A-4651-A479-D21795062E3A}"/>
    <dgm:cxn modelId="{15F17F44-F3E8-4336-A481-311B1DDC9D29}" type="presParOf" srcId="{D2927028-C629-461A-9004-5C7520280775}" destId="{889B4F0B-1405-43EB-ABEE-DEAE71846039}" srcOrd="0" destOrd="0" presId="urn:microsoft.com/office/officeart/2005/8/layout/orgChart1"/>
    <dgm:cxn modelId="{70FDB63A-FEDA-4487-8C61-0C1DEAEA0106}" type="presParOf" srcId="{889B4F0B-1405-43EB-ABEE-DEAE71846039}" destId="{28D03CAC-E0EA-4234-96EB-896AF3567414}" srcOrd="0" destOrd="0" presId="urn:microsoft.com/office/officeart/2005/8/layout/orgChart1"/>
    <dgm:cxn modelId="{E6FFBB67-C72A-4C61-BE5C-CFD9239D65C7}" type="presParOf" srcId="{28D03CAC-E0EA-4234-96EB-896AF3567414}" destId="{49B815B7-9114-44BD-834E-1F1DAA6B4715}" srcOrd="0" destOrd="0" presId="urn:microsoft.com/office/officeart/2005/8/layout/orgChart1"/>
    <dgm:cxn modelId="{8FEAB116-9806-44C8-80F4-AE96568E21A3}" type="presParOf" srcId="{28D03CAC-E0EA-4234-96EB-896AF3567414}" destId="{02ACCFBF-E86E-4E99-8CA9-D6C80726677F}" srcOrd="1" destOrd="0" presId="urn:microsoft.com/office/officeart/2005/8/layout/orgChart1"/>
    <dgm:cxn modelId="{5EC0B375-930D-46E3-92B4-3B196AE2FDF0}" type="presParOf" srcId="{889B4F0B-1405-43EB-ABEE-DEAE71846039}" destId="{AC94FF7A-6CED-4560-A76D-DAE8B514A5C0}" srcOrd="1" destOrd="0" presId="urn:microsoft.com/office/officeart/2005/8/layout/orgChart1"/>
    <dgm:cxn modelId="{FBBC6B47-093E-45C2-A9FD-88E0E328BBD4}" type="presParOf" srcId="{AC94FF7A-6CED-4560-A76D-DAE8B514A5C0}" destId="{A77918ED-A015-449E-89A6-97966BE52055}" srcOrd="0" destOrd="0" presId="urn:microsoft.com/office/officeart/2005/8/layout/orgChart1"/>
    <dgm:cxn modelId="{0E5B6051-F5E4-4877-B853-00205E662E18}" type="presParOf" srcId="{AC94FF7A-6CED-4560-A76D-DAE8B514A5C0}" destId="{AA28BCC9-9B30-4F8C-8C9C-EB69CD6FCAF9}" srcOrd="1" destOrd="0" presId="urn:microsoft.com/office/officeart/2005/8/layout/orgChart1"/>
    <dgm:cxn modelId="{1F9F99AC-3EC1-4018-8412-10122EDDD2E2}" type="presParOf" srcId="{AA28BCC9-9B30-4F8C-8C9C-EB69CD6FCAF9}" destId="{C1FFD721-A0AE-4D67-A67D-6820B14C0D82}" srcOrd="0" destOrd="0" presId="urn:microsoft.com/office/officeart/2005/8/layout/orgChart1"/>
    <dgm:cxn modelId="{2B1C1204-C098-453F-BFE2-B592AEC42E1E}" type="presParOf" srcId="{C1FFD721-A0AE-4D67-A67D-6820B14C0D82}" destId="{4B848CEB-EDB3-41E2-942A-A888ABFD8403}" srcOrd="0" destOrd="0" presId="urn:microsoft.com/office/officeart/2005/8/layout/orgChart1"/>
    <dgm:cxn modelId="{FE816E74-3762-436A-BEC0-19598166FBF1}" type="presParOf" srcId="{C1FFD721-A0AE-4D67-A67D-6820B14C0D82}" destId="{E84F15E3-7B71-42D0-BB44-EA20BA056D57}" srcOrd="1" destOrd="0" presId="urn:microsoft.com/office/officeart/2005/8/layout/orgChart1"/>
    <dgm:cxn modelId="{EE3AA622-19BA-4178-B9E8-8FE69ABE3DEB}" type="presParOf" srcId="{AA28BCC9-9B30-4F8C-8C9C-EB69CD6FCAF9}" destId="{D7A02E95-2199-4E18-B19C-48F09E384FC3}" srcOrd="1" destOrd="0" presId="urn:microsoft.com/office/officeart/2005/8/layout/orgChart1"/>
    <dgm:cxn modelId="{3642B670-1D1A-41F8-AA40-923026E386BB}" type="presParOf" srcId="{D7A02E95-2199-4E18-B19C-48F09E384FC3}" destId="{4A6DAB24-5703-4231-BAEB-6F022D7078C1}" srcOrd="0" destOrd="0" presId="urn:microsoft.com/office/officeart/2005/8/layout/orgChart1"/>
    <dgm:cxn modelId="{454A5363-9066-4C14-9AA8-C01DE52307DF}" type="presParOf" srcId="{D7A02E95-2199-4E18-B19C-48F09E384FC3}" destId="{20675A1C-C1D6-4A0D-99CA-D6E9E95C68FB}" srcOrd="1" destOrd="0" presId="urn:microsoft.com/office/officeart/2005/8/layout/orgChart1"/>
    <dgm:cxn modelId="{5BD33356-F053-440C-8C79-02641C98BB52}" type="presParOf" srcId="{20675A1C-C1D6-4A0D-99CA-D6E9E95C68FB}" destId="{CE3E027E-28B3-494E-9BCD-8BE8B8AF6D6E}" srcOrd="0" destOrd="0" presId="urn:microsoft.com/office/officeart/2005/8/layout/orgChart1"/>
    <dgm:cxn modelId="{C73E8D85-886D-456D-80A7-1DF32E6B92B3}" type="presParOf" srcId="{CE3E027E-28B3-494E-9BCD-8BE8B8AF6D6E}" destId="{7B4A3403-088C-4938-988E-94351FBD0303}" srcOrd="0" destOrd="0" presId="urn:microsoft.com/office/officeart/2005/8/layout/orgChart1"/>
    <dgm:cxn modelId="{2599B7A5-F218-46A4-ADB2-992797641B4F}" type="presParOf" srcId="{CE3E027E-28B3-494E-9BCD-8BE8B8AF6D6E}" destId="{DD7DE716-4E25-4651-8242-11BA5146C53E}" srcOrd="1" destOrd="0" presId="urn:microsoft.com/office/officeart/2005/8/layout/orgChart1"/>
    <dgm:cxn modelId="{BB38119A-448E-4C9B-ABFB-4030B6BCA076}" type="presParOf" srcId="{20675A1C-C1D6-4A0D-99CA-D6E9E95C68FB}" destId="{653813DF-39E9-470A-8B11-7965CBB8990C}" srcOrd="1" destOrd="0" presId="urn:microsoft.com/office/officeart/2005/8/layout/orgChart1"/>
    <dgm:cxn modelId="{65F797AE-1CED-49A2-8B9F-648FA4E2D457}" type="presParOf" srcId="{20675A1C-C1D6-4A0D-99CA-D6E9E95C68FB}" destId="{FF0C710B-5CA8-4247-9A59-DB038B50FE76}" srcOrd="2" destOrd="0" presId="urn:microsoft.com/office/officeart/2005/8/layout/orgChart1"/>
    <dgm:cxn modelId="{9A1B234F-A9F0-4C4F-8000-81D3DF26DD86}" type="presParOf" srcId="{D7A02E95-2199-4E18-B19C-48F09E384FC3}" destId="{7ED3AC4A-87D7-4514-9A3F-01DE8707133C}" srcOrd="2" destOrd="0" presId="urn:microsoft.com/office/officeart/2005/8/layout/orgChart1"/>
    <dgm:cxn modelId="{32065E56-E631-4FBA-B8FA-3879E03FFADD}" type="presParOf" srcId="{D7A02E95-2199-4E18-B19C-48F09E384FC3}" destId="{50FAF659-D0A6-41A8-81A5-34267923D299}" srcOrd="3" destOrd="0" presId="urn:microsoft.com/office/officeart/2005/8/layout/orgChart1"/>
    <dgm:cxn modelId="{BAE386CE-4609-4837-AF8B-CD3F38AF413E}" type="presParOf" srcId="{50FAF659-D0A6-41A8-81A5-34267923D299}" destId="{5E8FCA09-26BF-4BD5-9D67-13EE39678614}" srcOrd="0" destOrd="0" presId="urn:microsoft.com/office/officeart/2005/8/layout/orgChart1"/>
    <dgm:cxn modelId="{940E3BDC-2CE4-4A0D-A9D3-E7BF849E1662}" type="presParOf" srcId="{5E8FCA09-26BF-4BD5-9D67-13EE39678614}" destId="{E53E566B-2E35-4C96-B7DD-40E358733F8C}" srcOrd="0" destOrd="0" presId="urn:microsoft.com/office/officeart/2005/8/layout/orgChart1"/>
    <dgm:cxn modelId="{E1849BD1-816A-4E9C-8D3C-5A8384F7C72B}" type="presParOf" srcId="{5E8FCA09-26BF-4BD5-9D67-13EE39678614}" destId="{A76FD4BB-D63B-4467-BDAF-1E00A5221EFC}" srcOrd="1" destOrd="0" presId="urn:microsoft.com/office/officeart/2005/8/layout/orgChart1"/>
    <dgm:cxn modelId="{1AF39EB0-6ADC-45D9-8006-43014AAF8C01}" type="presParOf" srcId="{50FAF659-D0A6-41A8-81A5-34267923D299}" destId="{43E77541-2B5E-411F-84C2-1CC1F9182735}" srcOrd="1" destOrd="0" presId="urn:microsoft.com/office/officeart/2005/8/layout/orgChart1"/>
    <dgm:cxn modelId="{C26B9C0D-DB8E-4120-8FE4-7013C7F2A2B9}" type="presParOf" srcId="{50FAF659-D0A6-41A8-81A5-34267923D299}" destId="{66FE9BD1-E919-48DC-8FE6-C6F63E58EE39}" srcOrd="2" destOrd="0" presId="urn:microsoft.com/office/officeart/2005/8/layout/orgChart1"/>
    <dgm:cxn modelId="{51DD6EDC-7064-477B-A9D8-488C07B822AC}" type="presParOf" srcId="{D7A02E95-2199-4E18-B19C-48F09E384FC3}" destId="{5F120689-058F-4BAF-B10E-BBDC265CEDE4}" srcOrd="4" destOrd="0" presId="urn:microsoft.com/office/officeart/2005/8/layout/orgChart1"/>
    <dgm:cxn modelId="{A24CC712-6EC8-426B-B727-2853B78A80CB}" type="presParOf" srcId="{D7A02E95-2199-4E18-B19C-48F09E384FC3}" destId="{182057D5-E5F6-4270-8CBC-0F7538330992}" srcOrd="5" destOrd="0" presId="urn:microsoft.com/office/officeart/2005/8/layout/orgChart1"/>
    <dgm:cxn modelId="{6E4B0843-D44C-486B-BE87-035153FF0B61}" type="presParOf" srcId="{182057D5-E5F6-4270-8CBC-0F7538330992}" destId="{116BD22C-9716-42B5-A224-CE785C9AAE57}" srcOrd="0" destOrd="0" presId="urn:microsoft.com/office/officeart/2005/8/layout/orgChart1"/>
    <dgm:cxn modelId="{FF3751EE-6DAB-40A6-9821-8664B5222797}" type="presParOf" srcId="{116BD22C-9716-42B5-A224-CE785C9AAE57}" destId="{E788BE58-104F-4938-A8AC-035F5FDB0891}" srcOrd="0" destOrd="0" presId="urn:microsoft.com/office/officeart/2005/8/layout/orgChart1"/>
    <dgm:cxn modelId="{07051127-BB59-4987-A7E1-3640C34C41E2}" type="presParOf" srcId="{116BD22C-9716-42B5-A224-CE785C9AAE57}" destId="{D8902A7C-B64B-4381-8983-4A7EE3AA4BE7}" srcOrd="1" destOrd="0" presId="urn:microsoft.com/office/officeart/2005/8/layout/orgChart1"/>
    <dgm:cxn modelId="{763A65A8-E84E-4833-9618-7332782E28D8}" type="presParOf" srcId="{182057D5-E5F6-4270-8CBC-0F7538330992}" destId="{34939036-3133-4BF3-9EEF-82E96EBC12A9}" srcOrd="1" destOrd="0" presId="urn:microsoft.com/office/officeart/2005/8/layout/orgChart1"/>
    <dgm:cxn modelId="{D01D4AC9-1DC5-4C0D-94EF-1572D45CB08D}" type="presParOf" srcId="{182057D5-E5F6-4270-8CBC-0F7538330992}" destId="{A931F498-CE6A-487D-A65B-9AC06BC11AC3}" srcOrd="2" destOrd="0" presId="urn:microsoft.com/office/officeart/2005/8/layout/orgChart1"/>
    <dgm:cxn modelId="{29A99DAB-2D75-462F-AA0A-8162BD2216C4}" type="presParOf" srcId="{D7A02E95-2199-4E18-B19C-48F09E384FC3}" destId="{B9498302-2B27-4850-8871-C82ADCCC1BF1}" srcOrd="6" destOrd="0" presId="urn:microsoft.com/office/officeart/2005/8/layout/orgChart1"/>
    <dgm:cxn modelId="{A07A46FD-86B8-4713-BB67-FA2775E0D24B}" type="presParOf" srcId="{D7A02E95-2199-4E18-B19C-48F09E384FC3}" destId="{BE9FAD91-1361-42B7-AF59-E3FC90F53589}" srcOrd="7" destOrd="0" presId="urn:microsoft.com/office/officeart/2005/8/layout/orgChart1"/>
    <dgm:cxn modelId="{9B8480DF-C135-445B-8B4E-F954A22C65E0}" type="presParOf" srcId="{BE9FAD91-1361-42B7-AF59-E3FC90F53589}" destId="{0D6AB805-17F9-4252-BA31-52C041E62243}" srcOrd="0" destOrd="0" presId="urn:microsoft.com/office/officeart/2005/8/layout/orgChart1"/>
    <dgm:cxn modelId="{9BCB1D81-72CC-4144-8D60-CF13C3DA0E6E}" type="presParOf" srcId="{0D6AB805-17F9-4252-BA31-52C041E62243}" destId="{D1AAC8C5-02DE-4738-87B1-4A7D5B2C18BB}" srcOrd="0" destOrd="0" presId="urn:microsoft.com/office/officeart/2005/8/layout/orgChart1"/>
    <dgm:cxn modelId="{A39F27E7-96B1-4516-BB88-2F2870F607B5}" type="presParOf" srcId="{0D6AB805-17F9-4252-BA31-52C041E62243}" destId="{0410B82B-7056-4129-88EB-577686ACFD11}" srcOrd="1" destOrd="0" presId="urn:microsoft.com/office/officeart/2005/8/layout/orgChart1"/>
    <dgm:cxn modelId="{92AA4AFB-AAF8-4348-BB9E-2A40BB32A2C5}" type="presParOf" srcId="{BE9FAD91-1361-42B7-AF59-E3FC90F53589}" destId="{431B4040-44A8-4C3B-9D97-A189D520310D}" srcOrd="1" destOrd="0" presId="urn:microsoft.com/office/officeart/2005/8/layout/orgChart1"/>
    <dgm:cxn modelId="{690EE508-EFBA-4D77-88D2-8B43D3D8A6E4}" type="presParOf" srcId="{BE9FAD91-1361-42B7-AF59-E3FC90F53589}" destId="{CFB0B3C8-BCCC-433D-8DE4-408B109ABF8A}" srcOrd="2" destOrd="0" presId="urn:microsoft.com/office/officeart/2005/8/layout/orgChart1"/>
    <dgm:cxn modelId="{B5485EEB-916F-499A-B8D6-923831701ACC}" type="presParOf" srcId="{AA28BCC9-9B30-4F8C-8C9C-EB69CD6FCAF9}" destId="{A71DE347-B336-4060-B389-90B4D9155C55}" srcOrd="2" destOrd="0" presId="urn:microsoft.com/office/officeart/2005/8/layout/orgChart1"/>
    <dgm:cxn modelId="{F043A7BC-8F11-4675-AA51-8D9B18D28020}" type="presParOf" srcId="{AC94FF7A-6CED-4560-A76D-DAE8B514A5C0}" destId="{A662E5E1-84F9-490A-A7D1-BC3C52830285}" srcOrd="2" destOrd="0" presId="urn:microsoft.com/office/officeart/2005/8/layout/orgChart1"/>
    <dgm:cxn modelId="{89EC5708-0862-47B5-A05B-60F9739D29FA}" type="presParOf" srcId="{AC94FF7A-6CED-4560-A76D-DAE8B514A5C0}" destId="{4F5E80F8-D821-4F75-B01D-D253DE7F052C}" srcOrd="3" destOrd="0" presId="urn:microsoft.com/office/officeart/2005/8/layout/orgChart1"/>
    <dgm:cxn modelId="{EDE0E614-88AC-49AB-8DEB-1032164DF54D}" type="presParOf" srcId="{4F5E80F8-D821-4F75-B01D-D253DE7F052C}" destId="{51AD0301-6380-46A7-A50D-A1343D575D33}" srcOrd="0" destOrd="0" presId="urn:microsoft.com/office/officeart/2005/8/layout/orgChart1"/>
    <dgm:cxn modelId="{D3546D73-699F-4652-837B-514D222CE704}" type="presParOf" srcId="{51AD0301-6380-46A7-A50D-A1343D575D33}" destId="{C4B45F76-3483-450C-BDC8-4244440B061E}" srcOrd="0" destOrd="0" presId="urn:microsoft.com/office/officeart/2005/8/layout/orgChart1"/>
    <dgm:cxn modelId="{36C5B05F-D246-42E6-89B8-0B5D44E87E10}" type="presParOf" srcId="{51AD0301-6380-46A7-A50D-A1343D575D33}" destId="{B0BB4610-A955-44B5-999E-DF99E1CF8E65}" srcOrd="1" destOrd="0" presId="urn:microsoft.com/office/officeart/2005/8/layout/orgChart1"/>
    <dgm:cxn modelId="{2665D7EB-207F-436C-A2E9-7DCB741DDF9D}" type="presParOf" srcId="{4F5E80F8-D821-4F75-B01D-D253DE7F052C}" destId="{73ED7456-69C8-4B02-AD46-4DC576D6332E}" srcOrd="1" destOrd="0" presId="urn:microsoft.com/office/officeart/2005/8/layout/orgChart1"/>
    <dgm:cxn modelId="{D9268244-2A62-4AE7-9B4A-5EF4B7B675D7}" type="presParOf" srcId="{73ED7456-69C8-4B02-AD46-4DC576D6332E}" destId="{3CA66A2C-CB46-42D7-B89A-6366AE1790AD}" srcOrd="0" destOrd="0" presId="urn:microsoft.com/office/officeart/2005/8/layout/orgChart1"/>
    <dgm:cxn modelId="{63B17E2D-AB95-4627-A0B8-C329B5D44614}" type="presParOf" srcId="{73ED7456-69C8-4B02-AD46-4DC576D6332E}" destId="{2E6EED25-B63F-4571-AAEA-37F5B0C9C3D5}" srcOrd="1" destOrd="0" presId="urn:microsoft.com/office/officeart/2005/8/layout/orgChart1"/>
    <dgm:cxn modelId="{7EA2E269-DD72-4214-B6A0-6DEDCF4E7937}" type="presParOf" srcId="{2E6EED25-B63F-4571-AAEA-37F5B0C9C3D5}" destId="{D1A31304-AB27-4E71-98F5-2C6D4C032749}" srcOrd="0" destOrd="0" presId="urn:microsoft.com/office/officeart/2005/8/layout/orgChart1"/>
    <dgm:cxn modelId="{F17CFEC7-1DED-4072-9357-8E91DC5BA396}" type="presParOf" srcId="{D1A31304-AB27-4E71-98F5-2C6D4C032749}" destId="{9E3E24F9-39D5-4677-8308-702320BF4E7B}" srcOrd="0" destOrd="0" presId="urn:microsoft.com/office/officeart/2005/8/layout/orgChart1"/>
    <dgm:cxn modelId="{463B8F37-1E0C-4C50-943C-4B9E95C8F656}" type="presParOf" srcId="{D1A31304-AB27-4E71-98F5-2C6D4C032749}" destId="{960F2193-7CA2-4ECF-AF13-C533557548EF}" srcOrd="1" destOrd="0" presId="urn:microsoft.com/office/officeart/2005/8/layout/orgChart1"/>
    <dgm:cxn modelId="{52E25E35-0541-4002-B546-5FDA7C0F83EA}" type="presParOf" srcId="{2E6EED25-B63F-4571-AAEA-37F5B0C9C3D5}" destId="{7E0B3138-0C2E-48E6-BF11-B41AC0E59561}" srcOrd="1" destOrd="0" presId="urn:microsoft.com/office/officeart/2005/8/layout/orgChart1"/>
    <dgm:cxn modelId="{3B222F41-DACE-4105-A487-CCFCC2FF0E4C}" type="presParOf" srcId="{2E6EED25-B63F-4571-AAEA-37F5B0C9C3D5}" destId="{1726DD54-3E3E-4DDF-BC6B-C74273E81EDF}" srcOrd="2" destOrd="0" presId="urn:microsoft.com/office/officeart/2005/8/layout/orgChart1"/>
    <dgm:cxn modelId="{65DEBCE4-4A07-4E0A-A1C8-9550BDD11E2E}" type="presParOf" srcId="{73ED7456-69C8-4B02-AD46-4DC576D6332E}" destId="{080964F2-5CBD-4CEA-BD55-EBD38E09BE0E}" srcOrd="2" destOrd="0" presId="urn:microsoft.com/office/officeart/2005/8/layout/orgChart1"/>
    <dgm:cxn modelId="{0567647B-7AD2-48AB-982B-EBFA9E3CE28C}" type="presParOf" srcId="{73ED7456-69C8-4B02-AD46-4DC576D6332E}" destId="{A3E12FF1-5A1F-4F9D-A1B8-9704B6C84918}" srcOrd="3" destOrd="0" presId="urn:microsoft.com/office/officeart/2005/8/layout/orgChart1"/>
    <dgm:cxn modelId="{7D1B7D9B-3985-442C-8380-FF39684CEFA9}" type="presParOf" srcId="{A3E12FF1-5A1F-4F9D-A1B8-9704B6C84918}" destId="{E9B19D68-1774-44F2-A664-71FEAB3934DD}" srcOrd="0" destOrd="0" presId="urn:microsoft.com/office/officeart/2005/8/layout/orgChart1"/>
    <dgm:cxn modelId="{A88B907D-8B2A-4DE1-9A6D-3D6869FB61D1}" type="presParOf" srcId="{E9B19D68-1774-44F2-A664-71FEAB3934DD}" destId="{2369BA42-DAAB-4540-8362-A30CE562C249}" srcOrd="0" destOrd="0" presId="urn:microsoft.com/office/officeart/2005/8/layout/orgChart1"/>
    <dgm:cxn modelId="{1FD62691-C9FD-4931-9531-7F0A85C26A14}" type="presParOf" srcId="{E9B19D68-1774-44F2-A664-71FEAB3934DD}" destId="{F2E9368C-FC58-4E59-8847-9A605DC71C26}" srcOrd="1" destOrd="0" presId="urn:microsoft.com/office/officeart/2005/8/layout/orgChart1"/>
    <dgm:cxn modelId="{0E164F87-8D2B-4CCF-8687-16819CE95147}" type="presParOf" srcId="{A3E12FF1-5A1F-4F9D-A1B8-9704B6C84918}" destId="{E2FD5703-F2C6-437F-8ACE-291B4A52D8FB}" srcOrd="1" destOrd="0" presId="urn:microsoft.com/office/officeart/2005/8/layout/orgChart1"/>
    <dgm:cxn modelId="{0615F27C-089D-41ED-B778-4143E7C8055F}" type="presParOf" srcId="{A3E12FF1-5A1F-4F9D-A1B8-9704B6C84918}" destId="{61B6EC8F-C77D-48D2-8CD9-378DCAD1640A}" srcOrd="2" destOrd="0" presId="urn:microsoft.com/office/officeart/2005/8/layout/orgChart1"/>
    <dgm:cxn modelId="{10B0228E-F4F2-4A0E-B86C-15ACD94FA70F}" type="presParOf" srcId="{73ED7456-69C8-4B02-AD46-4DC576D6332E}" destId="{88C20094-B781-40F1-BCEF-51CF3873A4BA}" srcOrd="4" destOrd="0" presId="urn:microsoft.com/office/officeart/2005/8/layout/orgChart1"/>
    <dgm:cxn modelId="{36D839C7-8F7F-430A-B487-48AAF45B615A}" type="presParOf" srcId="{73ED7456-69C8-4B02-AD46-4DC576D6332E}" destId="{EB923BA3-B9F2-48A3-A0C1-CD67436C04B7}" srcOrd="5" destOrd="0" presId="urn:microsoft.com/office/officeart/2005/8/layout/orgChart1"/>
    <dgm:cxn modelId="{65EC20AC-1081-497D-B55E-5504F1652447}" type="presParOf" srcId="{EB923BA3-B9F2-48A3-A0C1-CD67436C04B7}" destId="{E601D565-74FF-40FA-9C13-F61932740B5C}" srcOrd="0" destOrd="0" presId="urn:microsoft.com/office/officeart/2005/8/layout/orgChart1"/>
    <dgm:cxn modelId="{AA438F97-E22B-47DD-B967-C989C5179877}" type="presParOf" srcId="{E601D565-74FF-40FA-9C13-F61932740B5C}" destId="{88792363-1F88-4C83-B568-5B01852FE3BF}" srcOrd="0" destOrd="0" presId="urn:microsoft.com/office/officeart/2005/8/layout/orgChart1"/>
    <dgm:cxn modelId="{2ADB7AA6-0141-4731-94C8-8A1CCBA713AC}" type="presParOf" srcId="{E601D565-74FF-40FA-9C13-F61932740B5C}" destId="{DA7D1BF5-5059-4B35-8999-425E22EC1C58}" srcOrd="1" destOrd="0" presId="urn:microsoft.com/office/officeart/2005/8/layout/orgChart1"/>
    <dgm:cxn modelId="{2DBED62F-47BE-47FA-8B9F-4195E45D6A0A}" type="presParOf" srcId="{EB923BA3-B9F2-48A3-A0C1-CD67436C04B7}" destId="{00F0C736-AC4D-439F-824E-ED8ED925F781}" srcOrd="1" destOrd="0" presId="urn:microsoft.com/office/officeart/2005/8/layout/orgChart1"/>
    <dgm:cxn modelId="{39350C9D-99EC-413C-9540-9925BCA269A0}" type="presParOf" srcId="{EB923BA3-B9F2-48A3-A0C1-CD67436C04B7}" destId="{E7635DAB-D77E-4443-9538-F377A19E93FD}" srcOrd="2" destOrd="0" presId="urn:microsoft.com/office/officeart/2005/8/layout/orgChart1"/>
    <dgm:cxn modelId="{FE3FB3C0-5153-4B71-8896-7F8E60DFBCD5}" type="presParOf" srcId="{4F5E80F8-D821-4F75-B01D-D253DE7F052C}" destId="{971126EE-EA33-4BA5-8DB7-76EE7B026914}" srcOrd="2" destOrd="0" presId="urn:microsoft.com/office/officeart/2005/8/layout/orgChart1"/>
    <dgm:cxn modelId="{5A5D6B55-DED8-4A6B-9631-0C77B57D7A94}" type="presParOf" srcId="{AC94FF7A-6CED-4560-A76D-DAE8B514A5C0}" destId="{E986F185-1317-4B62-9B14-0BA29B05B1D5}" srcOrd="4" destOrd="0" presId="urn:microsoft.com/office/officeart/2005/8/layout/orgChart1"/>
    <dgm:cxn modelId="{913584D4-9C9F-4C2E-9E7D-FBD3A28BB4CD}" type="presParOf" srcId="{AC94FF7A-6CED-4560-A76D-DAE8B514A5C0}" destId="{BF1F856B-8D2D-4316-98FD-CE8423B4635D}" srcOrd="5" destOrd="0" presId="urn:microsoft.com/office/officeart/2005/8/layout/orgChart1"/>
    <dgm:cxn modelId="{AB88ECBF-62F2-4593-BA42-6541BB69708B}" type="presParOf" srcId="{BF1F856B-8D2D-4316-98FD-CE8423B4635D}" destId="{1816A38F-84AF-4180-A330-7AC48C8CF044}" srcOrd="0" destOrd="0" presId="urn:microsoft.com/office/officeart/2005/8/layout/orgChart1"/>
    <dgm:cxn modelId="{B9F76D24-6BF9-45B1-923B-07765416DDF1}" type="presParOf" srcId="{1816A38F-84AF-4180-A330-7AC48C8CF044}" destId="{91181B8B-DE8D-4C9A-AD31-5CA05CD2D8CA}" srcOrd="0" destOrd="0" presId="urn:microsoft.com/office/officeart/2005/8/layout/orgChart1"/>
    <dgm:cxn modelId="{AFEDEE65-802A-4A02-969E-76475A0D36AC}" type="presParOf" srcId="{1816A38F-84AF-4180-A330-7AC48C8CF044}" destId="{6A5E6C57-AC43-404F-9CEC-DA7220B05243}" srcOrd="1" destOrd="0" presId="urn:microsoft.com/office/officeart/2005/8/layout/orgChart1"/>
    <dgm:cxn modelId="{5F913D6B-BF83-4395-9DF0-33FDCC1262B2}" type="presParOf" srcId="{BF1F856B-8D2D-4316-98FD-CE8423B4635D}" destId="{2854C473-B6BD-493C-853E-02AA7946AB0F}" srcOrd="1" destOrd="0" presId="urn:microsoft.com/office/officeart/2005/8/layout/orgChart1"/>
    <dgm:cxn modelId="{485BEBFB-ED9B-4BD3-884D-E8C7863C81E1}" type="presParOf" srcId="{2854C473-B6BD-493C-853E-02AA7946AB0F}" destId="{CF3E518C-4A78-4F9A-8266-433FC87181FF}" srcOrd="0" destOrd="0" presId="urn:microsoft.com/office/officeart/2005/8/layout/orgChart1"/>
    <dgm:cxn modelId="{AF852C40-B600-4EFB-951D-8A46C286A45E}" type="presParOf" srcId="{2854C473-B6BD-493C-853E-02AA7946AB0F}" destId="{1242B872-AD67-4CBC-9497-4DE34F21817D}" srcOrd="1" destOrd="0" presId="urn:microsoft.com/office/officeart/2005/8/layout/orgChart1"/>
    <dgm:cxn modelId="{08AD0E1C-9696-410F-9489-9B2AD185D89E}" type="presParOf" srcId="{1242B872-AD67-4CBC-9497-4DE34F21817D}" destId="{65F0661A-DB54-4C09-8F3E-054568575AA9}" srcOrd="0" destOrd="0" presId="urn:microsoft.com/office/officeart/2005/8/layout/orgChart1"/>
    <dgm:cxn modelId="{F7896340-C75C-4E9B-A677-D790BDE505CD}" type="presParOf" srcId="{65F0661A-DB54-4C09-8F3E-054568575AA9}" destId="{2EFD6A5B-5657-42F8-A0EA-6485EC14448C}" srcOrd="0" destOrd="0" presId="urn:microsoft.com/office/officeart/2005/8/layout/orgChart1"/>
    <dgm:cxn modelId="{2AB3E085-8D79-4E90-8B88-924D6EC8A1AC}" type="presParOf" srcId="{65F0661A-DB54-4C09-8F3E-054568575AA9}" destId="{822A047C-DA3B-4BCA-B43D-810519AE8C28}" srcOrd="1" destOrd="0" presId="urn:microsoft.com/office/officeart/2005/8/layout/orgChart1"/>
    <dgm:cxn modelId="{9DDF9380-874D-4B41-A1A8-9DD96C000B99}" type="presParOf" srcId="{1242B872-AD67-4CBC-9497-4DE34F21817D}" destId="{0F44BDC1-36DF-4840-A140-4C427F37D8A9}" srcOrd="1" destOrd="0" presId="urn:microsoft.com/office/officeart/2005/8/layout/orgChart1"/>
    <dgm:cxn modelId="{A20EE58E-B59E-4A46-B4D8-7ECA52CFCB28}" type="presParOf" srcId="{1242B872-AD67-4CBC-9497-4DE34F21817D}" destId="{9E2FF248-FD49-44DC-A04D-4EE8F23E4861}" srcOrd="2" destOrd="0" presId="urn:microsoft.com/office/officeart/2005/8/layout/orgChart1"/>
    <dgm:cxn modelId="{EC558AA7-2F21-4434-8DBA-0A1AEC1FD46B}" type="presParOf" srcId="{2854C473-B6BD-493C-853E-02AA7946AB0F}" destId="{27DD337F-8D1F-4599-9F1E-351C3E5A04B3}" srcOrd="2" destOrd="0" presId="urn:microsoft.com/office/officeart/2005/8/layout/orgChart1"/>
    <dgm:cxn modelId="{EC5F04E0-CCBE-49AE-9AE6-7FDBD95F493B}" type="presParOf" srcId="{2854C473-B6BD-493C-853E-02AA7946AB0F}" destId="{122BD877-5845-4151-B5FE-290CD3F61F69}" srcOrd="3" destOrd="0" presId="urn:microsoft.com/office/officeart/2005/8/layout/orgChart1"/>
    <dgm:cxn modelId="{A874D85B-915F-42C1-8E41-6094AF6073E9}" type="presParOf" srcId="{122BD877-5845-4151-B5FE-290CD3F61F69}" destId="{84AB03AF-2AC2-40D3-9BAC-FDFC22EA980A}" srcOrd="0" destOrd="0" presId="urn:microsoft.com/office/officeart/2005/8/layout/orgChart1"/>
    <dgm:cxn modelId="{7BDCAE5C-B23F-4C18-962A-493F96E17BC0}" type="presParOf" srcId="{84AB03AF-2AC2-40D3-9BAC-FDFC22EA980A}" destId="{C46DD1A6-9E41-4FE1-B811-1CD584BF6298}" srcOrd="0" destOrd="0" presId="urn:microsoft.com/office/officeart/2005/8/layout/orgChart1"/>
    <dgm:cxn modelId="{518EB6D9-9EEC-47D8-9295-F0F7B5066EE0}" type="presParOf" srcId="{84AB03AF-2AC2-40D3-9BAC-FDFC22EA980A}" destId="{D76846CA-1724-4943-A563-7FE261FAAAA1}" srcOrd="1" destOrd="0" presId="urn:microsoft.com/office/officeart/2005/8/layout/orgChart1"/>
    <dgm:cxn modelId="{94B2E126-E426-41B5-9110-5D71B80739DA}" type="presParOf" srcId="{122BD877-5845-4151-B5FE-290CD3F61F69}" destId="{E88C3BE4-53F2-44C8-90B2-D7B775F9F09D}" srcOrd="1" destOrd="0" presId="urn:microsoft.com/office/officeart/2005/8/layout/orgChart1"/>
    <dgm:cxn modelId="{CDDBC2CC-BBD7-4AD4-B8A1-9D42EA578C16}" type="presParOf" srcId="{122BD877-5845-4151-B5FE-290CD3F61F69}" destId="{6EF6B92F-6895-4694-866C-01013EFE302F}" srcOrd="2" destOrd="0" presId="urn:microsoft.com/office/officeart/2005/8/layout/orgChart1"/>
    <dgm:cxn modelId="{0E2E1488-D7A0-42D5-9629-19FBD749F5E4}" type="presParOf" srcId="{BF1F856B-8D2D-4316-98FD-CE8423B4635D}" destId="{2F72A73F-6834-44AB-A7CA-54FC8939E34F}" srcOrd="2" destOrd="0" presId="urn:microsoft.com/office/officeart/2005/8/layout/orgChart1"/>
    <dgm:cxn modelId="{20E92E5E-DA7B-4D6C-B1C5-1450E9D95AD9}" type="presParOf" srcId="{AC94FF7A-6CED-4560-A76D-DAE8B514A5C0}" destId="{E51B53BD-5C48-4573-8077-AB511AB3FC5B}" srcOrd="6" destOrd="0" presId="urn:microsoft.com/office/officeart/2005/8/layout/orgChart1"/>
    <dgm:cxn modelId="{674F9133-3667-4CA3-A373-342FDC13F191}" type="presParOf" srcId="{AC94FF7A-6CED-4560-A76D-DAE8B514A5C0}" destId="{E56E0D09-9232-4F4C-BB6F-9D75B0211422}" srcOrd="7" destOrd="0" presId="urn:microsoft.com/office/officeart/2005/8/layout/orgChart1"/>
    <dgm:cxn modelId="{46C77EB1-53B7-4884-B3D9-68B0B1F38939}" type="presParOf" srcId="{E56E0D09-9232-4F4C-BB6F-9D75B0211422}" destId="{24235B37-4AFD-4392-98D3-55303931D959}" srcOrd="0" destOrd="0" presId="urn:microsoft.com/office/officeart/2005/8/layout/orgChart1"/>
    <dgm:cxn modelId="{7DFADAB3-B06D-42AB-AAF3-3C4E7273C933}" type="presParOf" srcId="{24235B37-4AFD-4392-98D3-55303931D959}" destId="{36D40DD6-F080-4A2A-BF84-280D7927A4DE}" srcOrd="0" destOrd="0" presId="urn:microsoft.com/office/officeart/2005/8/layout/orgChart1"/>
    <dgm:cxn modelId="{D0F30975-4B44-427C-854F-B3363D36372E}" type="presParOf" srcId="{24235B37-4AFD-4392-98D3-55303931D959}" destId="{A7E70A88-4E16-4506-B1AB-A09448686CCA}" srcOrd="1" destOrd="0" presId="urn:microsoft.com/office/officeart/2005/8/layout/orgChart1"/>
    <dgm:cxn modelId="{91A7F463-CA8F-480C-B1EE-C486CA785BE4}" type="presParOf" srcId="{E56E0D09-9232-4F4C-BB6F-9D75B0211422}" destId="{74EB81EB-16AE-43CF-BE2E-2E7201E7DB95}" srcOrd="1" destOrd="0" presId="urn:microsoft.com/office/officeart/2005/8/layout/orgChart1"/>
    <dgm:cxn modelId="{DE5B491F-756B-43BC-8B05-19E271F4A697}" type="presParOf" srcId="{74EB81EB-16AE-43CF-BE2E-2E7201E7DB95}" destId="{8E3790C3-4896-4FFB-B691-DC163D4770A9}" srcOrd="0" destOrd="0" presId="urn:microsoft.com/office/officeart/2005/8/layout/orgChart1"/>
    <dgm:cxn modelId="{85D032D1-947B-4CDF-8550-360777132998}" type="presParOf" srcId="{74EB81EB-16AE-43CF-BE2E-2E7201E7DB95}" destId="{31AE8661-332B-4D49-9C68-F35B3658FB18}" srcOrd="1" destOrd="0" presId="urn:microsoft.com/office/officeart/2005/8/layout/orgChart1"/>
    <dgm:cxn modelId="{55BF9BA7-3A7F-4F1B-9716-E9785B6E544C}" type="presParOf" srcId="{31AE8661-332B-4D49-9C68-F35B3658FB18}" destId="{450D4A98-907C-4717-A02C-66EFCC819300}" srcOrd="0" destOrd="0" presId="urn:microsoft.com/office/officeart/2005/8/layout/orgChart1"/>
    <dgm:cxn modelId="{A7DF14A2-1762-4CDE-A9C5-18FF020D9A9F}" type="presParOf" srcId="{450D4A98-907C-4717-A02C-66EFCC819300}" destId="{53418EC2-DD2B-4779-A439-8C212BBC8B6B}" srcOrd="0" destOrd="0" presId="urn:microsoft.com/office/officeart/2005/8/layout/orgChart1"/>
    <dgm:cxn modelId="{E6FC82E2-8579-4677-AA7D-BF0B1581040F}" type="presParOf" srcId="{450D4A98-907C-4717-A02C-66EFCC819300}" destId="{0FC9061D-7220-4222-BB36-67077044974F}" srcOrd="1" destOrd="0" presId="urn:microsoft.com/office/officeart/2005/8/layout/orgChart1"/>
    <dgm:cxn modelId="{2A5DDA71-90D2-4931-9098-C1978F72399C}" type="presParOf" srcId="{31AE8661-332B-4D49-9C68-F35B3658FB18}" destId="{5EE36BEE-DCAF-46D1-BE2B-C2A64BD83F7D}" srcOrd="1" destOrd="0" presId="urn:microsoft.com/office/officeart/2005/8/layout/orgChart1"/>
    <dgm:cxn modelId="{2132E122-B11C-49D4-8A88-9B770C712BEE}" type="presParOf" srcId="{31AE8661-332B-4D49-9C68-F35B3658FB18}" destId="{C1924E86-F658-4349-832D-8D1FB0807D50}" srcOrd="2" destOrd="0" presId="urn:microsoft.com/office/officeart/2005/8/layout/orgChart1"/>
    <dgm:cxn modelId="{639E596C-6DC2-472C-A8BD-A9EBE789CEDE}" type="presParOf" srcId="{74EB81EB-16AE-43CF-BE2E-2E7201E7DB95}" destId="{0AB6AE02-13D5-4523-86D8-1B6187B114DF}" srcOrd="2" destOrd="0" presId="urn:microsoft.com/office/officeart/2005/8/layout/orgChart1"/>
    <dgm:cxn modelId="{EF249773-4EA4-4313-ABAE-B2D0DE5A4CB9}" type="presParOf" srcId="{74EB81EB-16AE-43CF-BE2E-2E7201E7DB95}" destId="{952D550A-AA82-408C-AF05-C96CDF877B59}" srcOrd="3" destOrd="0" presId="urn:microsoft.com/office/officeart/2005/8/layout/orgChart1"/>
    <dgm:cxn modelId="{C80BDBB8-0650-4E47-97CC-5A7B6DF2BD1F}" type="presParOf" srcId="{952D550A-AA82-408C-AF05-C96CDF877B59}" destId="{8938F032-FFAF-4ABA-A2CA-9618D7C9099D}" srcOrd="0" destOrd="0" presId="urn:microsoft.com/office/officeart/2005/8/layout/orgChart1"/>
    <dgm:cxn modelId="{1E2D60B8-0D3D-451A-939A-6363CDB08E28}" type="presParOf" srcId="{8938F032-FFAF-4ABA-A2CA-9618D7C9099D}" destId="{13A28826-5896-4566-A877-396C8726CDEF}" srcOrd="0" destOrd="0" presId="urn:microsoft.com/office/officeart/2005/8/layout/orgChart1"/>
    <dgm:cxn modelId="{FA14B6F5-8A18-4632-96F2-4CF1A785A1A4}" type="presParOf" srcId="{8938F032-FFAF-4ABA-A2CA-9618D7C9099D}" destId="{95DE0F38-8869-494D-B799-6E7D802FDD24}" srcOrd="1" destOrd="0" presId="urn:microsoft.com/office/officeart/2005/8/layout/orgChart1"/>
    <dgm:cxn modelId="{644E5755-BA54-4D59-83F2-B335A45DC4EA}" type="presParOf" srcId="{952D550A-AA82-408C-AF05-C96CDF877B59}" destId="{8345962F-B0F0-48B4-93D0-79E6D8C6D4BA}" srcOrd="1" destOrd="0" presId="urn:microsoft.com/office/officeart/2005/8/layout/orgChart1"/>
    <dgm:cxn modelId="{C30F0AF7-2DBF-41D0-998A-8F4A0491068B}" type="presParOf" srcId="{952D550A-AA82-408C-AF05-C96CDF877B59}" destId="{AF4DFBB5-4272-4545-A703-34803B96EA17}" srcOrd="2" destOrd="0" presId="urn:microsoft.com/office/officeart/2005/8/layout/orgChart1"/>
    <dgm:cxn modelId="{7CB6BAE1-1FE7-434A-9770-116499E184C4}" type="presParOf" srcId="{74EB81EB-16AE-43CF-BE2E-2E7201E7DB95}" destId="{B432D497-E720-4E42-9304-14C0AD953B07}" srcOrd="4" destOrd="0" presId="urn:microsoft.com/office/officeart/2005/8/layout/orgChart1"/>
    <dgm:cxn modelId="{7004CCB7-FF25-47F3-92FA-86BC548BDA57}" type="presParOf" srcId="{74EB81EB-16AE-43CF-BE2E-2E7201E7DB95}" destId="{FD49374A-BDD4-4AEF-81AF-D6C6622FD8FD}" srcOrd="5" destOrd="0" presId="urn:microsoft.com/office/officeart/2005/8/layout/orgChart1"/>
    <dgm:cxn modelId="{396DE160-632A-4AE9-A8B7-B76BD52692C2}" type="presParOf" srcId="{FD49374A-BDD4-4AEF-81AF-D6C6622FD8FD}" destId="{AEBC79C0-7E71-4CF9-AD1C-3F4C6ECBE602}" srcOrd="0" destOrd="0" presId="urn:microsoft.com/office/officeart/2005/8/layout/orgChart1"/>
    <dgm:cxn modelId="{AEC34B56-7EE4-42D6-9135-865062017FBF}" type="presParOf" srcId="{AEBC79C0-7E71-4CF9-AD1C-3F4C6ECBE602}" destId="{265F1AEF-A6F6-49CF-B488-BB29572C8AB6}" srcOrd="0" destOrd="0" presId="urn:microsoft.com/office/officeart/2005/8/layout/orgChart1"/>
    <dgm:cxn modelId="{7AD820EC-9ED3-48BB-85DF-B6A25D1FED4F}" type="presParOf" srcId="{AEBC79C0-7E71-4CF9-AD1C-3F4C6ECBE602}" destId="{35DF02CA-DD5A-4B60-98B7-EB3EDF53C368}" srcOrd="1" destOrd="0" presId="urn:microsoft.com/office/officeart/2005/8/layout/orgChart1"/>
    <dgm:cxn modelId="{AD4F961E-D525-4E94-97EB-171E2FF7B6BC}" type="presParOf" srcId="{FD49374A-BDD4-4AEF-81AF-D6C6622FD8FD}" destId="{7EFFCD53-F8A2-40C0-AFC3-5E5DDE533944}" srcOrd="1" destOrd="0" presId="urn:microsoft.com/office/officeart/2005/8/layout/orgChart1"/>
    <dgm:cxn modelId="{6654106A-31D8-430E-B648-374EDB51D936}" type="presParOf" srcId="{FD49374A-BDD4-4AEF-81AF-D6C6622FD8FD}" destId="{C66C43DD-7509-4FB5-8C1C-74CD70BDA269}" srcOrd="2" destOrd="0" presId="urn:microsoft.com/office/officeart/2005/8/layout/orgChart1"/>
    <dgm:cxn modelId="{F1B4EA4A-1A07-4DA5-B33B-E58617BB4DA7}" type="presParOf" srcId="{74EB81EB-16AE-43CF-BE2E-2E7201E7DB95}" destId="{374E4A79-CE1C-43FA-827C-F1DC80080CE8}" srcOrd="6" destOrd="0" presId="urn:microsoft.com/office/officeart/2005/8/layout/orgChart1"/>
    <dgm:cxn modelId="{B0A92D02-D6ED-43A0-9C45-34FDC34616EA}" type="presParOf" srcId="{74EB81EB-16AE-43CF-BE2E-2E7201E7DB95}" destId="{9EA59403-5B78-4FDC-99D7-F7FE2B219234}" srcOrd="7" destOrd="0" presId="urn:microsoft.com/office/officeart/2005/8/layout/orgChart1"/>
    <dgm:cxn modelId="{0873BD6F-1E87-4C6B-837D-880D3C7AA6ED}" type="presParOf" srcId="{9EA59403-5B78-4FDC-99D7-F7FE2B219234}" destId="{F4E6AF6A-877F-400C-A8BB-CB0B1611673E}" srcOrd="0" destOrd="0" presId="urn:microsoft.com/office/officeart/2005/8/layout/orgChart1"/>
    <dgm:cxn modelId="{CCB94308-7CAE-4D91-BE62-F07D6C2107C0}" type="presParOf" srcId="{F4E6AF6A-877F-400C-A8BB-CB0B1611673E}" destId="{637E6BEA-2267-4CF5-9B44-5155EFD3B868}" srcOrd="0" destOrd="0" presId="urn:microsoft.com/office/officeart/2005/8/layout/orgChart1"/>
    <dgm:cxn modelId="{1CBB615C-F7BD-41D9-9E9C-024423BA0F5E}" type="presParOf" srcId="{F4E6AF6A-877F-400C-A8BB-CB0B1611673E}" destId="{A792E8CD-178F-403C-93C9-00D336FDE4C4}" srcOrd="1" destOrd="0" presId="urn:microsoft.com/office/officeart/2005/8/layout/orgChart1"/>
    <dgm:cxn modelId="{EA232FFE-CD18-411E-8AE1-E1BFCF624EDC}" type="presParOf" srcId="{9EA59403-5B78-4FDC-99D7-F7FE2B219234}" destId="{199C28EE-7DCD-45DC-BED7-EAD97B4279C1}" srcOrd="1" destOrd="0" presId="urn:microsoft.com/office/officeart/2005/8/layout/orgChart1"/>
    <dgm:cxn modelId="{DA8DE7AA-E74A-462C-8900-8FBB3D08BB50}" type="presParOf" srcId="{9EA59403-5B78-4FDC-99D7-F7FE2B219234}" destId="{7C7F87C3-0690-4839-9F92-7D9DD279D9B9}" srcOrd="2" destOrd="0" presId="urn:microsoft.com/office/officeart/2005/8/layout/orgChart1"/>
    <dgm:cxn modelId="{5FBBA395-A1E1-4609-AE88-F47B4251B2A3}" type="presParOf" srcId="{E56E0D09-9232-4F4C-BB6F-9D75B0211422}" destId="{297A6C2A-A9E1-4481-B177-0CF9A350BCBF}" srcOrd="2" destOrd="0" presId="urn:microsoft.com/office/officeart/2005/8/layout/orgChart1"/>
    <dgm:cxn modelId="{D0A8D573-0482-4AF4-879F-D3796E107156}" type="presParOf" srcId="{889B4F0B-1405-43EB-ABEE-DEAE71846039}" destId="{D242F92C-A411-4156-AE8A-5622A43DF3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4A79-CE1C-43FA-827C-F1DC80080CE8}">
      <dsp:nvSpPr>
        <dsp:cNvPr id="0" name=""/>
        <dsp:cNvSpPr/>
      </dsp:nvSpPr>
      <dsp:spPr>
        <a:xfrm>
          <a:off x="7024903" y="1917161"/>
          <a:ext cx="237286" cy="4097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7150"/>
              </a:lnTo>
              <a:lnTo>
                <a:pt x="237286" y="4097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2D497-E720-4E42-9304-14C0AD953B07}">
      <dsp:nvSpPr>
        <dsp:cNvPr id="0" name=""/>
        <dsp:cNvSpPr/>
      </dsp:nvSpPr>
      <dsp:spPr>
        <a:xfrm>
          <a:off x="7024903" y="1917161"/>
          <a:ext cx="237286" cy="29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993"/>
              </a:lnTo>
              <a:lnTo>
                <a:pt x="237286" y="2973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6AE02-13D5-4523-86D8-1B6187B114DF}">
      <dsp:nvSpPr>
        <dsp:cNvPr id="0" name=""/>
        <dsp:cNvSpPr/>
      </dsp:nvSpPr>
      <dsp:spPr>
        <a:xfrm>
          <a:off x="7024903" y="1917161"/>
          <a:ext cx="237286" cy="185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6"/>
              </a:lnTo>
              <a:lnTo>
                <a:pt x="237286" y="18508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790C3-4896-4FFB-B691-DC163D4770A9}">
      <dsp:nvSpPr>
        <dsp:cNvPr id="0" name=""/>
        <dsp:cNvSpPr/>
      </dsp:nvSpPr>
      <dsp:spPr>
        <a:xfrm>
          <a:off x="7024903" y="1917161"/>
          <a:ext cx="237286" cy="727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79"/>
              </a:lnTo>
              <a:lnTo>
                <a:pt x="237286" y="727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B53BD-5C48-4573-8077-AB511AB3FC5B}">
      <dsp:nvSpPr>
        <dsp:cNvPr id="0" name=""/>
        <dsp:cNvSpPr/>
      </dsp:nvSpPr>
      <dsp:spPr>
        <a:xfrm>
          <a:off x="4786498" y="794004"/>
          <a:ext cx="2871169" cy="332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00"/>
              </a:lnTo>
              <a:lnTo>
                <a:pt x="2871169" y="166100"/>
              </a:lnTo>
              <a:lnTo>
                <a:pt x="2871169" y="3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D337F-8D1F-4599-9F1E-351C3E5A04B3}">
      <dsp:nvSpPr>
        <dsp:cNvPr id="0" name=""/>
        <dsp:cNvSpPr/>
      </dsp:nvSpPr>
      <dsp:spPr>
        <a:xfrm>
          <a:off x="5110790" y="1917161"/>
          <a:ext cx="237286" cy="185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6"/>
              </a:lnTo>
              <a:lnTo>
                <a:pt x="237286" y="18508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E518C-4A78-4F9A-8266-433FC87181FF}">
      <dsp:nvSpPr>
        <dsp:cNvPr id="0" name=""/>
        <dsp:cNvSpPr/>
      </dsp:nvSpPr>
      <dsp:spPr>
        <a:xfrm>
          <a:off x="5110790" y="1917161"/>
          <a:ext cx="237286" cy="727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79"/>
              </a:lnTo>
              <a:lnTo>
                <a:pt x="237286" y="727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6F185-1317-4B62-9B14-0BA29B05B1D5}">
      <dsp:nvSpPr>
        <dsp:cNvPr id="0" name=""/>
        <dsp:cNvSpPr/>
      </dsp:nvSpPr>
      <dsp:spPr>
        <a:xfrm>
          <a:off x="4786498" y="794004"/>
          <a:ext cx="957056" cy="332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00"/>
              </a:lnTo>
              <a:lnTo>
                <a:pt x="957056" y="166100"/>
              </a:lnTo>
              <a:lnTo>
                <a:pt x="957056" y="3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0094-B781-40F1-BCEF-51CF3873A4BA}">
      <dsp:nvSpPr>
        <dsp:cNvPr id="0" name=""/>
        <dsp:cNvSpPr/>
      </dsp:nvSpPr>
      <dsp:spPr>
        <a:xfrm>
          <a:off x="3196677" y="1917161"/>
          <a:ext cx="237286" cy="29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993"/>
              </a:lnTo>
              <a:lnTo>
                <a:pt x="237286" y="2973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64F2-5CBD-4CEA-BD55-EBD38E09BE0E}">
      <dsp:nvSpPr>
        <dsp:cNvPr id="0" name=""/>
        <dsp:cNvSpPr/>
      </dsp:nvSpPr>
      <dsp:spPr>
        <a:xfrm>
          <a:off x="3196677" y="1917161"/>
          <a:ext cx="237286" cy="185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6"/>
              </a:lnTo>
              <a:lnTo>
                <a:pt x="237286" y="18508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66A2C-CB46-42D7-B89A-6366AE1790AD}">
      <dsp:nvSpPr>
        <dsp:cNvPr id="0" name=""/>
        <dsp:cNvSpPr/>
      </dsp:nvSpPr>
      <dsp:spPr>
        <a:xfrm>
          <a:off x="3196677" y="1917161"/>
          <a:ext cx="237286" cy="727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79"/>
              </a:lnTo>
              <a:lnTo>
                <a:pt x="237286" y="727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2E5E1-84F9-490A-A7D1-BC3C52830285}">
      <dsp:nvSpPr>
        <dsp:cNvPr id="0" name=""/>
        <dsp:cNvSpPr/>
      </dsp:nvSpPr>
      <dsp:spPr>
        <a:xfrm>
          <a:off x="3829442" y="794004"/>
          <a:ext cx="957056" cy="332201"/>
        </a:xfrm>
        <a:custGeom>
          <a:avLst/>
          <a:gdLst/>
          <a:ahLst/>
          <a:cxnLst/>
          <a:rect l="0" t="0" r="0" b="0"/>
          <a:pathLst>
            <a:path>
              <a:moveTo>
                <a:pt x="957056" y="0"/>
              </a:moveTo>
              <a:lnTo>
                <a:pt x="957056" y="166100"/>
              </a:lnTo>
              <a:lnTo>
                <a:pt x="0" y="166100"/>
              </a:lnTo>
              <a:lnTo>
                <a:pt x="0" y="3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98302-2B27-4850-8871-C82ADCCC1BF1}">
      <dsp:nvSpPr>
        <dsp:cNvPr id="0" name=""/>
        <dsp:cNvSpPr/>
      </dsp:nvSpPr>
      <dsp:spPr>
        <a:xfrm>
          <a:off x="1282565" y="1917161"/>
          <a:ext cx="237286" cy="4097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7150"/>
              </a:lnTo>
              <a:lnTo>
                <a:pt x="237286" y="4097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0689-058F-4BAF-B10E-BBDC265CEDE4}">
      <dsp:nvSpPr>
        <dsp:cNvPr id="0" name=""/>
        <dsp:cNvSpPr/>
      </dsp:nvSpPr>
      <dsp:spPr>
        <a:xfrm>
          <a:off x="1282565" y="1917161"/>
          <a:ext cx="237286" cy="29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993"/>
              </a:lnTo>
              <a:lnTo>
                <a:pt x="237286" y="2973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3AC4A-87D7-4514-9A3F-01DE8707133C}">
      <dsp:nvSpPr>
        <dsp:cNvPr id="0" name=""/>
        <dsp:cNvSpPr/>
      </dsp:nvSpPr>
      <dsp:spPr>
        <a:xfrm>
          <a:off x="1282565" y="1917161"/>
          <a:ext cx="237286" cy="185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836"/>
              </a:lnTo>
              <a:lnTo>
                <a:pt x="237286" y="18508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DAB24-5703-4231-BAEB-6F022D7078C1}">
      <dsp:nvSpPr>
        <dsp:cNvPr id="0" name=""/>
        <dsp:cNvSpPr/>
      </dsp:nvSpPr>
      <dsp:spPr>
        <a:xfrm>
          <a:off x="1282565" y="1917161"/>
          <a:ext cx="237286" cy="727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679"/>
              </a:lnTo>
              <a:lnTo>
                <a:pt x="237286" y="727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18ED-A015-449E-89A6-97966BE52055}">
      <dsp:nvSpPr>
        <dsp:cNvPr id="0" name=""/>
        <dsp:cNvSpPr/>
      </dsp:nvSpPr>
      <dsp:spPr>
        <a:xfrm>
          <a:off x="1915329" y="794004"/>
          <a:ext cx="2871169" cy="332201"/>
        </a:xfrm>
        <a:custGeom>
          <a:avLst/>
          <a:gdLst/>
          <a:ahLst/>
          <a:cxnLst/>
          <a:rect l="0" t="0" r="0" b="0"/>
          <a:pathLst>
            <a:path>
              <a:moveTo>
                <a:pt x="2871169" y="0"/>
              </a:moveTo>
              <a:lnTo>
                <a:pt x="2871169" y="166100"/>
              </a:lnTo>
              <a:lnTo>
                <a:pt x="0" y="166100"/>
              </a:lnTo>
              <a:lnTo>
                <a:pt x="0" y="332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15B7-9114-44BD-834E-1F1DAA6B4715}">
      <dsp:nvSpPr>
        <dsp:cNvPr id="0" name=""/>
        <dsp:cNvSpPr/>
      </dsp:nvSpPr>
      <dsp:spPr>
        <a:xfrm>
          <a:off x="3995542" y="3048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Ultimate Note</a:t>
          </a:r>
          <a:r>
            <a:rPr lang="zh-CN" altLang="en-US" sz="2500" kern="1200" dirty="0" smtClean="0"/>
            <a:t>应用</a:t>
          </a:r>
          <a:endParaRPr lang="zh-CN" altLang="en-US" sz="2500" kern="1200" dirty="0"/>
        </a:p>
      </dsp:txBody>
      <dsp:txXfrm>
        <a:off x="3995542" y="3048"/>
        <a:ext cx="1581911" cy="790955"/>
      </dsp:txXfrm>
    </dsp:sp>
    <dsp:sp modelId="{4B848CEB-EDB3-41E2-942A-A888ABFD8403}">
      <dsp:nvSpPr>
        <dsp:cNvPr id="0" name=""/>
        <dsp:cNvSpPr/>
      </dsp:nvSpPr>
      <dsp:spPr>
        <a:xfrm>
          <a:off x="1124373" y="1126205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笔记管理</a:t>
          </a:r>
          <a:endParaRPr lang="zh-CN" altLang="en-US" sz="2500" kern="1200" dirty="0"/>
        </a:p>
      </dsp:txBody>
      <dsp:txXfrm>
        <a:off x="1124373" y="1126205"/>
        <a:ext cx="1581911" cy="790955"/>
      </dsp:txXfrm>
    </dsp:sp>
    <dsp:sp modelId="{7B4A3403-088C-4938-988E-94351FBD0303}">
      <dsp:nvSpPr>
        <dsp:cNvPr id="0" name=""/>
        <dsp:cNvSpPr/>
      </dsp:nvSpPr>
      <dsp:spPr>
        <a:xfrm>
          <a:off x="1519851" y="2249362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笔记増改删</a:t>
          </a:r>
          <a:endParaRPr lang="zh-CN" altLang="en-US" sz="2500" kern="1200" dirty="0"/>
        </a:p>
      </dsp:txBody>
      <dsp:txXfrm>
        <a:off x="1519851" y="2249362"/>
        <a:ext cx="1581911" cy="790955"/>
      </dsp:txXfrm>
    </dsp:sp>
    <dsp:sp modelId="{E53E566B-2E35-4C96-B7DD-40E358733F8C}">
      <dsp:nvSpPr>
        <dsp:cNvPr id="0" name=""/>
        <dsp:cNvSpPr/>
      </dsp:nvSpPr>
      <dsp:spPr>
        <a:xfrm>
          <a:off x="1519851" y="3372519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图片增改删</a:t>
          </a:r>
          <a:endParaRPr lang="zh-CN" altLang="en-US" sz="2500" kern="1200" dirty="0"/>
        </a:p>
      </dsp:txBody>
      <dsp:txXfrm>
        <a:off x="1519851" y="3372519"/>
        <a:ext cx="1581911" cy="790955"/>
      </dsp:txXfrm>
    </dsp:sp>
    <dsp:sp modelId="{E788BE58-104F-4938-A8AC-035F5FDB0891}">
      <dsp:nvSpPr>
        <dsp:cNvPr id="0" name=""/>
        <dsp:cNvSpPr/>
      </dsp:nvSpPr>
      <dsp:spPr>
        <a:xfrm>
          <a:off x="1519851" y="4495676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语音增改删</a:t>
          </a:r>
          <a:endParaRPr lang="zh-CN" altLang="en-US" sz="2500" kern="1200" dirty="0"/>
        </a:p>
      </dsp:txBody>
      <dsp:txXfrm>
        <a:off x="1519851" y="4495676"/>
        <a:ext cx="1581911" cy="790955"/>
      </dsp:txXfrm>
    </dsp:sp>
    <dsp:sp modelId="{D1AAC8C5-02DE-4738-87B1-4A7D5B2C18BB}">
      <dsp:nvSpPr>
        <dsp:cNvPr id="0" name=""/>
        <dsp:cNvSpPr/>
      </dsp:nvSpPr>
      <dsp:spPr>
        <a:xfrm>
          <a:off x="1519851" y="5618833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笔记搜索</a:t>
          </a:r>
          <a:endParaRPr lang="zh-CN" altLang="en-US" sz="2500" kern="1200" dirty="0"/>
        </a:p>
      </dsp:txBody>
      <dsp:txXfrm>
        <a:off x="1519851" y="5618833"/>
        <a:ext cx="1581911" cy="790955"/>
      </dsp:txXfrm>
    </dsp:sp>
    <dsp:sp modelId="{C4B45F76-3483-450C-BDC8-4244440B061E}">
      <dsp:nvSpPr>
        <dsp:cNvPr id="0" name=""/>
        <dsp:cNvSpPr/>
      </dsp:nvSpPr>
      <dsp:spPr>
        <a:xfrm>
          <a:off x="3038486" y="1126205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账号系统</a:t>
          </a:r>
          <a:endParaRPr lang="zh-CN" altLang="en-US" sz="2500" kern="1200" dirty="0"/>
        </a:p>
      </dsp:txBody>
      <dsp:txXfrm>
        <a:off x="3038486" y="1126205"/>
        <a:ext cx="1581911" cy="790955"/>
      </dsp:txXfrm>
    </dsp:sp>
    <dsp:sp modelId="{9E3E24F9-39D5-4677-8308-702320BF4E7B}">
      <dsp:nvSpPr>
        <dsp:cNvPr id="0" name=""/>
        <dsp:cNvSpPr/>
      </dsp:nvSpPr>
      <dsp:spPr>
        <a:xfrm>
          <a:off x="3433964" y="2249362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用户注册</a:t>
          </a:r>
          <a:endParaRPr lang="zh-CN" altLang="en-US" sz="2500" kern="1200" dirty="0"/>
        </a:p>
      </dsp:txBody>
      <dsp:txXfrm>
        <a:off x="3433964" y="2249362"/>
        <a:ext cx="1581911" cy="790955"/>
      </dsp:txXfrm>
    </dsp:sp>
    <dsp:sp modelId="{2369BA42-DAAB-4540-8362-A30CE562C249}">
      <dsp:nvSpPr>
        <dsp:cNvPr id="0" name=""/>
        <dsp:cNvSpPr/>
      </dsp:nvSpPr>
      <dsp:spPr>
        <a:xfrm>
          <a:off x="3433964" y="3372519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邮箱验证</a:t>
          </a:r>
          <a:endParaRPr lang="zh-CN" altLang="en-US" sz="2500" kern="1200" dirty="0"/>
        </a:p>
      </dsp:txBody>
      <dsp:txXfrm>
        <a:off x="3433964" y="3372519"/>
        <a:ext cx="1581911" cy="790955"/>
      </dsp:txXfrm>
    </dsp:sp>
    <dsp:sp modelId="{88792363-1F88-4C83-B568-5B01852FE3BF}">
      <dsp:nvSpPr>
        <dsp:cNvPr id="0" name=""/>
        <dsp:cNvSpPr/>
      </dsp:nvSpPr>
      <dsp:spPr>
        <a:xfrm>
          <a:off x="3433964" y="4495676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头像添加及修改</a:t>
          </a:r>
          <a:endParaRPr lang="zh-CN" altLang="en-US" sz="2500" kern="1200" dirty="0"/>
        </a:p>
      </dsp:txBody>
      <dsp:txXfrm>
        <a:off x="3433964" y="4495676"/>
        <a:ext cx="1581911" cy="790955"/>
      </dsp:txXfrm>
    </dsp:sp>
    <dsp:sp modelId="{91181B8B-DE8D-4C9A-AD31-5CA05CD2D8CA}">
      <dsp:nvSpPr>
        <dsp:cNvPr id="0" name=""/>
        <dsp:cNvSpPr/>
      </dsp:nvSpPr>
      <dsp:spPr>
        <a:xfrm>
          <a:off x="4952599" y="1126205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识别系统</a:t>
          </a:r>
          <a:endParaRPr lang="zh-CN" altLang="en-US" sz="2500" kern="1200" dirty="0"/>
        </a:p>
      </dsp:txBody>
      <dsp:txXfrm>
        <a:off x="4952599" y="1126205"/>
        <a:ext cx="1581911" cy="790955"/>
      </dsp:txXfrm>
    </dsp:sp>
    <dsp:sp modelId="{2EFD6A5B-5657-42F8-A0EA-6485EC14448C}">
      <dsp:nvSpPr>
        <dsp:cNvPr id="0" name=""/>
        <dsp:cNvSpPr/>
      </dsp:nvSpPr>
      <dsp:spPr>
        <a:xfrm>
          <a:off x="5348077" y="2249362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图片文字识别</a:t>
          </a:r>
          <a:endParaRPr lang="zh-CN" altLang="en-US" sz="2500" kern="1200" dirty="0"/>
        </a:p>
      </dsp:txBody>
      <dsp:txXfrm>
        <a:off x="5348077" y="2249362"/>
        <a:ext cx="1581911" cy="790955"/>
      </dsp:txXfrm>
    </dsp:sp>
    <dsp:sp modelId="{C46DD1A6-9E41-4FE1-B811-1CD584BF6298}">
      <dsp:nvSpPr>
        <dsp:cNvPr id="0" name=""/>
        <dsp:cNvSpPr/>
      </dsp:nvSpPr>
      <dsp:spPr>
        <a:xfrm>
          <a:off x="5348077" y="3372519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语音识别</a:t>
          </a:r>
          <a:endParaRPr lang="zh-CN" altLang="en-US" sz="2500" kern="1200" dirty="0"/>
        </a:p>
      </dsp:txBody>
      <dsp:txXfrm>
        <a:off x="5348077" y="3372519"/>
        <a:ext cx="1581911" cy="790955"/>
      </dsp:txXfrm>
    </dsp:sp>
    <dsp:sp modelId="{36D40DD6-F080-4A2A-BF84-280D7927A4DE}">
      <dsp:nvSpPr>
        <dsp:cNvPr id="0" name=""/>
        <dsp:cNvSpPr/>
      </dsp:nvSpPr>
      <dsp:spPr>
        <a:xfrm>
          <a:off x="6866711" y="1126205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云端同步</a:t>
          </a:r>
          <a:endParaRPr lang="zh-CN" altLang="en-US" sz="2500" kern="1200" dirty="0"/>
        </a:p>
      </dsp:txBody>
      <dsp:txXfrm>
        <a:off x="6866711" y="1126205"/>
        <a:ext cx="1581911" cy="790955"/>
      </dsp:txXfrm>
    </dsp:sp>
    <dsp:sp modelId="{53418EC2-DD2B-4779-A439-8C212BBC8B6B}">
      <dsp:nvSpPr>
        <dsp:cNvPr id="0" name=""/>
        <dsp:cNvSpPr/>
      </dsp:nvSpPr>
      <dsp:spPr>
        <a:xfrm>
          <a:off x="7262189" y="2249362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笔记上传</a:t>
          </a:r>
          <a:endParaRPr lang="zh-CN" altLang="en-US" sz="2500" kern="1200" dirty="0"/>
        </a:p>
      </dsp:txBody>
      <dsp:txXfrm>
        <a:off x="7262189" y="2249362"/>
        <a:ext cx="1581911" cy="790955"/>
      </dsp:txXfrm>
    </dsp:sp>
    <dsp:sp modelId="{13A28826-5896-4566-A877-396C8726CDEF}">
      <dsp:nvSpPr>
        <dsp:cNvPr id="0" name=""/>
        <dsp:cNvSpPr/>
      </dsp:nvSpPr>
      <dsp:spPr>
        <a:xfrm>
          <a:off x="7262189" y="3372519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笔记下载</a:t>
          </a:r>
          <a:endParaRPr lang="zh-CN" altLang="en-US" sz="2500" kern="1200" dirty="0"/>
        </a:p>
      </dsp:txBody>
      <dsp:txXfrm>
        <a:off x="7262189" y="3372519"/>
        <a:ext cx="1581911" cy="790955"/>
      </dsp:txXfrm>
    </dsp:sp>
    <dsp:sp modelId="{265F1AEF-A6F6-49CF-B488-BB29572C8AB6}">
      <dsp:nvSpPr>
        <dsp:cNvPr id="0" name=""/>
        <dsp:cNvSpPr/>
      </dsp:nvSpPr>
      <dsp:spPr>
        <a:xfrm>
          <a:off x="7262189" y="4495676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笔记云端更改</a:t>
          </a:r>
          <a:endParaRPr lang="zh-CN" altLang="en-US" sz="2500" kern="1200" dirty="0"/>
        </a:p>
      </dsp:txBody>
      <dsp:txXfrm>
        <a:off x="7262189" y="4495676"/>
        <a:ext cx="1581911" cy="790955"/>
      </dsp:txXfrm>
    </dsp:sp>
    <dsp:sp modelId="{637E6BEA-2267-4CF5-9B44-5155EFD3B868}">
      <dsp:nvSpPr>
        <dsp:cNvPr id="0" name=""/>
        <dsp:cNvSpPr/>
      </dsp:nvSpPr>
      <dsp:spPr>
        <a:xfrm>
          <a:off x="7262189" y="5618833"/>
          <a:ext cx="1581911" cy="790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笔记云端删除</a:t>
          </a:r>
          <a:endParaRPr lang="zh-CN" altLang="en-US" sz="2500" kern="1200" dirty="0"/>
        </a:p>
      </dsp:txBody>
      <dsp:txXfrm>
        <a:off x="7262189" y="5618833"/>
        <a:ext cx="1581911" cy="790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1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3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9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8C41-5D56-489E-BECF-40BDE23F98C9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D023-5E41-41DF-9E1E-6EB037711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32681580"/>
              </p:ext>
            </p:extLst>
          </p:nvPr>
        </p:nvGraphicFramePr>
        <p:xfrm>
          <a:off x="856841" y="445162"/>
          <a:ext cx="9968475" cy="641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1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Razor King</dc:creator>
  <cp:lastModifiedBy>Razor King</cp:lastModifiedBy>
  <cp:revision>5</cp:revision>
  <dcterms:created xsi:type="dcterms:W3CDTF">2016-04-01T17:18:30Z</dcterms:created>
  <dcterms:modified xsi:type="dcterms:W3CDTF">2016-04-01T17:56:25Z</dcterms:modified>
</cp:coreProperties>
</file>