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2" r:id="rId7"/>
    <p:sldId id="314" r:id="rId8"/>
    <p:sldId id="315" r:id="rId9"/>
    <p:sldId id="319" r:id="rId10"/>
    <p:sldId id="321" r:id="rId11"/>
    <p:sldId id="297"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p:cViewPr varScale="1">
        <p:scale>
          <a:sx n="70" d="100"/>
          <a:sy n="70" d="100"/>
        </p:scale>
        <p:origin x="525" y="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318907"/>
            <a:ext cx="6392421" cy="2492531"/>
          </a:xfrm>
        </p:spPr>
        <p:txBody>
          <a:bodyPr anchor="ctr"/>
          <a:lstStyle/>
          <a:p>
            <a:r>
              <a:rPr lang="en-US" dirty="0"/>
              <a:t>Asset logging and reporting system for American </a:t>
            </a:r>
            <a:r>
              <a:rPr lang="en-US" dirty="0" err="1"/>
              <a:t>chemet</a:t>
            </a:r>
            <a:r>
              <a:rPr lang="en-US" dirty="0"/>
              <a:t> corporation</a:t>
            </a:r>
          </a:p>
        </p:txBody>
      </p:sp>
      <p:sp>
        <p:nvSpPr>
          <p:cNvPr id="3" name="TextBox 2">
            <a:extLst>
              <a:ext uri="{FF2B5EF4-FFF2-40B4-BE49-F238E27FC236}">
                <a16:creationId xmlns:a16="http://schemas.microsoft.com/office/drawing/2014/main" id="{03827AC8-8E21-E5D0-3D21-262F9860A3E1}"/>
              </a:ext>
            </a:extLst>
          </p:cNvPr>
          <p:cNvSpPr txBox="1"/>
          <p:nvPr/>
        </p:nvSpPr>
        <p:spPr>
          <a:xfrm>
            <a:off x="4039737" y="3159204"/>
            <a:ext cx="3869141" cy="923330"/>
          </a:xfrm>
          <a:prstGeom prst="rect">
            <a:avLst/>
          </a:prstGeom>
          <a:noFill/>
        </p:spPr>
        <p:txBody>
          <a:bodyPr wrap="square" rtlCol="0">
            <a:spAutoFit/>
          </a:bodyPr>
          <a:lstStyle/>
          <a:p>
            <a:pPr algn="ctr"/>
            <a:r>
              <a:rPr lang="en-US" b="1" dirty="0">
                <a:solidFill>
                  <a:srgbClr val="202C8F"/>
                </a:solidFill>
              </a:rPr>
              <a:t>Cody Cusey</a:t>
            </a:r>
          </a:p>
          <a:p>
            <a:pPr algn="ctr"/>
            <a:endParaRPr lang="en-US" b="1" dirty="0">
              <a:solidFill>
                <a:srgbClr val="202C8F"/>
              </a:solidFill>
            </a:endParaRPr>
          </a:p>
          <a:p>
            <a:pPr algn="ctr"/>
            <a:r>
              <a:rPr lang="en-US" b="1" dirty="0">
                <a:solidFill>
                  <a:srgbClr val="202C8F"/>
                </a:solidFill>
              </a:rPr>
              <a:t>CSCI 299 – Thesis/Capstone</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Why?</a:t>
            </a:r>
          </a:p>
          <a:p>
            <a:r>
              <a:rPr lang="en-US" dirty="0"/>
              <a:t>SQL Views &amp; Reporting</a:t>
            </a:r>
          </a:p>
          <a:p>
            <a:r>
              <a:rPr lang="en-US" dirty="0"/>
              <a:t>Asset Logging Web Application</a:t>
            </a:r>
          </a:p>
          <a:p>
            <a:r>
              <a:rPr lang="en-US" dirty="0"/>
              <a:t>Creative SQL</a:t>
            </a:r>
          </a:p>
          <a:p>
            <a:r>
              <a:rPr lang="en-US" dirty="0"/>
              <a:t>Asset Reporting</a:t>
            </a:r>
          </a:p>
          <a:p>
            <a:r>
              <a:rPr lang="en-US" dirty="0"/>
              <a:t>Final Thoughts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Why?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buNone/>
            </a:pPr>
            <a:r>
              <a:rPr lang="en-US" b="1" dirty="0"/>
              <a:t>American </a:t>
            </a:r>
            <a:r>
              <a:rPr lang="en-US" b="1" dirty="0" err="1"/>
              <a:t>Chemet</a:t>
            </a:r>
            <a:r>
              <a:rPr lang="en-US" b="1" dirty="0"/>
              <a:t> Corporation has a long history of doing what they have always done, technology adaptation is no exception. Below are some of the </a:t>
            </a:r>
            <a:r>
              <a:rPr lang="en-US" b="1"/>
              <a:t>driving factors to </a:t>
            </a:r>
            <a:r>
              <a:rPr lang="en-US" b="1" dirty="0"/>
              <a:t>improve overall data handling and management.</a:t>
            </a:r>
          </a:p>
          <a:p>
            <a:r>
              <a:rPr lang="en-US" dirty="0"/>
              <a:t>Initiative to better understand processing cost centers per asset</a:t>
            </a:r>
          </a:p>
          <a:p>
            <a:r>
              <a:rPr lang="en-US" dirty="0"/>
              <a:t>Improve profitability and cash flow position with current production framework</a:t>
            </a:r>
          </a:p>
          <a:p>
            <a:r>
              <a:rPr lang="en-US" dirty="0"/>
              <a:t>Reduce multi-point human data entry and human error</a:t>
            </a:r>
          </a:p>
          <a:p>
            <a:r>
              <a:rPr lang="en-US" dirty="0"/>
              <a:t>Increase production quality and decrease production lead times</a:t>
            </a:r>
          </a:p>
          <a:p>
            <a:r>
              <a:rPr lang="en-US" dirty="0"/>
              <a:t>Discover pitfalls in current systems and provide insight to resolve</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166917" y="596841"/>
            <a:ext cx="7043617" cy="663694"/>
          </a:xfrm>
        </p:spPr>
        <p:txBody>
          <a:bodyPr/>
          <a:lstStyle/>
          <a:p>
            <a:r>
              <a:rPr lang="en-US" dirty="0"/>
              <a:t>SQL Views &amp; reporting</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435321"/>
            <a:ext cx="7043618" cy="5067837"/>
          </a:xfrm>
        </p:spPr>
        <p:txBody>
          <a:bodyPr/>
          <a:lstStyle/>
          <a:p>
            <a:r>
              <a:rPr lang="en-US" dirty="0"/>
              <a:t>My first assigned task was to create several SQL Views for an existing SSRS Report.</a:t>
            </a:r>
          </a:p>
          <a:p>
            <a:endParaRPr lang="en-US" dirty="0"/>
          </a:p>
          <a:p>
            <a:r>
              <a:rPr lang="en-US" dirty="0"/>
              <a:t>Some of the highlights from my work are:</a:t>
            </a:r>
          </a:p>
          <a:p>
            <a:endParaRPr lang="en-US" dirty="0"/>
          </a:p>
          <a:p>
            <a:pPr marL="342900" indent="-342900">
              <a:buFont typeface="Arial" panose="020B0604020202020204" pitchFamily="34" charset="0"/>
              <a:buChar char="•"/>
            </a:pPr>
            <a:r>
              <a:rPr lang="en-US" dirty="0"/>
              <a:t>Learned a new concept and skill in MSSQL</a:t>
            </a:r>
          </a:p>
          <a:p>
            <a:pPr marL="342900" indent="-342900">
              <a:buFont typeface="Arial" panose="020B0604020202020204" pitchFamily="34" charset="0"/>
              <a:buChar char="•"/>
            </a:pPr>
            <a:r>
              <a:rPr lang="en-US" dirty="0"/>
              <a:t>Was able to decipher Microsoft Great Plains (GP) common database tables and linking tables</a:t>
            </a:r>
          </a:p>
          <a:p>
            <a:pPr marL="342900" indent="-342900">
              <a:buFont typeface="Arial" panose="020B0604020202020204" pitchFamily="34" charset="0"/>
              <a:buChar char="•"/>
            </a:pPr>
            <a:r>
              <a:rPr lang="en-US" dirty="0"/>
              <a:t>Discovered which tables were relevant to the desired report and how they linked</a:t>
            </a:r>
          </a:p>
          <a:p>
            <a:pPr marL="342900" indent="-342900">
              <a:buFont typeface="Arial" panose="020B0604020202020204" pitchFamily="34" charset="0"/>
              <a:buChar char="•"/>
            </a:pPr>
            <a:r>
              <a:rPr lang="en-US" dirty="0"/>
              <a:t>Wrote SQL code to create 1 View successfully</a:t>
            </a:r>
          </a:p>
          <a:p>
            <a:pPr marL="342900" indent="-342900">
              <a:buFont typeface="Arial" panose="020B0604020202020204" pitchFamily="34" charset="0"/>
              <a:buChar char="•"/>
            </a:pPr>
            <a:r>
              <a:rPr lang="en-US" dirty="0"/>
              <a:t>Generated a script to create all 52 SQL Views</a:t>
            </a:r>
          </a:p>
          <a:p>
            <a:pPr marL="342900" indent="-342900">
              <a:buFont typeface="Arial" panose="020B0604020202020204" pitchFamily="34" charset="0"/>
              <a:buChar char="•"/>
            </a:pPr>
            <a:r>
              <a:rPr lang="en-US" dirty="0"/>
              <a:t>Validated functionality of views via GP and SSRS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5015553" cy="1222385"/>
          </a:xfrm>
        </p:spPr>
        <p:txBody>
          <a:bodyPr/>
          <a:lstStyle/>
          <a:p>
            <a:r>
              <a:rPr lang="en-US" dirty="0"/>
              <a:t>Asset logging web application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the frontend UI for collecting and storing asset utilization data</a:t>
            </a:r>
          </a:p>
          <a:p>
            <a:pPr lvl="1"/>
            <a:r>
              <a:rPr lang="en-US" dirty="0"/>
              <a:t>Several assets</a:t>
            </a:r>
          </a:p>
          <a:p>
            <a:pPr lvl="1"/>
            <a:r>
              <a:rPr lang="en-US" dirty="0"/>
              <a:t>Each has unique data requirements</a:t>
            </a:r>
          </a:p>
          <a:p>
            <a:pPr lvl="1"/>
            <a:r>
              <a:rPr lang="en-US" dirty="0"/>
              <a:t>Unique backend data structure</a:t>
            </a:r>
          </a:p>
          <a:p>
            <a:pPr lvl="1"/>
            <a:r>
              <a:rPr lang="en-US" dirty="0"/>
              <a:t>Creative solutions to normalize data</a:t>
            </a:r>
          </a:p>
          <a:p>
            <a:pPr lvl="1"/>
            <a:endParaRPr lang="en-US" dirty="0"/>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The data structure utilized an interesting row/column ID system for managing data</a:t>
            </a:r>
          </a:p>
          <a:p>
            <a:pPr lvl="1"/>
            <a:r>
              <a:rPr lang="en-US" dirty="0"/>
              <a:t>Row/Colum configuration put table-like locations on web page field entries</a:t>
            </a:r>
          </a:p>
          <a:p>
            <a:pPr lvl="1"/>
            <a:r>
              <a:rPr lang="en-US" dirty="0"/>
              <a:t>Many unique assets</a:t>
            </a:r>
          </a:p>
          <a:p>
            <a:pPr lvl="1"/>
            <a:r>
              <a:rPr lang="en-US" dirty="0"/>
              <a:t>Many unique input fields</a:t>
            </a:r>
          </a:p>
          <a:p>
            <a:pPr lvl="1"/>
            <a:r>
              <a:rPr lang="en-US" dirty="0"/>
              <a:t>Creative way to assign data and help normalize data within a disconnected system</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Creative </a:t>
            </a:r>
            <a:r>
              <a:rPr lang="en-US" dirty="0" err="1"/>
              <a:t>Sql</a:t>
            </a:r>
            <a:endParaRPr lang="en-US" dirty="0"/>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Lack of data normalization forced creative solutions to the complicated problems tasked</a:t>
            </a:r>
          </a:p>
          <a:p>
            <a:r>
              <a:rPr lang="en-US" dirty="0"/>
              <a:t>Solution is SQL Cursors and Dynamic SQL</a:t>
            </a:r>
          </a:p>
          <a:p>
            <a:r>
              <a:rPr lang="en-US" dirty="0"/>
              <a:t>Learned SQL Cursors and used to loop row-over-row through a table</a:t>
            </a:r>
          </a:p>
          <a:p>
            <a:r>
              <a:rPr lang="en-US" dirty="0"/>
              <a:t>While looping, dynamically build a string to be used as the SELECT statement in a Stored Procedure</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7" name="Content Placeholder 6">
            <a:extLst>
              <a:ext uri="{FF2B5EF4-FFF2-40B4-BE49-F238E27FC236}">
                <a16:creationId xmlns:a16="http://schemas.microsoft.com/office/drawing/2014/main" id="{A11D7614-CA77-B60E-F110-47BFBE4AFDCB}"/>
              </a:ext>
            </a:extLst>
          </p:cNvPr>
          <p:cNvSpPr>
            <a:spLocks noGrp="1"/>
          </p:cNvSpPr>
          <p:nvPr>
            <p:ph sz="half" idx="1"/>
          </p:nvPr>
        </p:nvSpPr>
        <p:spPr/>
        <p:txBody>
          <a:bodyPr>
            <a:normAutofit/>
          </a:bodyPr>
          <a:lstStyle/>
          <a:p>
            <a:pPr marL="0" indent="0">
              <a:buNone/>
            </a:pPr>
            <a:r>
              <a:rPr lang="en-US" dirty="0"/>
              <a:t>Utilizing the OUTPUT function of SQL, the SELECT statement that was dynamically created can be used outside of the original Stored Procedure</a:t>
            </a:r>
          </a:p>
          <a:p>
            <a:pPr marL="0" indent="0">
              <a:buNone/>
            </a:pPr>
            <a:endParaRPr lang="en-US" dirty="0"/>
          </a:p>
          <a:p>
            <a:pPr marL="0" indent="0">
              <a:buNone/>
            </a:pPr>
            <a:r>
              <a:rPr lang="en-US" dirty="0"/>
              <a:t>Nesting Stored Procedures allowed me to generate dynamic SQL queries with a single @AssetID parameter provided</a:t>
            </a:r>
          </a:p>
          <a:p>
            <a:pPr marL="0" indent="0">
              <a:buNone/>
            </a:pPr>
            <a:endParaRPr lang="en-US" dirty="0"/>
          </a:p>
          <a:p>
            <a:pPr marL="0" indent="0">
              <a:buNone/>
            </a:pPr>
            <a:r>
              <a:rPr lang="en-US" dirty="0"/>
              <a:t>The creative design and implementation of this nested dynamic SQL concept will allow any asset to be created, removed, or altered in any way without need to update or modify the Stored Procedures that query that data.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Asset reporting</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7122588" cy="3961593"/>
          </a:xfrm>
        </p:spPr>
        <p:txBody>
          <a:bodyPr>
            <a:normAutofit/>
          </a:bodyPr>
          <a:lstStyle/>
          <a:p>
            <a:pPr marL="0" indent="0">
              <a:buNone/>
            </a:pPr>
            <a:r>
              <a:rPr lang="en-US" dirty="0"/>
              <a:t>The final step in the project was to generate a report utilizing the Dynamic SQL Stored Procedures newly created</a:t>
            </a:r>
          </a:p>
          <a:p>
            <a:pPr marL="0" indent="0">
              <a:buNone/>
            </a:pPr>
            <a:r>
              <a:rPr lang="en-US" dirty="0"/>
              <a:t>The reporting system used is SQL Server Reporting Service (SSRS), a SQL friendly report designing and building tool</a:t>
            </a:r>
          </a:p>
          <a:p>
            <a:pPr marL="0" indent="0">
              <a:buNone/>
            </a:pPr>
            <a:r>
              <a:rPr lang="en-US" dirty="0"/>
              <a:t>The design of the Stored Procedure allows the connection wizard to quickly identify all the field names and values for each given </a:t>
            </a:r>
            <a:r>
              <a:rPr lang="en-US" dirty="0" err="1"/>
              <a:t>AssetID</a:t>
            </a:r>
            <a:r>
              <a:rPr lang="en-US" dirty="0"/>
              <a:t>.</a:t>
            </a:r>
          </a:p>
          <a:p>
            <a:pPr marL="0" indent="0">
              <a:buNone/>
            </a:pPr>
            <a:r>
              <a:rPr lang="en-US" dirty="0"/>
              <a:t>This made building, designing, formatting, and publishing this report very painless and intuitive </a:t>
            </a:r>
          </a:p>
          <a:p>
            <a:pPr marL="0" indent="0">
              <a:buNone/>
            </a:pPr>
            <a:r>
              <a:rPr lang="en-US" dirty="0"/>
              <a:t>Currently a report file is needed for each asset, I’m hopeful to implement a more dynamic version in the future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671943"/>
          </a:xfrm>
        </p:spPr>
        <p:txBody>
          <a:bodyPr/>
          <a:lstStyle/>
          <a:p>
            <a:r>
              <a:rPr lang="en-US" dirty="0"/>
              <a:t>Final thoughts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1617260"/>
            <a:ext cx="5715000" cy="4430988"/>
          </a:xfrm>
        </p:spPr>
        <p:txBody>
          <a:bodyPr/>
          <a:lstStyle/>
          <a:p>
            <a:pPr marL="342900" indent="-342900">
              <a:buFont typeface="Arial" panose="020B0604020202020204" pitchFamily="34" charset="0"/>
              <a:buChar char="•"/>
            </a:pPr>
            <a:r>
              <a:rPr lang="en-US" dirty="0"/>
              <a:t>The lack of data normalization across assets called for creative solutions</a:t>
            </a:r>
          </a:p>
          <a:p>
            <a:pPr marL="342900" indent="-342900">
              <a:buFont typeface="Arial" panose="020B0604020202020204" pitchFamily="34" charset="0"/>
              <a:buChar char="•"/>
            </a:pPr>
            <a:r>
              <a:rPr lang="en-US" dirty="0"/>
              <a:t>Really fun concepts and methods learned, specifically Cursors</a:t>
            </a:r>
          </a:p>
          <a:p>
            <a:pPr marL="342900" indent="-342900">
              <a:buFont typeface="Arial" panose="020B0604020202020204" pitchFamily="34" charset="0"/>
              <a:buChar char="•"/>
            </a:pPr>
            <a:r>
              <a:rPr lang="en-US" dirty="0"/>
              <a:t>Work is more meaningful when its for your work</a:t>
            </a:r>
          </a:p>
          <a:p>
            <a:pPr marL="342900" indent="-342900">
              <a:buFont typeface="Arial" panose="020B0604020202020204" pitchFamily="34" charset="0"/>
              <a:buChar char="•"/>
            </a:pPr>
            <a:r>
              <a:rPr lang="en-US" dirty="0"/>
              <a:t>Hopeful for more IT / IS opportunities in current role</a:t>
            </a:r>
          </a:p>
          <a:p>
            <a:pPr marL="342900" indent="-342900">
              <a:buFont typeface="Arial" panose="020B0604020202020204" pitchFamily="34" charset="0"/>
              <a:buChar char="•"/>
            </a:pPr>
            <a:r>
              <a:rPr lang="en-US" dirty="0"/>
              <a:t>Continue to develop system per IS Manager’s directive</a:t>
            </a:r>
          </a:p>
          <a:p>
            <a:pPr marL="342900" indent="-342900">
              <a:buFont typeface="Arial" panose="020B0604020202020204" pitchFamily="34" charset="0"/>
              <a:buChar char="•"/>
            </a:pPr>
            <a:r>
              <a:rPr lang="en-US" dirty="0"/>
              <a:t>Go Live in 2025!?!</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{C12B43E0-986F-42A8-9DDC-38B5EF8B0ADF}tf78438558_win32</Template>
  <TotalTime>130</TotalTime>
  <Words>578</Words>
  <Application>Microsoft Office PowerPoint</Application>
  <PresentationFormat>Widescreen</PresentationFormat>
  <Paragraphs>69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Asset logging and reporting system for American chemet corporation</vt:lpstr>
      <vt:lpstr>agenda</vt:lpstr>
      <vt:lpstr>Why?</vt:lpstr>
      <vt:lpstr>SQL Views &amp; reporting</vt:lpstr>
      <vt:lpstr>Asset logging web application</vt:lpstr>
      <vt:lpstr>Creative Sql</vt:lpstr>
      <vt:lpstr>Asset reporting</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Cody Cusey</dc:creator>
  <cp:lastModifiedBy>Cody Cusey</cp:lastModifiedBy>
  <cp:revision>6</cp:revision>
  <dcterms:created xsi:type="dcterms:W3CDTF">2025-05-02T03:14:00Z</dcterms:created>
  <dcterms:modified xsi:type="dcterms:W3CDTF">2025-05-02T05:24:49Z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