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 snapToObjects="1">
      <p:cViewPr varScale="1">
        <p:scale>
          <a:sx n="111" d="100"/>
          <a:sy n="111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00F9-2F8B-2742-9A73-D846E214493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B652-AB3C-E040-9E4E-65A88B76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5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0A72-C7A8-9E4C-931E-F542494A6764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2264-F333-7E44-93E9-A651AB8D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7298" y="848738"/>
            <a:ext cx="2220412" cy="9396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of Citizen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792" y="300942"/>
            <a:ext cx="62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Workflow of the DAPP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77792" y="1062752"/>
            <a:ext cx="211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Citizen </a:t>
            </a:r>
          </a:p>
          <a:p>
            <a:r>
              <a:rPr lang="en-US" b="1" dirty="0" smtClean="0"/>
              <a:t>Journey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7792" y="2424613"/>
            <a:ext cx="180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NGO</a:t>
            </a:r>
          </a:p>
          <a:p>
            <a:r>
              <a:rPr lang="en-US" b="1" dirty="0" smtClean="0"/>
              <a:t>Journey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437926" y="848738"/>
            <a:ext cx="2403677" cy="939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all previous aids received during a disaster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71819" y="848737"/>
            <a:ext cx="2403677" cy="939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Missing Citizen Database (Status)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7298" y="2478175"/>
            <a:ext cx="2220412" cy="93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Registration</a:t>
            </a:r>
            <a:r>
              <a:rPr lang="en-US" dirty="0" smtClean="0"/>
              <a:t> of a new NGO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87299" y="4112146"/>
            <a:ext cx="222041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Verification</a:t>
            </a:r>
            <a:r>
              <a:rPr lang="en-US" dirty="0" smtClean="0"/>
              <a:t> of a Registered Citizen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87299" y="5225741"/>
            <a:ext cx="222041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Registration</a:t>
            </a:r>
            <a:r>
              <a:rPr lang="en-US" dirty="0" smtClean="0"/>
              <a:t> of </a:t>
            </a:r>
          </a:p>
          <a:p>
            <a:pPr algn="ctr"/>
            <a:r>
              <a:rPr lang="en-US" dirty="0" smtClean="0"/>
              <a:t>New Citizen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53757" y="2478173"/>
            <a:ext cx="2220412" cy="93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Collaboration</a:t>
            </a:r>
            <a:r>
              <a:rPr lang="en-US" dirty="0" smtClean="0"/>
              <a:t> with other NGOs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05712" y="840214"/>
            <a:ext cx="2403677" cy="9396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during a specific disaster event (Photos)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53758" y="4112146"/>
            <a:ext cx="222041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</a:t>
            </a:r>
            <a:r>
              <a:rPr lang="en-US" dirty="0" smtClean="0"/>
              <a:t> on Dead Citizens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004384" y="4112145"/>
            <a:ext cx="1905005" cy="2053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Perform Actions </a:t>
            </a:r>
            <a:r>
              <a:rPr lang="en-US" dirty="0" smtClean="0"/>
              <a:t>based on reporting during a specific disaster event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37923" y="2478174"/>
            <a:ext cx="3085621" cy="939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a </a:t>
            </a:r>
          </a:p>
          <a:p>
            <a:pPr algn="ctr"/>
            <a:r>
              <a:rPr lang="en-US" b="1" dirty="0" smtClean="0"/>
              <a:t>“Disaster Event” </a:t>
            </a:r>
            <a:r>
              <a:rPr lang="en-US" dirty="0" smtClean="0"/>
              <a:t>(Plan of action </a:t>
            </a:r>
            <a:r>
              <a:rPr lang="mr-IN" dirty="0" smtClean="0"/>
              <a:t>–</a:t>
            </a:r>
            <a:r>
              <a:rPr lang="en-US" dirty="0" smtClean="0"/>
              <a:t> Aids to be provided)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7792" y="4063473"/>
            <a:ext cx="1809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Volunteers</a:t>
            </a:r>
          </a:p>
          <a:p>
            <a:r>
              <a:rPr lang="en-US" b="1" dirty="0" smtClean="0"/>
              <a:t>(Disaster Event) </a:t>
            </a:r>
          </a:p>
          <a:p>
            <a:r>
              <a:rPr lang="en-US" b="1" dirty="0" smtClean="0"/>
              <a:t>Journey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465892" y="4112146"/>
            <a:ext cx="3057652" cy="9396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the Aids Inventory </a:t>
            </a:r>
            <a:r>
              <a:rPr lang="en-US" dirty="0" smtClean="0"/>
              <a:t>(Disaster Event)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36379" y="3142602"/>
            <a:ext cx="3343156" cy="3269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Citizen: Data </a:t>
            </a:r>
            <a:r>
              <a:rPr lang="en-US" b="1" u="sng" dirty="0" smtClean="0"/>
              <a:t>Model</a:t>
            </a:r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r>
              <a:rPr lang="en-US" b="1" dirty="0"/>
              <a:t>account_name </a:t>
            </a:r>
            <a:r>
              <a:rPr lang="en-US" dirty="0"/>
              <a:t>account</a:t>
            </a:r>
          </a:p>
          <a:p>
            <a:pPr algn="ctr"/>
            <a:r>
              <a:rPr lang="en-US" b="1" dirty="0" smtClean="0"/>
              <a:t>asset </a:t>
            </a:r>
            <a:r>
              <a:rPr lang="en-US" dirty="0"/>
              <a:t>citizen_bal</a:t>
            </a:r>
          </a:p>
          <a:p>
            <a:pPr algn="ctr"/>
            <a:r>
              <a:rPr lang="en-US" b="1" dirty="0" smtClean="0"/>
              <a:t>string </a:t>
            </a:r>
            <a:r>
              <a:rPr lang="en-US" dirty="0" smtClean="0"/>
              <a:t>citizen_name</a:t>
            </a:r>
            <a:endParaRPr lang="en-US" dirty="0"/>
          </a:p>
          <a:p>
            <a:pPr algn="ctr"/>
            <a:r>
              <a:rPr lang="en-US" b="1" dirty="0"/>
              <a:t>b</a:t>
            </a:r>
            <a:r>
              <a:rPr lang="en-US" b="1" dirty="0" smtClean="0"/>
              <a:t>ool </a:t>
            </a:r>
            <a:r>
              <a:rPr lang="en-US" dirty="0"/>
              <a:t>isvolunteer</a:t>
            </a:r>
            <a:endParaRPr lang="en-US" b="1" dirty="0"/>
          </a:p>
          <a:p>
            <a:pPr algn="ctr"/>
            <a:r>
              <a:rPr lang="en-US" b="1" dirty="0"/>
              <a:t>s</a:t>
            </a:r>
            <a:r>
              <a:rPr lang="en-US" b="1" dirty="0" smtClean="0"/>
              <a:t>tring </a:t>
            </a:r>
            <a:r>
              <a:rPr lang="en-US" dirty="0"/>
              <a:t>statusLiving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973" y="300942"/>
            <a:ext cx="3343156" cy="27490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pPr algn="ctr"/>
            <a:r>
              <a:rPr lang="en-US" b="1" u="sng" dirty="0" smtClean="0"/>
              <a:t>NGO: Data Model</a:t>
            </a:r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ccount_name </a:t>
            </a:r>
            <a:r>
              <a:rPr lang="en-US" dirty="0" smtClean="0"/>
              <a:t>account</a:t>
            </a:r>
            <a:endParaRPr lang="en-US" dirty="0" smtClean="0"/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sset </a:t>
            </a:r>
            <a:r>
              <a:rPr lang="en-US" dirty="0" smtClean="0"/>
              <a:t>ngo_balance</a:t>
            </a:r>
          </a:p>
          <a:p>
            <a:pPr algn="ctr"/>
            <a:r>
              <a:rPr lang="en-US" b="1" dirty="0"/>
              <a:t>s</a:t>
            </a:r>
            <a:r>
              <a:rPr lang="en-US" b="1" dirty="0" smtClean="0"/>
              <a:t>tring </a:t>
            </a:r>
            <a:r>
              <a:rPr lang="en-US" dirty="0" smtClean="0"/>
              <a:t>ngo_name</a:t>
            </a:r>
            <a:endParaRPr lang="en-US" dirty="0" smtClean="0"/>
          </a:p>
          <a:p>
            <a:pPr algn="ctr"/>
            <a:r>
              <a:rPr lang="en-US" b="1" dirty="0"/>
              <a:t>i</a:t>
            </a:r>
            <a:r>
              <a:rPr lang="en-US" b="1" dirty="0" smtClean="0"/>
              <a:t>nt32 </a:t>
            </a:r>
            <a:r>
              <a:rPr lang="en-US" dirty="0" smtClean="0"/>
              <a:t>totalvolunteers</a:t>
            </a:r>
            <a:endParaRPr lang="en-US" b="1" dirty="0" smtClean="0"/>
          </a:p>
          <a:p>
            <a:pPr algn="ctr"/>
            <a:r>
              <a:rPr lang="en-US" b="1" dirty="0" smtClean="0"/>
              <a:t>int32 </a:t>
            </a:r>
            <a:r>
              <a:rPr lang="en-US" dirty="0" smtClean="0"/>
              <a:t>activevolunteers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5002" y="300943"/>
            <a:ext cx="4234405" cy="61114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endParaRPr lang="en-US" b="1" u="sng" dirty="0" smtClean="0"/>
          </a:p>
          <a:p>
            <a:pPr algn="ctr"/>
            <a:endParaRPr lang="en-US" b="1" u="sng" dirty="0" smtClean="0"/>
          </a:p>
          <a:p>
            <a:pPr algn="ctr"/>
            <a:r>
              <a:rPr lang="en-US" b="1" u="sng" dirty="0"/>
              <a:t>DisasterEvent: Data </a:t>
            </a:r>
            <a:r>
              <a:rPr lang="en-US" b="1" u="sng" dirty="0" smtClean="0"/>
              <a:t>Model</a:t>
            </a:r>
            <a:endParaRPr lang="en-US" b="1" u="sng" dirty="0" smtClean="0"/>
          </a:p>
          <a:p>
            <a:pPr algn="ctr"/>
            <a:endParaRPr lang="en-US" b="1" u="sng" dirty="0"/>
          </a:p>
          <a:p>
            <a:pPr algn="ctr"/>
            <a:r>
              <a:rPr lang="en-US" b="1" dirty="0"/>
              <a:t>account_name </a:t>
            </a:r>
            <a:r>
              <a:rPr lang="en-US" dirty="0"/>
              <a:t>account</a:t>
            </a:r>
          </a:p>
          <a:p>
            <a:pPr algn="ctr"/>
            <a:r>
              <a:rPr lang="en-US" b="1" dirty="0"/>
              <a:t>asset </a:t>
            </a:r>
            <a:r>
              <a:rPr lang="en-US" dirty="0"/>
              <a:t>disaster</a:t>
            </a:r>
            <a:r>
              <a:rPr lang="en-US" dirty="0" smtClean="0"/>
              <a:t>_bal</a:t>
            </a:r>
            <a:endParaRPr lang="en-US" dirty="0"/>
          </a:p>
          <a:p>
            <a:pPr algn="ctr"/>
            <a:r>
              <a:rPr lang="en-US" b="1" dirty="0"/>
              <a:t>string </a:t>
            </a:r>
            <a:r>
              <a:rPr lang="en-US" dirty="0"/>
              <a:t>disaster_name</a:t>
            </a:r>
          </a:p>
          <a:p>
            <a:pPr algn="ctr"/>
            <a:r>
              <a:rPr lang="en-US" b="1" dirty="0"/>
              <a:t>bool </a:t>
            </a:r>
            <a:r>
              <a:rPr lang="en-US" dirty="0"/>
              <a:t>statusEvent</a:t>
            </a:r>
            <a:endParaRPr lang="en-US" b="1" dirty="0"/>
          </a:p>
          <a:p>
            <a:pPr algn="ctr"/>
            <a:r>
              <a:rPr lang="en-US" b="1" dirty="0"/>
              <a:t> int32 </a:t>
            </a:r>
            <a:r>
              <a:rPr lang="en-US" dirty="0" smtClean="0"/>
              <a:t>totalfoodsupplies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usedfoodsupplies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totalclothessupplies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usedclothessupplies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totalwatersupplies</a:t>
            </a:r>
            <a:endParaRPr lang="en-US" dirty="0"/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usedwatersupplies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totalsheltersupplies</a:t>
            </a:r>
            <a:endParaRPr lang="en-US" dirty="0"/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usedsheltersupplies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totalmedicalsupplies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usedmedicalsupplies</a:t>
            </a:r>
            <a:endParaRPr lang="en-US" dirty="0"/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totalvolunteers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activevolunteers</a:t>
            </a:r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int32 </a:t>
            </a:r>
            <a:r>
              <a:rPr lang="en-US" dirty="0" smtClean="0"/>
              <a:t>reliefedcitizens</a:t>
            </a:r>
            <a:endParaRPr lang="en-US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6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5813" y="398506"/>
            <a:ext cx="4525701" cy="2275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b="1" dirty="0" smtClean="0"/>
              <a:t>Smart Contract: </a:t>
            </a:r>
            <a:r>
              <a:rPr lang="en-US" sz="1200" dirty="0" smtClean="0"/>
              <a:t>ReliefChain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b="1" dirty="0" smtClean="0"/>
              <a:t> Action</a:t>
            </a:r>
            <a:r>
              <a:rPr lang="en-US" sz="1200" dirty="0" smtClean="0"/>
              <a:t>: </a:t>
            </a:r>
            <a:r>
              <a:rPr lang="en-US" sz="1200" dirty="0" smtClean="0"/>
              <a:t>verifycits </a:t>
            </a:r>
            <a:r>
              <a:rPr lang="en-US" sz="1200" dirty="0"/>
              <a:t>(const account_name citizen_account, const account_name disaster_account, uint32_t usedfoodsupplies, uint32_t usedclothessupplies, uint32_t usedwatersupplies, uint32_t usedsheltersupplies, uint32_t usedmedicalsupplies, const string&amp; statusLiving</a:t>
            </a:r>
            <a:r>
              <a:rPr lang="en-US" sz="1200" dirty="0" smtClean="0"/>
              <a:t>);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# </a:t>
            </a:r>
            <a:r>
              <a:rPr lang="en-US" sz="1200" dirty="0"/>
              <a:t>Update table: </a:t>
            </a:r>
            <a:r>
              <a:rPr lang="en-US" sz="1200" dirty="0" smtClean="0"/>
              <a:t>DisasterEvent</a:t>
            </a:r>
          </a:p>
          <a:p>
            <a:pPr algn="ctr"/>
            <a:r>
              <a:rPr lang="en-US" sz="1200" dirty="0" smtClean="0"/>
              <a:t>#Update table: Citizen</a:t>
            </a:r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111432" y="398505"/>
            <a:ext cx="4479403" cy="22752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b="1" dirty="0" smtClean="0"/>
              <a:t>Smart Contract: </a:t>
            </a:r>
            <a:r>
              <a:rPr lang="en-US" sz="1200" dirty="0"/>
              <a:t>ReliefChain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b="1" dirty="0" smtClean="0"/>
              <a:t> Action</a:t>
            </a:r>
            <a:r>
              <a:rPr lang="en-US" sz="1200" dirty="0" smtClean="0"/>
              <a:t>: </a:t>
            </a:r>
            <a:r>
              <a:rPr lang="en-US" sz="1200" dirty="0" smtClean="0"/>
              <a:t>adddisaster </a:t>
            </a:r>
            <a:r>
              <a:rPr lang="en-US" sz="1200" dirty="0"/>
              <a:t>(const account_name account, const string&amp; disaster_name, const asset&amp; disaster_bal, bool statusEvent, uint32_t totalfoodsupplies, uint32_t usedfoodsupplies, uint32_t totalclothessupplies, uint32_t usedclothessupplies, uint32_t totalwatersupplies, uint32_t usedwatersupplies, uint32_t totalsheltersupplies, uint32_t usedsheltersupplies, uint32_t totalmedicalsupplies, uint32_t usedmedicalsupplies, uint32_t activevolunteers, uint32_t reliefedcitizens</a:t>
            </a:r>
            <a:r>
              <a:rPr lang="en-US" sz="1200" dirty="0" smtClean="0"/>
              <a:t>);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# </a:t>
            </a:r>
            <a:r>
              <a:rPr lang="en-US" sz="1200" dirty="0" smtClean="0"/>
              <a:t>Add table</a:t>
            </a:r>
            <a:r>
              <a:rPr lang="en-US" sz="1200" dirty="0"/>
              <a:t>: </a:t>
            </a:r>
            <a:r>
              <a:rPr lang="en-US" sz="1200" dirty="0" smtClean="0"/>
              <a:t>Disaster</a:t>
            </a:r>
          </a:p>
          <a:p>
            <a:pPr algn="ctr"/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388961" y="2842692"/>
            <a:ext cx="4479403" cy="22752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b="1" dirty="0" smtClean="0"/>
              <a:t>Smart Contract: </a:t>
            </a:r>
            <a:r>
              <a:rPr lang="en-US" sz="1200" dirty="0"/>
              <a:t>ReliefChain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b="1" dirty="0" smtClean="0"/>
              <a:t> Action</a:t>
            </a:r>
            <a:r>
              <a:rPr lang="en-US" sz="1200" dirty="0" smtClean="0"/>
              <a:t>: </a:t>
            </a:r>
            <a:r>
              <a:rPr lang="en-US" sz="1200" dirty="0"/>
              <a:t>addcitizen (const account_name account, const string&amp; citizen_name, const asset&amp; citizen_bal, bool isvolunteer, const string&amp; statusLiving</a:t>
            </a:r>
            <a:r>
              <a:rPr lang="en-US" sz="1200" dirty="0" smtClean="0"/>
              <a:t>);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# </a:t>
            </a:r>
            <a:r>
              <a:rPr lang="en-US" sz="1200" dirty="0" smtClean="0"/>
              <a:t>Add table</a:t>
            </a:r>
            <a:r>
              <a:rPr lang="en-US" sz="1200" dirty="0"/>
              <a:t>: </a:t>
            </a:r>
            <a:r>
              <a:rPr lang="en-US" sz="1200" dirty="0" smtClean="0"/>
              <a:t>Citizen</a:t>
            </a:r>
          </a:p>
          <a:p>
            <a:pPr algn="ctr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111432" y="2842691"/>
            <a:ext cx="4479403" cy="22752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b="1" dirty="0" smtClean="0"/>
              <a:t>Smart Contract: </a:t>
            </a:r>
            <a:r>
              <a:rPr lang="en-US" sz="1200" dirty="0"/>
              <a:t>ReliefChain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b="1" dirty="0" smtClean="0"/>
              <a:t> Action</a:t>
            </a:r>
            <a:r>
              <a:rPr lang="en-US" sz="1200" dirty="0" smtClean="0"/>
              <a:t>: </a:t>
            </a:r>
            <a:r>
              <a:rPr lang="en-US" sz="1200" dirty="0"/>
              <a:t>addngo (const account_name account, const string&amp; ngo_name, const asset&amp; ngo_bal, uint32_t totalvolunteers, uint32_t activevolunteers</a:t>
            </a:r>
            <a:r>
              <a:rPr lang="en-US" sz="1200" dirty="0" smtClean="0"/>
              <a:t>)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smtClean="0"/>
              <a:t># </a:t>
            </a:r>
            <a:r>
              <a:rPr lang="en-US" sz="1200" dirty="0" smtClean="0"/>
              <a:t>Add table</a:t>
            </a:r>
            <a:r>
              <a:rPr lang="en-US" sz="1200" dirty="0"/>
              <a:t>: </a:t>
            </a:r>
            <a:r>
              <a:rPr lang="en-US" sz="1200" dirty="0" smtClean="0"/>
              <a:t>NGO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56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360</Words>
  <Application>Microsoft Macintosh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SmartCity Steriods</dc:title>
  <dc:creator>Gautam ANAND</dc:creator>
  <cp:lastModifiedBy>Gautam ANAND</cp:lastModifiedBy>
  <cp:revision>389</cp:revision>
  <dcterms:created xsi:type="dcterms:W3CDTF">2018-06-20T07:15:36Z</dcterms:created>
  <dcterms:modified xsi:type="dcterms:W3CDTF">2018-06-23T17:44:08Z</dcterms:modified>
</cp:coreProperties>
</file>