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00F9-2F8B-2742-9A73-D846E2144938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B652-AB3C-E040-9E4E-65A88B76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0A72-C7A8-9E4C-931E-F542494A676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298" y="848738"/>
            <a:ext cx="2220412" cy="939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of Citizen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792" y="300942"/>
            <a:ext cx="62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Workflow of the DAPP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7792" y="1062752"/>
            <a:ext cx="211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Citizen </a:t>
            </a:r>
          </a:p>
          <a:p>
            <a:r>
              <a:rPr lang="en-US" b="1" dirty="0" smtClean="0"/>
              <a:t>Journey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792" y="2424613"/>
            <a:ext cx="18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NGO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437926" y="848738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all previous aids received during a disaster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1819" y="848737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Missing Citizen Database (Status)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7298" y="2478175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r>
              <a:rPr lang="en-US" dirty="0" smtClean="0"/>
              <a:t> of a new NGO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87299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Verification</a:t>
            </a:r>
            <a:r>
              <a:rPr lang="en-US" dirty="0" smtClean="0"/>
              <a:t> of a Registered Citizen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7299" y="5225741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r>
              <a:rPr lang="en-US" dirty="0" smtClean="0"/>
              <a:t> of </a:t>
            </a:r>
          </a:p>
          <a:p>
            <a:pPr algn="ctr"/>
            <a:r>
              <a:rPr lang="en-US" dirty="0" smtClean="0"/>
              <a:t>New Citizen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53757" y="2478173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Collaboration</a:t>
            </a:r>
            <a:r>
              <a:rPr lang="en-US" dirty="0" smtClean="0"/>
              <a:t> with other NGOs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05712" y="840214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during a specific disaster event (Photos)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53758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r>
              <a:rPr lang="en-US" dirty="0" smtClean="0"/>
              <a:t> on Dead Citizens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04384" y="4112145"/>
            <a:ext cx="1905005" cy="2053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 Actions </a:t>
            </a:r>
            <a:r>
              <a:rPr lang="en-US" dirty="0" smtClean="0"/>
              <a:t>based on reporting during a specific disaster event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37923" y="2478174"/>
            <a:ext cx="3085621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a </a:t>
            </a:r>
          </a:p>
          <a:p>
            <a:pPr algn="ctr"/>
            <a:r>
              <a:rPr lang="en-US" b="1" dirty="0" smtClean="0"/>
              <a:t>“Disaster Event” </a:t>
            </a:r>
            <a:r>
              <a:rPr lang="en-US" dirty="0" smtClean="0"/>
              <a:t>(Plan of action </a:t>
            </a:r>
            <a:r>
              <a:rPr lang="mr-IN" dirty="0" smtClean="0"/>
              <a:t>–</a:t>
            </a:r>
            <a:r>
              <a:rPr lang="en-US" dirty="0" smtClean="0"/>
              <a:t> Aids to be provided)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792" y="4063473"/>
            <a:ext cx="180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Volunteers</a:t>
            </a:r>
          </a:p>
          <a:p>
            <a:r>
              <a:rPr lang="en-US" b="1" dirty="0" smtClean="0"/>
              <a:t>(Disaster Event) 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465892" y="4112146"/>
            <a:ext cx="305765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the Aids Inventory </a:t>
            </a:r>
            <a:r>
              <a:rPr lang="en-US" dirty="0" smtClean="0"/>
              <a:t>(Disaster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792" y="300942"/>
            <a:ext cx="3611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/>
              <a:t>Data Model: Smart Contract</a:t>
            </a:r>
            <a:endParaRPr lang="en-US" sz="72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863295" y="3050004"/>
            <a:ext cx="3343156" cy="3269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Citizen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Name</a:t>
            </a:r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IDNumber</a:t>
            </a:r>
          </a:p>
          <a:p>
            <a:pPr algn="ctr"/>
            <a:r>
              <a:rPr lang="en-US" b="1" dirty="0" smtClean="0"/>
              <a:t>Array</a:t>
            </a:r>
            <a:r>
              <a:rPr lang="en-US" dirty="0" smtClean="0"/>
              <a:t> DisasterEvent</a:t>
            </a:r>
            <a:endParaRPr lang="en-US" dirty="0" smtClean="0"/>
          </a:p>
          <a:p>
            <a:pPr algn="ctr"/>
            <a:r>
              <a:rPr lang="en-US" b="1" dirty="0" smtClean="0"/>
              <a:t>Array</a:t>
            </a:r>
            <a:r>
              <a:rPr lang="en-US" dirty="0" smtClean="0"/>
              <a:t> DisasterEventStatus</a:t>
            </a:r>
            <a:endParaRPr lang="en-US" dirty="0" smtClean="0"/>
          </a:p>
          <a:p>
            <a:pPr algn="ctr"/>
            <a:r>
              <a:rPr lang="en-US" b="1" dirty="0" smtClean="0"/>
              <a:t>Boolean</a:t>
            </a:r>
            <a:r>
              <a:rPr lang="en-US" dirty="0" smtClean="0"/>
              <a:t> isVolunteer 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3295" y="225632"/>
            <a:ext cx="3343156" cy="2749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NGO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Name</a:t>
            </a:r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IDNumber</a:t>
            </a:r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TotalVolunteers</a:t>
            </a:r>
            <a:endParaRPr lang="en-US" b="1" dirty="0" smtClean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ActiveVolunteers</a:t>
            </a:r>
            <a:endParaRPr lang="en-US" dirty="0"/>
          </a:p>
          <a:p>
            <a:pPr algn="ctr"/>
            <a:r>
              <a:rPr lang="en-US" b="1" dirty="0" smtClean="0"/>
              <a:t>Array</a:t>
            </a:r>
            <a:r>
              <a:rPr lang="en-US" dirty="0" smtClean="0"/>
              <a:t> DisasterEvent </a:t>
            </a:r>
          </a:p>
          <a:p>
            <a:pPr algn="ctr"/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smtClean="0"/>
              <a:t>ActiveDisasterEvent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35701" y="208345"/>
            <a:ext cx="3655672" cy="6111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DisasterEvent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Name</a:t>
            </a:r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IDNumber</a:t>
            </a:r>
          </a:p>
          <a:p>
            <a:pPr algn="ctr"/>
            <a:r>
              <a:rPr lang="en-US" b="1" dirty="0" smtClean="0"/>
              <a:t>String</a:t>
            </a:r>
            <a:r>
              <a:rPr lang="en-US" dirty="0" smtClean="0"/>
              <a:t> Status</a:t>
            </a:r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TotalFoodSupplies</a:t>
            </a:r>
            <a:endParaRPr lang="en-US" b="1" dirty="0" smtClean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UsedFoodSupplies</a:t>
            </a:r>
            <a:endParaRPr lang="en-US" b="1" dirty="0"/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TotalClothesSupplies</a:t>
            </a:r>
            <a:endParaRPr lang="en-US" b="1" dirty="0" smtClean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UsedClothesSupplies</a:t>
            </a:r>
            <a:endParaRPr lang="en-US" dirty="0"/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TotalWaterSupplies</a:t>
            </a:r>
            <a:endParaRPr lang="en-US" dirty="0" smtClean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UsedWaterSupplies</a:t>
            </a:r>
            <a:endParaRPr lang="en-US" dirty="0"/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TotalShelterSupplies</a:t>
            </a:r>
            <a:endParaRPr lang="en-US" dirty="0" smtClean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UsedShelterSupplies</a:t>
            </a:r>
            <a:endParaRPr lang="en-US" dirty="0"/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TotalMedicalSupplies</a:t>
            </a:r>
            <a:endParaRPr lang="en-US" b="1" dirty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UsedMedicalSupplies</a:t>
            </a:r>
            <a:endParaRPr lang="en-US" b="1" dirty="0" smtClean="0"/>
          </a:p>
          <a:p>
            <a:pPr algn="ctr"/>
            <a:r>
              <a:rPr lang="en-US" b="1" dirty="0" smtClean="0"/>
              <a:t>INT</a:t>
            </a:r>
            <a:r>
              <a:rPr lang="en-US" dirty="0" smtClean="0"/>
              <a:t> </a:t>
            </a:r>
            <a:r>
              <a:rPr lang="en-US" dirty="0"/>
              <a:t>TotalVolunteers</a:t>
            </a:r>
            <a:endParaRPr lang="en-US" b="1" dirty="0"/>
          </a:p>
          <a:p>
            <a:pPr algn="ctr"/>
            <a:r>
              <a:rPr lang="en-US" b="1" dirty="0"/>
              <a:t>INT</a:t>
            </a:r>
            <a:r>
              <a:rPr lang="en-US" dirty="0"/>
              <a:t> ActiveVolunteers</a:t>
            </a:r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TotalAffectedCitizens</a:t>
            </a:r>
            <a:endParaRPr lang="en-US" b="1" dirty="0"/>
          </a:p>
          <a:p>
            <a:pPr algn="ctr"/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smtClean="0"/>
              <a:t>ReliefedCitizens</a:t>
            </a:r>
          </a:p>
          <a:p>
            <a:pPr algn="ctr"/>
            <a:r>
              <a:rPr lang="en-US" b="1" dirty="0" smtClean="0"/>
              <a:t>Array</a:t>
            </a:r>
            <a:r>
              <a:rPr lang="en-US" dirty="0" smtClean="0"/>
              <a:t> CitizenIDNumber</a:t>
            </a:r>
            <a:endParaRPr lang="en-US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791" y="300942"/>
            <a:ext cx="1101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Action: SmartContract</a:t>
            </a:r>
            <a:endParaRPr lang="en-US" sz="44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643605" y="2755671"/>
            <a:ext cx="4202580" cy="2860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Smart Contract: </a:t>
            </a:r>
            <a:r>
              <a:rPr lang="en-US" dirty="0" smtClean="0"/>
              <a:t>Disaster Event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: VerificationofCitizen(</a:t>
            </a:r>
          </a:p>
          <a:p>
            <a:pPr algn="ctr"/>
            <a:r>
              <a:rPr lang="en-US" dirty="0" smtClean="0"/>
              <a:t>CitizenAccountName ,UsedFoodSupplies,</a:t>
            </a:r>
            <a:r>
              <a:rPr lang="en-US" dirty="0"/>
              <a:t> </a:t>
            </a:r>
            <a:r>
              <a:rPr lang="en-US" dirty="0" smtClean="0"/>
              <a:t>UsedClothesSupplies,</a:t>
            </a:r>
            <a:r>
              <a:rPr lang="en-US" dirty="0"/>
              <a:t> </a:t>
            </a:r>
            <a:r>
              <a:rPr lang="en-US" dirty="0" smtClean="0"/>
              <a:t>UsedWaterSupplies,</a:t>
            </a:r>
            <a:r>
              <a:rPr lang="en-US" dirty="0"/>
              <a:t> </a:t>
            </a:r>
            <a:r>
              <a:rPr lang="en-US" dirty="0" smtClean="0"/>
              <a:t>UsedShelterSupplies,</a:t>
            </a:r>
            <a:r>
              <a:rPr lang="en-US" dirty="0"/>
              <a:t> </a:t>
            </a:r>
            <a:r>
              <a:rPr lang="en-US" dirty="0" smtClean="0"/>
              <a:t>UsedMedicalSupplies)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</a:t>
            </a:r>
            <a:r>
              <a:rPr lang="en-US" dirty="0"/>
              <a:t>Update table: DisasterEvent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2946" y="2755671"/>
            <a:ext cx="4202580" cy="1422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Smart Contract: </a:t>
            </a:r>
            <a:r>
              <a:rPr lang="en-US" dirty="0" smtClean="0"/>
              <a:t>Disaster Event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: ReadDisasterEvent()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Read table: DisasterEvent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2946" y="4249862"/>
            <a:ext cx="4202580" cy="1422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Smart Contract: </a:t>
            </a:r>
            <a:r>
              <a:rPr lang="en-US" dirty="0" smtClean="0"/>
              <a:t>Citizen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: ReadIDNumer()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Read table: Citizen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222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SmartCity Steriods</dc:title>
  <dc:creator>Gautam ANAND</dc:creator>
  <cp:lastModifiedBy>Gautam ANAND</cp:lastModifiedBy>
  <cp:revision>335</cp:revision>
  <dcterms:created xsi:type="dcterms:W3CDTF">2018-06-20T07:15:36Z</dcterms:created>
  <dcterms:modified xsi:type="dcterms:W3CDTF">2018-06-23T14:07:00Z</dcterms:modified>
</cp:coreProperties>
</file>