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TamaBot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Projekt zliczyniowy z Python'a </a:t>
            </a:r>
            <a:b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</a:br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Autor: Oleksandr Fedoruk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Plan prezentacji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Pomysł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marL="971550" lvl="1" indent="-514350">
              <a:buAutoNum type="arabicPeriod"/>
            </a:pPr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Dlaczego telegram bot?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marL="971550" lvl="1" indent="-514350">
              <a:buAutoNum type="arabicPeriod"/>
            </a:pPr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Dlaczego tamagotchi?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marL="514350" lvl="0" indent="-514350">
              <a:buAutoNum type="arabicPeriod"/>
            </a:pPr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Sposób realizacji 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marL="971550" lvl="1" indent="-514350">
              <a:buAutoNum type="arabicPeriod"/>
            </a:pPr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Ogólny opis działania programu 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marL="971550" lvl="1" indent="-514350">
              <a:buAutoNum type="arabicPeriod"/>
            </a:pPr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Szczegóły działania niektórych momentów 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marL="514350" lvl="0" indent="-514350">
              <a:buAutoNum type="arabicPeriod"/>
            </a:pPr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Cenność programu według wiedzy z Python'a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marL="514350" lvl="0" indent="-514350">
              <a:buAutoNum type="arabicPeriod"/>
            </a:pPr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Prezentacja działania programu 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marL="514350" lvl="0" indent="-514350">
              <a:buAutoNum type="arabicPeriod"/>
            </a:pPr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Pytania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4205"/>
            <a:ext cx="10515600" cy="1325563"/>
          </a:xfrm>
        </p:spPr>
        <p:txBody>
          <a:bodyPr>
            <a:noAutofit/>
          </a:bodyPr>
          <a:p>
            <a:r>
              <a:rPr lang="x-none" altLang="" sz="9600">
                <a:solidFill>
                  <a:schemeClr val="bg1"/>
                </a:solidFill>
                <a:latin typeface="Ubuntu" charset="0"/>
                <a:ea typeface="Ubuntu" charset="0"/>
              </a:rPr>
              <a:t>Pomysł</a:t>
            </a:r>
            <a:endParaRPr lang="x-none" altLang="" sz="9600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Dlaczego Telegram bot? 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Jestem użytkownikiem Telegram'u od czasów beta testu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marL="457200" indent="-457200"/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Chat boty - nowa tendencja serwisów webowych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marL="457200" indent="-457200"/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Lubię kotów 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marL="457200" indent="-457200"/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latin typeface="Ubuntu" charset="0"/>
                <a:ea typeface="Ubuntu" charset="0"/>
                <a:sym typeface="+mn-ea"/>
              </a:rPr>
              <a:t>Dlaczego Tamagotchi?</a:t>
            </a:r>
            <a:endParaRPr lang="x-none" altLang="en-US">
              <a:solidFill>
                <a:schemeClr val="bg1"/>
              </a:solidFill>
              <a:latin typeface="Ubuntu" charset="0"/>
              <a:ea typeface="Ubuntu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Prosta, ale ciekawa zabawka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Nigdy nie miałem Tamagotchi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Projekt będzie prosty do rozszerzenia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6590"/>
            <a:ext cx="10515600" cy="1325563"/>
          </a:xfrm>
        </p:spPr>
        <p:txBody>
          <a:bodyPr>
            <a:noAutofit/>
          </a:bodyPr>
          <a:p>
            <a:r>
              <a:rPr lang="x-none" altLang="en-US" sz="9600">
                <a:solidFill>
                  <a:schemeClr val="bg1"/>
                </a:solidFill>
                <a:latin typeface="Ubuntu" charset="0"/>
                <a:ea typeface="Ubuntu" charset="0"/>
                <a:sym typeface="+mn-ea"/>
              </a:rPr>
              <a:t>Sposób realizacji</a:t>
            </a:r>
            <a:endParaRPr lang="x-none" altLang="en-US" sz="9600">
              <a:solidFill>
                <a:schemeClr val="bg1"/>
              </a:solidFill>
              <a:latin typeface="Ubuntu" charset="0"/>
              <a:ea typeface="Ubuntu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bg1"/>
                </a:solidFill>
                <a:latin typeface="Ubuntu" charset="0"/>
                <a:ea typeface="Ubuntu" charset="0"/>
              </a:rPr>
              <a:t>Ogólny opis działania programu</a:t>
            </a:r>
            <a:endParaRPr lang="x-none" altLang="en-US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5019675" y="180784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">
                <a:latin typeface="Ubuntu" charset="0"/>
                <a:ea typeface="Ubuntu" charset="0"/>
              </a:rPr>
              <a:t>main.py</a:t>
            </a:r>
            <a:endParaRPr lang="x-none" altLang="">
              <a:latin typeface="Ubuntu" charset="0"/>
              <a:ea typeface="Ubuntu" charset="0"/>
            </a:endParaRPr>
          </a:p>
        </p:txBody>
      </p:sp>
      <p:cxnSp>
        <p:nvCxnSpPr>
          <p:cNvPr id="6" name="Straight Connector 5"/>
          <p:cNvCxnSpPr>
            <a:stCxn id="5" idx="3"/>
            <a:endCxn id="8" idx="1"/>
          </p:cNvCxnSpPr>
          <p:nvPr/>
        </p:nvCxnSpPr>
        <p:spPr>
          <a:xfrm>
            <a:off x="7319010" y="2139950"/>
            <a:ext cx="1584325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8903335" y="222694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user_operations.py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343650" y="415353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job.py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045575" y="416877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defreeze.py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884555" y="186753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games.py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898525" y="484441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global_chat.py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636905" y="3175000"/>
            <a:ext cx="2881630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global_messages.py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006205" y="318833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global_vars.py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3524250" y="4166870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constants.py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cxnSp>
        <p:nvCxnSpPr>
          <p:cNvPr id="20" name="Straight Connector 19"/>
          <p:cNvCxnSpPr>
            <a:stCxn id="5" idx="2"/>
            <a:endCxn id="11" idx="0"/>
          </p:cNvCxnSpPr>
          <p:nvPr/>
        </p:nvCxnSpPr>
        <p:spPr>
          <a:xfrm>
            <a:off x="6169660" y="2472055"/>
            <a:ext cx="1323975" cy="168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18" idx="0"/>
          </p:cNvCxnSpPr>
          <p:nvPr/>
        </p:nvCxnSpPr>
        <p:spPr>
          <a:xfrm flipH="1">
            <a:off x="4674235" y="2472055"/>
            <a:ext cx="1495425" cy="169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3"/>
            <a:endCxn id="16" idx="1"/>
          </p:cNvCxnSpPr>
          <p:nvPr/>
        </p:nvCxnSpPr>
        <p:spPr>
          <a:xfrm>
            <a:off x="7319010" y="2139950"/>
            <a:ext cx="1687195" cy="138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  <a:endCxn id="13" idx="3"/>
          </p:cNvCxnSpPr>
          <p:nvPr/>
        </p:nvCxnSpPr>
        <p:spPr>
          <a:xfrm flipH="1">
            <a:off x="3183890" y="2139950"/>
            <a:ext cx="1835785" cy="5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535045" y="2139950"/>
            <a:ext cx="1517650" cy="136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  <a:endCxn id="15" idx="2"/>
          </p:cNvCxnSpPr>
          <p:nvPr/>
        </p:nvCxnSpPr>
        <p:spPr>
          <a:xfrm flipV="1">
            <a:off x="2048510" y="3839210"/>
            <a:ext cx="29210" cy="10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2"/>
            <a:endCxn id="12" idx="0"/>
          </p:cNvCxnSpPr>
          <p:nvPr/>
        </p:nvCxnSpPr>
        <p:spPr>
          <a:xfrm>
            <a:off x="10156190" y="3852545"/>
            <a:ext cx="39370" cy="31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solidFill>
                  <a:schemeClr val="bg1"/>
                </a:solidFill>
                <a:latin typeface="Ubuntu" charset="0"/>
                <a:ea typeface="Ubuntu" charset="0"/>
                <a:sym typeface="+mn-ea"/>
              </a:rPr>
              <a:t>Szczegóły działania niektórych momentów</a:t>
            </a:r>
            <a:endParaRPr lang="x-none" altLang="en-US">
              <a:solidFill>
                <a:schemeClr val="bg1"/>
              </a:solidFill>
              <a:latin typeface="Ubuntu" charset="0"/>
              <a:ea typeface="Ubuntu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15"/>
            <a:ext cx="10515600" cy="4351338"/>
          </a:xfrm>
        </p:spPr>
        <p:txBody>
          <a:bodyPr/>
          <a:p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main.py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lvl="1"/>
            <a:r>
              <a:rPr lang="" altLang="en-US">
                <a:solidFill>
                  <a:schemeClr val="bg1"/>
                </a:solidFill>
                <a:latin typeface="Ubuntu" charset="0"/>
                <a:ea typeface="Ubuntu" charset="0"/>
              </a:rPr>
              <a:t>recounting_all_needs </a:t>
            </a:r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- obliczenie nowych warości stanu kota.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lvl="1"/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auto_count - wątek (Thread), który co 10 minut wywołuje obliczneia i wiadomości-sygnały.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lvl="0"/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user_operations.py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lvl="1"/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pickle - modul do serializacji danych w plikach .save.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lvl="1"/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class Animal - główna klasa programu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  <a:p>
            <a:pPr lvl="1"/>
            <a:r>
              <a:rPr lang="x-none" altLang="">
                <a:solidFill>
                  <a:schemeClr val="bg1"/>
                </a:solidFill>
                <a:latin typeface="Ubuntu" charset="0"/>
                <a:ea typeface="Ubuntu" charset="0"/>
              </a:rPr>
              <a:t>*_user.py - 4 funkcje do zpisu, odczytu, tworzenia i isinięcia plików .save</a:t>
            </a:r>
            <a:endParaRPr lang="x-none" altLang="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solidFill>
                  <a:schemeClr val="bg1"/>
                </a:solidFill>
                <a:latin typeface="Ubuntu" charset="0"/>
                <a:ea typeface="Ubuntu" charset="0"/>
                <a:sym typeface="+mn-ea"/>
              </a:rPr>
              <a:t>Cenność programu według wiedzy z Python'a</a:t>
            </a:r>
            <a:endParaRPr lang="x-none" altLang="en-US">
              <a:solidFill>
                <a:schemeClr val="bg1"/>
              </a:solidFill>
              <a:latin typeface="Ubuntu" charset="0"/>
              <a:ea typeface="Ubuntu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Kingsoft Office WPP</Application>
  <PresentationFormat>Widescreen</PresentationFormat>
  <Paragraphs>67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Dlaczego Telegram bot?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TamaBot</dc:title>
  <dc:creator>cody</dc:creator>
  <cp:lastModifiedBy>cody</cp:lastModifiedBy>
  <cp:revision>12</cp:revision>
  <dcterms:created xsi:type="dcterms:W3CDTF">2017-06-05T08:10:14Z</dcterms:created>
  <dcterms:modified xsi:type="dcterms:W3CDTF">2017-06-05T08:10:14Z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25-10.1.0.5672</vt:lpwstr>
  </property>
</Properties>
</file>