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4"/>
    <p:restoredTop sz="86401"/>
  </p:normalViewPr>
  <p:slideViewPr>
    <p:cSldViewPr snapToGrid="0" snapToObjects="1">
      <p:cViewPr varScale="1">
        <p:scale>
          <a:sx n="93" d="100"/>
          <a:sy n="93" d="100"/>
        </p:scale>
        <p:origin x="232" y="5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D9E04-023B-DA4D-BA12-D3B0B55D0C41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CF487-637A-A34D-B65E-874580A5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73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CF487-637A-A34D-B65E-874580A5BE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69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CF487-637A-A34D-B65E-874580A5BE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67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CF487-637A-A34D-B65E-874580A5BE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1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CF487-637A-A34D-B65E-874580A5BE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64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CF487-637A-A34D-B65E-874580A5BE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14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CF487-637A-A34D-B65E-874580A5BE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83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CF487-637A-A34D-B65E-874580A5BE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38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49A0-6EBD-CA43-B914-33C50184F6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Converting text IO to GUI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93E17-9146-C84B-AB5D-77C7BAD90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Constellations</a:t>
            </a:r>
          </a:p>
          <a:p>
            <a:r>
              <a:rPr lang="en-US" dirty="0"/>
              <a:t>Cody Henrichsen</a:t>
            </a:r>
          </a:p>
        </p:txBody>
      </p:sp>
    </p:spTree>
    <p:extLst>
      <p:ext uri="{BB962C8B-B14F-4D97-AF65-F5344CB8AC3E}">
        <p14:creationId xmlns:p14="http://schemas.microsoft.com/office/powerpoint/2010/main" val="94677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A6896-B2C3-5245-9251-DC1B684C3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91A55-1EEF-9742-9818-EE516D124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JOptionPane</a:t>
            </a:r>
            <a:endParaRPr lang="en-US" dirty="0"/>
          </a:p>
          <a:p>
            <a:pPr lvl="1"/>
            <a:r>
              <a:rPr lang="en-US" dirty="0" err="1"/>
              <a:t>showMessageDialog</a:t>
            </a:r>
            <a:endParaRPr lang="en-US" dirty="0"/>
          </a:p>
          <a:p>
            <a:pPr lvl="1"/>
            <a:r>
              <a:rPr lang="en-US" dirty="0" err="1"/>
              <a:t>showInputDialog</a:t>
            </a:r>
            <a:endParaRPr lang="en-US" dirty="0"/>
          </a:p>
          <a:p>
            <a:r>
              <a:rPr lang="en-US" dirty="0" err="1"/>
              <a:t>Integer.parseInt</a:t>
            </a:r>
            <a:endParaRPr lang="en-US" dirty="0"/>
          </a:p>
          <a:p>
            <a:r>
              <a:rPr lang="en-US" dirty="0" err="1"/>
              <a:t>Double.parseDouble</a:t>
            </a:r>
            <a:endParaRPr lang="en-US" dirty="0"/>
          </a:p>
          <a:p>
            <a:r>
              <a:rPr lang="en-US" dirty="0"/>
              <a:t>Try/catch</a:t>
            </a:r>
          </a:p>
        </p:txBody>
      </p:sp>
    </p:spTree>
    <p:extLst>
      <p:ext uri="{BB962C8B-B14F-4D97-AF65-F5344CB8AC3E}">
        <p14:creationId xmlns:p14="http://schemas.microsoft.com/office/powerpoint/2010/main" val="384912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83F4-B3CB-9A45-9C1A-542DAD17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45FE1-5347-6142-8BFC-27664B94A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Options</a:t>
            </a:r>
            <a:r>
              <a:rPr lang="en-US" baseline="0" dirty="0"/>
              <a:t> beyond the command line</a:t>
            </a:r>
          </a:p>
          <a:p>
            <a:r>
              <a:rPr lang="en-US" baseline="0" dirty="0"/>
              <a:t>It can be fun and/or annoying</a:t>
            </a:r>
          </a:p>
          <a:p>
            <a:r>
              <a:rPr lang="en-US" baseline="0" dirty="0"/>
              <a:t>Easy to know where you are in inline with code</a:t>
            </a:r>
          </a:p>
          <a:p>
            <a:r>
              <a:rPr lang="en-US" dirty="0"/>
              <a:t>Great way to enhance existing</a:t>
            </a:r>
            <a:r>
              <a:rPr lang="en-US" baseline="0" dirty="0"/>
              <a:t>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710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5303E-77B0-DB4D-9D08-6723C546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Make?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1AC5F-05A7-7642-AC17-E2643141E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Popup class</a:t>
            </a:r>
          </a:p>
          <a:p>
            <a:pPr lvl="1"/>
            <a:r>
              <a:rPr lang="en-US" dirty="0"/>
              <a:t>OOP</a:t>
            </a:r>
            <a:r>
              <a:rPr lang="en-US" baseline="0" dirty="0"/>
              <a:t> Wrapper around the </a:t>
            </a:r>
            <a:r>
              <a:rPr lang="en-US" baseline="0" dirty="0" err="1"/>
              <a:t>JOptionPane</a:t>
            </a:r>
            <a:r>
              <a:rPr lang="en-US" baseline="0" dirty="0"/>
              <a:t> static methods</a:t>
            </a:r>
          </a:p>
          <a:p>
            <a:pPr lvl="1"/>
            <a:r>
              <a:rPr lang="en-US" baseline="0" dirty="0"/>
              <a:t>Good naming conventions</a:t>
            </a:r>
          </a:p>
          <a:p>
            <a:pPr lvl="1"/>
            <a:r>
              <a:rPr lang="en-US" baseline="0" dirty="0"/>
              <a:t>Easy to remake and add to multiple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59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C919-5A24-7949-87FA-4BF7B042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Change?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A3259-4F18-504E-9B6E-9D5D9993D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existing project codebase</a:t>
            </a:r>
          </a:p>
          <a:p>
            <a:r>
              <a:rPr lang="en-US" dirty="0"/>
              <a:t>Make a</a:t>
            </a:r>
            <a:r>
              <a:rPr lang="en-US" baseline="0" dirty="0"/>
              <a:t> Popup data member and initialize it</a:t>
            </a:r>
            <a:endParaRPr lang="en-US" dirty="0"/>
          </a:p>
          <a:p>
            <a:r>
              <a:rPr lang="en-US" dirty="0"/>
              <a:t>Identify</a:t>
            </a:r>
            <a:r>
              <a:rPr lang="en-US" baseline="0" dirty="0"/>
              <a:t> all the Input and Output lines</a:t>
            </a:r>
          </a:p>
          <a:p>
            <a:pPr lvl="1"/>
            <a:r>
              <a:rPr lang="en-US" dirty="0"/>
              <a:t>Add some blank lines after</a:t>
            </a:r>
            <a:r>
              <a:rPr lang="en-US" baseline="0" dirty="0"/>
              <a:t> each</a:t>
            </a:r>
          </a:p>
          <a:p>
            <a:pPr lvl="2"/>
            <a:r>
              <a:rPr lang="en-US" baseline="0" dirty="0"/>
              <a:t>After the first </a:t>
            </a:r>
            <a:r>
              <a:rPr lang="en-US" baseline="0" dirty="0" err="1"/>
              <a:t>System.out.println</a:t>
            </a:r>
            <a:r>
              <a:rPr lang="en-US" baseline="0" dirty="0"/>
              <a:t> write:</a:t>
            </a:r>
          </a:p>
          <a:p>
            <a:pPr lvl="3"/>
            <a:r>
              <a:rPr lang="en-US" baseline="0" dirty="0"/>
              <a:t> </a:t>
            </a:r>
            <a:r>
              <a:rPr lang="en-US" baseline="0" dirty="0" err="1"/>
              <a:t>view.displayMessage</a:t>
            </a:r>
            <a:r>
              <a:rPr lang="en-US" baseline="0" dirty="0"/>
              <a:t>(text);</a:t>
            </a:r>
          </a:p>
          <a:p>
            <a:pPr lvl="2"/>
            <a:r>
              <a:rPr lang="en-US" baseline="0" dirty="0"/>
              <a:t>After the first question (Scanner) line write:</a:t>
            </a:r>
          </a:p>
          <a:p>
            <a:pPr lvl="3"/>
            <a:r>
              <a:rPr lang="en-US" dirty="0"/>
              <a:t>String response</a:t>
            </a:r>
            <a:r>
              <a:rPr lang="en-US" baseline="0" dirty="0"/>
              <a:t> = </a:t>
            </a:r>
            <a:r>
              <a:rPr lang="en-US" baseline="0" dirty="0" err="1"/>
              <a:t>view.askQuestion</a:t>
            </a:r>
            <a:r>
              <a:rPr lang="en-US" baseline="0" dirty="0"/>
              <a:t>(text);</a:t>
            </a:r>
          </a:p>
          <a:p>
            <a:pPr lvl="1"/>
            <a:r>
              <a:rPr lang="en-US" dirty="0"/>
              <a:t>Comment out</a:t>
            </a:r>
            <a:r>
              <a:rPr lang="en-US" baseline="0" dirty="0"/>
              <a:t> the System/Scanner lines</a:t>
            </a:r>
          </a:p>
          <a:p>
            <a:pPr lvl="1"/>
            <a:r>
              <a:rPr lang="en-US" baseline="0" dirty="0"/>
              <a:t>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74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F0C0-AAC4-114D-8CCF-822AF023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88F91-18DF-1648-9E09-F44668160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a Scanner, popup</a:t>
            </a:r>
            <a:r>
              <a:rPr lang="en-US" baseline="0" dirty="0"/>
              <a:t> windows can only process String values. This means we need to address defensive programming early AKA handle bad input</a:t>
            </a:r>
          </a:p>
          <a:p>
            <a:r>
              <a:rPr lang="en-US" baseline="0" dirty="0"/>
              <a:t>We call our validation method in a loop that repeats as long as it fails validation which prevents user input from crashing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60249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2252-17D0-1C4C-874F-ED0B2898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Try/Catch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3B339-A0E5-844F-B06B-23CAD054D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handle Exceptions</a:t>
            </a:r>
          </a:p>
          <a:p>
            <a:r>
              <a:rPr lang="en-US" dirty="0"/>
              <a:t>The code that causes an error is surrounded by the try block</a:t>
            </a:r>
          </a:p>
          <a:p>
            <a:r>
              <a:rPr lang="en-US" dirty="0"/>
              <a:t>The catch block – wait for it – catches the exception that is thrown</a:t>
            </a:r>
          </a:p>
        </p:txBody>
      </p:sp>
    </p:spTree>
    <p:extLst>
      <p:ext uri="{BB962C8B-B14F-4D97-AF65-F5344CB8AC3E}">
        <p14:creationId xmlns:p14="http://schemas.microsoft.com/office/powerpoint/2010/main" val="32130660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1658</TotalTime>
  <Words>240</Words>
  <Application>Microsoft Macintosh PowerPoint</Application>
  <PresentationFormat>Widescreen</PresentationFormat>
  <Paragraphs>45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Converting text IO to GUI</vt:lpstr>
      <vt:lpstr>Vocab</vt:lpstr>
      <vt:lpstr>Why?</vt:lpstr>
      <vt:lpstr>What To Make?</vt:lpstr>
      <vt:lpstr>How To Change?</vt:lpstr>
      <vt:lpstr>Handle Conversions</vt:lpstr>
      <vt:lpstr>Try/Catch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Converting text IO to GUI</dc:title>
  <dc:creator>Microsoft Office User</dc:creator>
  <cp:lastModifiedBy>Microsoft Office User</cp:lastModifiedBy>
  <cp:revision>11</cp:revision>
  <dcterms:created xsi:type="dcterms:W3CDTF">2020-06-15T14:31:37Z</dcterms:created>
  <dcterms:modified xsi:type="dcterms:W3CDTF">2020-06-16T18:10:19Z</dcterms:modified>
</cp:coreProperties>
</file>