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65" r:id="rId4"/>
    <p:sldId id="267" r:id="rId5"/>
    <p:sldId id="258" r:id="rId6"/>
    <p:sldId id="259" r:id="rId7"/>
    <p:sldId id="262" r:id="rId8"/>
    <p:sldId id="263" r:id="rId9"/>
    <p:sldId id="260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/>
    <p:restoredTop sz="86390"/>
  </p:normalViewPr>
  <p:slideViewPr>
    <p:cSldViewPr snapToGrid="0" snapToObjects="1">
      <p:cViewPr varScale="1">
        <p:scale>
          <a:sx n="110" d="100"/>
          <a:sy n="110" d="100"/>
        </p:scale>
        <p:origin x="176" y="6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29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D50EA-03B6-0C4E-916D-11F118D182DE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C3481-F3CB-B544-AE02-54A3EFA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C3481-F3CB-B544-AE02-54A3EFA215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779267" y="2655767"/>
            <a:ext cx="8633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12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9" name="Google Shape;269;p9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5448454" y="616800"/>
            <a:ext cx="5654533" cy="4235333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5292373" y="-3357400"/>
            <a:ext cx="5654524" cy="4235327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9217076" y="2257824"/>
            <a:ext cx="5654688" cy="4235449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853401" y="4477441"/>
            <a:ext cx="5655032" cy="4235707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2640950" y="2756125"/>
            <a:ext cx="5654467" cy="4235284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539796" y="-212595"/>
            <a:ext cx="5654797" cy="4235531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6768691" y="6181046"/>
            <a:ext cx="5654748" cy="4235495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44072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 with spac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1091932" y="-1360953"/>
            <a:ext cx="14551163" cy="10163332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82365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3556-EF56-9946-9CD8-3D1E44CE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A7FD-F144-AE44-93E3-D20F2A850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4756-1EAD-FC4E-9E01-E239CD2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8B90-0DAB-4B45-AA7A-99EB3FD639A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B402-DF1D-F843-8992-3E6C39D6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B9E3-07B2-7B4D-85DB-862B000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691696" y="-3676480"/>
            <a:ext cx="17748456" cy="1532031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779267" y="2633051"/>
            <a:ext cx="8633600" cy="106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779267" y="3725753"/>
            <a:ext cx="8633600" cy="4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5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8138087" y="-338567"/>
            <a:ext cx="5654533" cy="4235333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8182843" y="3519924"/>
            <a:ext cx="5654688" cy="4235449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302765" y="5642074"/>
            <a:ext cx="5655032" cy="4235707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838450" y="1073258"/>
            <a:ext cx="5654467" cy="4235284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740596" y="-2009395"/>
            <a:ext cx="5654797" cy="4235531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4930291" y="5860313"/>
            <a:ext cx="5654748" cy="4235495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98" name="Google Shape;98;p4"/>
          <p:cNvSpPr/>
          <p:nvPr/>
        </p:nvSpPr>
        <p:spPr>
          <a:xfrm rot="10800000">
            <a:off x="5187767" y="0"/>
            <a:ext cx="1816400" cy="19300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 txBox="1"/>
          <p:nvPr/>
        </p:nvSpPr>
        <p:spPr>
          <a:xfrm>
            <a:off x="4791200" y="144221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128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2655767" y="2882400"/>
            <a:ext cx="6880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4000"/>
            </a:lvl1pPr>
            <a:lvl2pPr marL="1219170" lvl="1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⊳"/>
              <a:defRPr sz="4000"/>
            </a:lvl2pPr>
            <a:lvl3pPr marL="1828754" lvl="2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6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1012529" y="-1905780"/>
            <a:ext cx="15003109" cy="11877727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FD9A-B74E-D448-BEC9-2D8D91F4C6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588" y="2003425"/>
            <a:ext cx="8632825" cy="4010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88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701887" y="-2682721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779167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6378928" y="2017533"/>
            <a:ext cx="4034000" cy="39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⊳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633734" y="-2411999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56DB-A672-544F-86EC-AC7130C815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81125" y="1981200"/>
            <a:ext cx="4251960" cy="3836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C5BC86A-B41D-3043-B4E3-3E323AD9C7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4910" y="1981200"/>
            <a:ext cx="4251960" cy="3836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7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headers + 2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103647" y="-1510852"/>
            <a:ext cx="14430029" cy="12389613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56DB-A672-544F-86EC-AC7130C815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267" y="2603673"/>
            <a:ext cx="4251960" cy="3383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C5BC86A-B41D-3043-B4E3-3E323AD9C7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052" y="2603673"/>
            <a:ext cx="4251960" cy="3383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BC60F-7950-DC40-80BF-CF4CF5952A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4637" y="1958249"/>
            <a:ext cx="4251960" cy="546100"/>
          </a:xfrm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5192F4A3-BEE9-8F43-818E-A13CBB2FCA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2395" y="1972986"/>
            <a:ext cx="4251960" cy="546100"/>
          </a:xfrm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40800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 userDrawn="1">
  <p:cSld name="1_Title + 3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9738188" y="-129363"/>
            <a:ext cx="4117665" cy="3084195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226108" y="5119481"/>
            <a:ext cx="2805785" cy="2101577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7630005" y="2180684"/>
            <a:ext cx="4117631" cy="3084169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8429637" y="5741041"/>
            <a:ext cx="4117609" cy="3084153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11448987" y="3137516"/>
            <a:ext cx="2123856" cy="15908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6803366" y="-1796824"/>
            <a:ext cx="4117409" cy="3084003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83913" y="-544990"/>
            <a:ext cx="2124080" cy="1590969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8ABA-8899-1547-8572-28BDEDF5FB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587" y="1987550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6C1621D-0B1C-344E-A30B-46038B3BFA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33675" y="1992332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6A5B8B3-746C-1149-9A61-62E1F4859E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56631" y="1986985"/>
            <a:ext cx="2679192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701887" y="-2885921"/>
            <a:ext cx="14430029" cy="12389613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79267" y="1074500"/>
            <a:ext cx="8633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9267" y="2017532"/>
            <a:ext cx="8633600" cy="3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3169" y="6231533"/>
            <a:ext cx="534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fld id="{23A6CE03-3E28-BA40-89A7-4686A4D0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7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5" r:id="rId5"/>
    <p:sldLayoutId id="2147483674" r:id="rId6"/>
    <p:sldLayoutId id="2147483676" r:id="rId7"/>
    <p:sldLayoutId id="2147483675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7A3C-D2DB-C14F-A716-148C0DBA7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en-US" baseline="0" dirty="0"/>
              <a:t> Console I/O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797A-23AB-C845-81E5-CF5E67DA8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Development 2021</a:t>
            </a:r>
          </a:p>
          <a:p>
            <a:r>
              <a:rPr lang="en-US" dirty="0"/>
              <a:t>Cody Henrichsen</a:t>
            </a:r>
          </a:p>
        </p:txBody>
      </p:sp>
    </p:spTree>
    <p:extLst>
      <p:ext uri="{BB962C8B-B14F-4D97-AF65-F5344CB8AC3E}">
        <p14:creationId xmlns:p14="http://schemas.microsoft.com/office/powerpoint/2010/main" val="87588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F92-E2D5-564E-90A6-4C23EDDF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baseline="0" dirty="0"/>
              <a:t> Input and Output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33E23-61F0-CF4E-A33E-01E48B10D3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0456" y="2338086"/>
            <a:ext cx="11576070" cy="3333509"/>
          </a:xfrm>
        </p:spPr>
      </p:pic>
    </p:spTree>
    <p:extLst>
      <p:ext uri="{BB962C8B-B14F-4D97-AF65-F5344CB8AC3E}">
        <p14:creationId xmlns:p14="http://schemas.microsoft.com/office/powerpoint/2010/main" val="13963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DEE3-E0AA-9346-BC52-A0C043A8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</a:t>
            </a:r>
            <a:r>
              <a:rPr lang="en-US" baseline="0" dirty="0"/>
              <a:t> Testing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53612-706B-5742-8DD1-D445765844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9316" y="2071868"/>
            <a:ext cx="10643205" cy="3981691"/>
          </a:xfrm>
        </p:spPr>
      </p:pic>
    </p:spTree>
    <p:extLst>
      <p:ext uri="{BB962C8B-B14F-4D97-AF65-F5344CB8AC3E}">
        <p14:creationId xmlns:p14="http://schemas.microsoft.com/office/powerpoint/2010/main" val="357182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5D0A-5627-4D48-9A32-822A6890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75B9-DCC1-C341-B1B6-CA05155B2E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Console based testing is not normally something I do in class but I saw the need to mass check student code responses for the early projects. </a:t>
            </a:r>
          </a:p>
          <a:p>
            <a:r>
              <a:rPr lang="en-US" dirty="0"/>
              <a:t>This will make it easier to have students check their own work as they work on completing the project</a:t>
            </a:r>
          </a:p>
          <a:p>
            <a:r>
              <a:rPr lang="en-US" dirty="0"/>
              <a:t>This</a:t>
            </a:r>
            <a:r>
              <a:rPr lang="en-US" baseline="0" dirty="0"/>
              <a:t> is accomplished be reassigning the Systems in and out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FF0E-D8ED-E344-9BF0-8A992E27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Structure: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1DFFC-9002-3142-9531-D1585FA09C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35250" y="2681287"/>
            <a:ext cx="6921500" cy="2654300"/>
          </a:xfrm>
        </p:spPr>
      </p:pic>
    </p:spTree>
    <p:extLst>
      <p:ext uri="{BB962C8B-B14F-4D97-AF65-F5344CB8AC3E}">
        <p14:creationId xmlns:p14="http://schemas.microsoft.com/office/powerpoint/2010/main" val="20544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E52F-63A6-FE46-BA32-69EFAE6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Structure:</a:t>
            </a:r>
            <a:r>
              <a:rPr lang="en-US" baseline="0" dirty="0"/>
              <a:t> Framework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6221BD-EC94-9541-88A0-52A2784584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73659" y="2003425"/>
            <a:ext cx="6444683" cy="4010025"/>
          </a:xfrm>
        </p:spPr>
      </p:pic>
    </p:spTree>
    <p:extLst>
      <p:ext uri="{BB962C8B-B14F-4D97-AF65-F5344CB8AC3E}">
        <p14:creationId xmlns:p14="http://schemas.microsoft.com/office/powerpoint/2010/main" val="234656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25513-86AB-D34C-87BB-6FD83E49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Testing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183B7-11A4-574E-9AF4-C2049FDF7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test the output</a:t>
            </a:r>
            <a:r>
              <a:rPr lang="en-US" baseline="0" dirty="0"/>
              <a:t> provided by a method you just need to know what should be coming from the method and build a 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aseline="0" dirty="0"/>
              <a:t> that matches</a:t>
            </a:r>
          </a:p>
          <a:p>
            <a:r>
              <a:rPr lang="en-US" dirty="0"/>
              <a:t>Create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lang="en-US" dirty="0"/>
              <a:t> and send it as the parameter to initialize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dirty="0"/>
              <a:t>, setting it as the output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  <a:p>
            <a:r>
              <a:rPr lang="en-US" baseline="0" dirty="0"/>
              <a:t>Run</a:t>
            </a:r>
            <a:r>
              <a:rPr lang="en-US" dirty="0"/>
              <a:t> the method that generates the output</a:t>
            </a:r>
          </a:p>
          <a:p>
            <a:r>
              <a:rPr lang="en-US" baseline="0" dirty="0"/>
              <a:t>Assign the output</a:t>
            </a:r>
            <a:r>
              <a:rPr lang="en-US" dirty="0"/>
              <a:t> streams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to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</a:t>
            </a:r>
          </a:p>
          <a:p>
            <a:r>
              <a:rPr lang="en-US" baseline="0" dirty="0"/>
              <a:t>Use</a:t>
            </a:r>
            <a:r>
              <a:rPr lang="en-US" dirty="0"/>
              <a:t>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/>
              <a:t> to verify the output and the expected results match</a:t>
            </a:r>
            <a:endParaRPr lang="en-US" baseline="0" dirty="0"/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tabLst/>
              <a:defRPr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Proper testing would repeat with multiple values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3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253-EC18-CD48-A0DB-A7848F6C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r>
              <a:rPr lang="en-US" baseline="0" dirty="0"/>
              <a:t> Testing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EA1F0-842A-2E40-AB03-F6E2BA079B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36494" y="2812649"/>
            <a:ext cx="11553863" cy="2384384"/>
          </a:xfrm>
        </p:spPr>
      </p:pic>
    </p:spTree>
    <p:extLst>
      <p:ext uri="{BB962C8B-B14F-4D97-AF65-F5344CB8AC3E}">
        <p14:creationId xmlns:p14="http://schemas.microsoft.com/office/powerpoint/2010/main" val="32406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F7E-815E-DE4A-AB95-B57B15A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714E-76AD-D04B-99D7-A8B88C93AB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build an input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and initialize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ByteInputStream</a:t>
            </a:r>
            <a:r>
              <a:rPr lang="en-US" baseline="0" dirty="0"/>
              <a:t> from the </a:t>
            </a:r>
            <a:r>
              <a:rPr lang="en-US" b="1" baseline="0" dirty="0" err="1"/>
              <a:t>getBytes</a:t>
            </a:r>
            <a:r>
              <a:rPr lang="en-US" baseline="0" dirty="0"/>
              <a:t> of the </a:t>
            </a:r>
            <a:r>
              <a:rPr lang="en-US" b="1" baseline="0" dirty="0"/>
              <a:t>String</a:t>
            </a:r>
          </a:p>
          <a:p>
            <a:r>
              <a:rPr lang="en-US" dirty="0"/>
              <a:t>Set the stream as the </a:t>
            </a:r>
            <a:r>
              <a:rPr lang="en-US" b="1" dirty="0"/>
              <a:t>System</a:t>
            </a:r>
            <a:r>
              <a:rPr lang="en-US" dirty="0"/>
              <a:t> input</a:t>
            </a:r>
            <a:endParaRPr lang="en-US" baseline="0" dirty="0"/>
          </a:p>
          <a:p>
            <a:r>
              <a:rPr lang="en-US" baseline="0" dirty="0"/>
              <a:t>Re-initialize the tested object since the 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baseline="0" dirty="0"/>
              <a:t> </a:t>
            </a:r>
            <a:r>
              <a:rPr lang="en-US" dirty="0"/>
              <a:t>is initialized in the constructor</a:t>
            </a:r>
          </a:p>
          <a:p>
            <a:r>
              <a:rPr lang="en-US" dirty="0"/>
              <a:t>Run the method that uses the input</a:t>
            </a:r>
          </a:p>
          <a:p>
            <a:r>
              <a:rPr lang="en-US" dirty="0"/>
              <a:t>Assert the output matches appropriately</a:t>
            </a:r>
          </a:p>
          <a:p>
            <a:r>
              <a:rPr lang="en-US" dirty="0"/>
              <a:t>Proper testing would repeat with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183505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804-8F91-F54B-A292-EDD0A6EF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Testing</a:t>
            </a:r>
            <a:r>
              <a:rPr lang="en-US" baseline="0" dirty="0"/>
              <a:t>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91AC0-FD5E-3544-9F2F-196CBCDFAE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7240" y="2291788"/>
            <a:ext cx="11488144" cy="3472404"/>
          </a:xfrm>
        </p:spPr>
      </p:pic>
    </p:spTree>
    <p:extLst>
      <p:ext uri="{BB962C8B-B14F-4D97-AF65-F5344CB8AC3E}">
        <p14:creationId xmlns:p14="http://schemas.microsoft.com/office/powerpoint/2010/main" val="18218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977-3B85-7E4C-ABB8-2040029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04A0-E28D-2E4A-A4E8-DE25F6AC0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test a conversation based method you will need to build the responses in advance 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and then set the bytes of that </a:t>
            </a:r>
            <a:r>
              <a:rPr lang="en-US" b="1" dirty="0"/>
              <a:t>String</a:t>
            </a:r>
            <a:r>
              <a:rPr lang="en-US" dirty="0"/>
              <a:t> to the source for the </a:t>
            </a:r>
            <a:r>
              <a:rPr lang="en-US" b="1" dirty="0" err="1"/>
              <a:t>InputStream</a:t>
            </a:r>
            <a:r>
              <a:rPr lang="en-US" dirty="0"/>
              <a:t> and then tell the System that that is now the stream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 recommend keeping these fairly simple as it will bloat easily. You will want to make sure your students understand the impact that a call to </a:t>
            </a:r>
            <a:r>
              <a:rPr lang="en-US" b="1" dirty="0"/>
              <a:t>.next()/</a:t>
            </a:r>
            <a:r>
              <a:rPr lang="en-US" b="1" dirty="0" err="1"/>
              <a:t>nextInt</a:t>
            </a:r>
            <a:r>
              <a:rPr lang="en-US" b="1" dirty="0"/>
              <a:t>()/</a:t>
            </a:r>
            <a:r>
              <a:rPr lang="en-US" b="1" dirty="0" err="1"/>
              <a:t>nextDouble</a:t>
            </a:r>
            <a:r>
              <a:rPr lang="en-US" b="1" dirty="0"/>
              <a:t>()</a:t>
            </a:r>
            <a:r>
              <a:rPr lang="en-US" dirty="0"/>
              <a:t> have compared to a call to .</a:t>
            </a:r>
            <a:r>
              <a:rPr lang="en-US" b="1" dirty="0" err="1"/>
              <a:t>nextLine</a:t>
            </a:r>
            <a:r>
              <a:rPr lang="en-US" b="1" dirty="0"/>
              <a:t>()</a:t>
            </a:r>
          </a:p>
          <a:p>
            <a:r>
              <a:rPr lang="en-US" dirty="0"/>
              <a:t>Remember to end each with a </a:t>
            </a:r>
            <a:r>
              <a:rPr lang="en-US" b="1" dirty="0"/>
              <a:t>\n</a:t>
            </a:r>
            <a:r>
              <a:rPr lang="en-US" dirty="0"/>
              <a:t> if your statements are based 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53969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magenta" id="{477BB63D-84F1-A34D-BFE9-344AD5189207}" vid="{B5BD866F-EE85-FC46-A7B7-41BA088168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Dardanius template</Template>
  <TotalTime>272</TotalTime>
  <Words>348</Words>
  <Application>Microsoft Macintosh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Calibri</vt:lpstr>
      <vt:lpstr>Courier New</vt:lpstr>
      <vt:lpstr>Saira Semi Condensed</vt:lpstr>
      <vt:lpstr>Saira SemiCondensed Light</vt:lpstr>
      <vt:lpstr>Dardanius template</vt:lpstr>
      <vt:lpstr>Testing Console I/O</vt:lpstr>
      <vt:lpstr>Testing</vt:lpstr>
      <vt:lpstr>Testing Structure: Imports</vt:lpstr>
      <vt:lpstr>Testing Structure: Framework</vt:lpstr>
      <vt:lpstr>Output Testing</vt:lpstr>
      <vt:lpstr>Output Testing Sample</vt:lpstr>
      <vt:lpstr>Input Testing</vt:lpstr>
      <vt:lpstr>Input Testing Sample</vt:lpstr>
      <vt:lpstr>Conversation Testing</vt:lpstr>
      <vt:lpstr>Basic Input and Output sample</vt:lpstr>
      <vt:lpstr>Conversation Testing Sample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Console I/O</dc:title>
  <dc:creator>Microsoft Office User</dc:creator>
  <cp:lastModifiedBy>Microsoft Office User</cp:lastModifiedBy>
  <cp:revision>15</cp:revision>
  <cp:lastPrinted>2021-03-12T23:45:40Z</cp:lastPrinted>
  <dcterms:created xsi:type="dcterms:W3CDTF">2021-05-28T16:05:19Z</dcterms:created>
  <dcterms:modified xsi:type="dcterms:W3CDTF">2021-05-28T20:38:04Z</dcterms:modified>
</cp:coreProperties>
</file>