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7" r:id="rId2"/>
    <p:sldId id="261" r:id="rId3"/>
    <p:sldId id="265" r:id="rId4"/>
    <p:sldId id="267" r:id="rId5"/>
    <p:sldId id="258" r:id="rId6"/>
    <p:sldId id="259" r:id="rId7"/>
    <p:sldId id="262" r:id="rId8"/>
    <p:sldId id="263" r:id="rId9"/>
    <p:sldId id="260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7"/>
    <p:restoredTop sz="86390"/>
  </p:normalViewPr>
  <p:slideViewPr>
    <p:cSldViewPr snapToGrid="0" snapToObjects="1">
      <p:cViewPr varScale="1">
        <p:scale>
          <a:sx n="110" d="100"/>
          <a:sy n="110" d="100"/>
        </p:scale>
        <p:origin x="176" y="66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299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D50EA-03B6-0C4E-916D-11F118D182DE}" type="datetimeFigureOut">
              <a:rPr lang="en-US" smtClean="0"/>
              <a:t>5/28/21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C3481-F3CB-B544-AE02-54A3EFA2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2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C3481-F3CB-B544-AE02-54A3EFA215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87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C3481-F3CB-B544-AE02-54A3EFA215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6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C3481-F3CB-B544-AE02-54A3EFA215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5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C3481-F3CB-B544-AE02-54A3EFA215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99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C3481-F3CB-B544-AE02-54A3EFA215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7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C3481-F3CB-B544-AE02-54A3EFA215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11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C3481-F3CB-B544-AE02-54A3EFA215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7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C3481-F3CB-B544-AE02-54A3EFA215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66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C3481-F3CB-B544-AE02-54A3EFA215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8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C3481-F3CB-B544-AE02-54A3EFA215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C3481-F3CB-B544-AE02-54A3EFA215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4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691696" y="-3676480"/>
            <a:ext cx="17748456" cy="1532031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779267" y="2655767"/>
            <a:ext cx="86336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120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9"/>
          <p:cNvGrpSpPr/>
          <p:nvPr/>
        </p:nvGrpSpPr>
        <p:grpSpPr>
          <a:xfrm>
            <a:off x="-1091932" y="-1360953"/>
            <a:ext cx="14551163" cy="10163332"/>
            <a:chOff x="-818949" y="-1020715"/>
            <a:chExt cx="10913372" cy="7622499"/>
          </a:xfrm>
        </p:grpSpPr>
        <p:grpSp>
          <p:nvGrpSpPr>
            <p:cNvPr id="236" name="Google Shape;236;p9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237" name="Google Shape;23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8" name="Google Shape;23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9" name="Google Shape;23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2" name="Google Shape;24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3" name="Google Shape;24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4" name="Google Shape;244;p9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6" name="Google Shape;24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7" name="Google Shape;24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8" name="Google Shape;248;p9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0" name="Google Shape;250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1" name="Google Shape;251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2" name="Google Shape;252;p9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4" name="Google Shape;254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5" name="Google Shape;255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6" name="Google Shape;256;p9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8" name="Google Shape;25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9" name="Google Shape;25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0" name="Google Shape;260;p9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261" name="Google Shape;26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2" name="Google Shape;26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3" name="Google Shape;26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4" name="Google Shape;264;p9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6" name="Google Shape;26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7" name="Google Shape;26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68" name="Google Shape;268;p9"/>
          <p:cNvSpPr txBox="1">
            <a:spLocks noGrp="1"/>
          </p:cNvSpPr>
          <p:nvPr>
            <p:ph type="body" idx="1"/>
          </p:nvPr>
        </p:nvSpPr>
        <p:spPr>
          <a:xfrm>
            <a:off x="609600" y="55702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480"/>
              </a:spcBef>
              <a:spcAft>
                <a:spcPts val="80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9" name="Google Shape;269;p9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1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5448454" y="616800"/>
            <a:ext cx="5654533" cy="4235333"/>
            <a:chOff x="4085850" y="470300"/>
            <a:chExt cx="4240900" cy="3176500"/>
          </a:xfrm>
        </p:grpSpPr>
        <p:sp>
          <p:nvSpPr>
            <p:cNvPr id="273" name="Google Shape;27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5" name="Google Shape;27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76" name="Google Shape;276;p10"/>
          <p:cNvGrpSpPr/>
          <p:nvPr/>
        </p:nvGrpSpPr>
        <p:grpSpPr>
          <a:xfrm rot="-10393052">
            <a:off x="5292373" y="-3357400"/>
            <a:ext cx="5654524" cy="4235327"/>
            <a:chOff x="4085850" y="470300"/>
            <a:chExt cx="4240900" cy="3176500"/>
          </a:xfrm>
        </p:grpSpPr>
        <p:sp>
          <p:nvSpPr>
            <p:cNvPr id="277" name="Google Shape;27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8" name="Google Shape;27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9" name="Google Shape;27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0" name="Google Shape;280;p10"/>
          <p:cNvGrpSpPr/>
          <p:nvPr/>
        </p:nvGrpSpPr>
        <p:grpSpPr>
          <a:xfrm rot="6700680">
            <a:off x="9217076" y="2257824"/>
            <a:ext cx="5654688" cy="4235449"/>
            <a:chOff x="4085850" y="470300"/>
            <a:chExt cx="4240900" cy="3176500"/>
          </a:xfrm>
        </p:grpSpPr>
        <p:sp>
          <p:nvSpPr>
            <p:cNvPr id="281" name="Google Shape;281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2" name="Google Shape;282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3" name="Google Shape;283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4" name="Google Shape;284;p10"/>
          <p:cNvGrpSpPr/>
          <p:nvPr/>
        </p:nvGrpSpPr>
        <p:grpSpPr>
          <a:xfrm rot="-528350">
            <a:off x="1853401" y="4477441"/>
            <a:ext cx="5655032" cy="4235707"/>
            <a:chOff x="4085850" y="470300"/>
            <a:chExt cx="4240900" cy="3176500"/>
          </a:xfrm>
        </p:grpSpPr>
        <p:sp>
          <p:nvSpPr>
            <p:cNvPr id="285" name="Google Shape;285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8" name="Google Shape;288;p10"/>
          <p:cNvGrpSpPr/>
          <p:nvPr/>
        </p:nvGrpSpPr>
        <p:grpSpPr>
          <a:xfrm rot="-6463698">
            <a:off x="-2640950" y="2756125"/>
            <a:ext cx="5654467" cy="4235284"/>
            <a:chOff x="4085850" y="470300"/>
            <a:chExt cx="4240900" cy="3176500"/>
          </a:xfrm>
        </p:grpSpPr>
        <p:sp>
          <p:nvSpPr>
            <p:cNvPr id="289" name="Google Shape;289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2" name="Google Shape;292;p10"/>
          <p:cNvGrpSpPr/>
          <p:nvPr/>
        </p:nvGrpSpPr>
        <p:grpSpPr>
          <a:xfrm rot="3661699">
            <a:off x="-539796" y="-212595"/>
            <a:ext cx="5654797" cy="4235531"/>
            <a:chOff x="4085850" y="470300"/>
            <a:chExt cx="4240900" cy="3176500"/>
          </a:xfrm>
        </p:grpSpPr>
        <p:sp>
          <p:nvSpPr>
            <p:cNvPr id="293" name="Google Shape;29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4" name="Google Shape;29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5" name="Google Shape;29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6" name="Google Shape;296;p10"/>
          <p:cNvGrpSpPr/>
          <p:nvPr/>
        </p:nvGrpSpPr>
        <p:grpSpPr>
          <a:xfrm rot="2064881">
            <a:off x="6768691" y="6181046"/>
            <a:ext cx="5654748" cy="4235495"/>
            <a:chOff x="4085850" y="470300"/>
            <a:chExt cx="4240900" cy="3176500"/>
          </a:xfrm>
        </p:grpSpPr>
        <p:sp>
          <p:nvSpPr>
            <p:cNvPr id="297" name="Google Shape;29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44072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pace">
  <p:cSld name="Blank with space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  <p:grpSp>
        <p:nvGrpSpPr>
          <p:cNvPr id="302" name="Google Shape;302;p11"/>
          <p:cNvGrpSpPr/>
          <p:nvPr/>
        </p:nvGrpSpPr>
        <p:grpSpPr>
          <a:xfrm>
            <a:off x="-1091932" y="-1360953"/>
            <a:ext cx="14551163" cy="10163332"/>
            <a:chOff x="-818949" y="-1020715"/>
            <a:chExt cx="10913372" cy="7622499"/>
          </a:xfrm>
        </p:grpSpPr>
        <p:grpSp>
          <p:nvGrpSpPr>
            <p:cNvPr id="303" name="Google Shape;303;p11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304" name="Google Shape;30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5" name="Google Shape;30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6" name="Google Shape;30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07" name="Google Shape;307;p11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308" name="Google Shape;30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9" name="Google Shape;30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0" name="Google Shape;31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1" name="Google Shape;311;p11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312" name="Google Shape;31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3" name="Google Shape;31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4" name="Google Shape;31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5" name="Google Shape;315;p11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316" name="Google Shape;316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7" name="Google Shape;317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8" name="Google Shape;318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9" name="Google Shape;319;p11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320" name="Google Shape;320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1" name="Google Shape;321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2" name="Google Shape;322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3" name="Google Shape;323;p11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324" name="Google Shape;32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5" name="Google Shape;32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6" name="Google Shape;32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7" name="Google Shape;327;p11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328" name="Google Shape;32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9" name="Google Shape;32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0" name="Google Shape;33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31" name="Google Shape;331;p11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3" name="Google Shape;33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4" name="Google Shape;33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1823652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3556-EF56-9946-9CD8-3D1E44CEB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CA7FD-F144-AE44-93E3-D20F2A850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14756-1EAD-FC4E-9E01-E239CD2E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8B90-0DAB-4B45-AA7A-99EB3FD639A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3B402-DF1D-F843-8992-3E6C39D6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B9E3-07B2-7B4D-85DB-862B0001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0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2691696" y="-3676480"/>
            <a:ext cx="17748456" cy="15320319"/>
            <a:chOff x="-2018772" y="-2757360"/>
            <a:chExt cx="13311342" cy="11490239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1779267" y="2633051"/>
            <a:ext cx="8633600" cy="106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1779267" y="3725753"/>
            <a:ext cx="8633600" cy="49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554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8138087" y="-338567"/>
            <a:ext cx="5654533" cy="4235333"/>
            <a:chOff x="4085850" y="470300"/>
            <a:chExt cx="4240900" cy="3176500"/>
          </a:xfrm>
        </p:grpSpPr>
        <p:sp>
          <p:nvSpPr>
            <p:cNvPr id="74" name="Google Shape;74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5" name="Google Shape;75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76" name="Google Shape;76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77" name="Google Shape;77;p4"/>
          <p:cNvGrpSpPr/>
          <p:nvPr/>
        </p:nvGrpSpPr>
        <p:grpSpPr>
          <a:xfrm rot="6700680">
            <a:off x="8182843" y="3519924"/>
            <a:ext cx="5654688" cy="4235449"/>
            <a:chOff x="4085850" y="470300"/>
            <a:chExt cx="4240900" cy="3176500"/>
          </a:xfrm>
        </p:grpSpPr>
        <p:sp>
          <p:nvSpPr>
            <p:cNvPr id="78" name="Google Shape;78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9" name="Google Shape;79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0" name="Google Shape;80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1" name="Google Shape;81;p4"/>
          <p:cNvGrpSpPr/>
          <p:nvPr/>
        </p:nvGrpSpPr>
        <p:grpSpPr>
          <a:xfrm rot="-528350">
            <a:off x="-302765" y="5642074"/>
            <a:ext cx="5655032" cy="4235707"/>
            <a:chOff x="4085850" y="470300"/>
            <a:chExt cx="4240900" cy="3176500"/>
          </a:xfrm>
        </p:grpSpPr>
        <p:sp>
          <p:nvSpPr>
            <p:cNvPr id="82" name="Google Shape;82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3" name="Google Shape;83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4" name="Google Shape;84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5" name="Google Shape;85;p4"/>
          <p:cNvGrpSpPr/>
          <p:nvPr/>
        </p:nvGrpSpPr>
        <p:grpSpPr>
          <a:xfrm rot="-6463698">
            <a:off x="-1838450" y="1073258"/>
            <a:ext cx="5654467" cy="4235284"/>
            <a:chOff x="4085850" y="470300"/>
            <a:chExt cx="4240900" cy="3176500"/>
          </a:xfrm>
        </p:grpSpPr>
        <p:sp>
          <p:nvSpPr>
            <p:cNvPr id="86" name="Google Shape;86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7" name="Google Shape;87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8" name="Google Shape;88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9" name="Google Shape;89;p4"/>
          <p:cNvGrpSpPr/>
          <p:nvPr/>
        </p:nvGrpSpPr>
        <p:grpSpPr>
          <a:xfrm rot="3661699">
            <a:off x="-1740596" y="-2009395"/>
            <a:ext cx="5654797" cy="4235531"/>
            <a:chOff x="4085850" y="470300"/>
            <a:chExt cx="4240900" cy="3176500"/>
          </a:xfrm>
        </p:grpSpPr>
        <p:sp>
          <p:nvSpPr>
            <p:cNvPr id="90" name="Google Shape;90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1" name="Google Shape;91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2" name="Google Shape;92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93" name="Google Shape;93;p4"/>
          <p:cNvGrpSpPr/>
          <p:nvPr/>
        </p:nvGrpSpPr>
        <p:grpSpPr>
          <a:xfrm rot="2064881">
            <a:off x="4930291" y="5860313"/>
            <a:ext cx="5654748" cy="4235495"/>
            <a:chOff x="4085850" y="470300"/>
            <a:chExt cx="4240900" cy="3176500"/>
          </a:xfrm>
        </p:grpSpPr>
        <p:sp>
          <p:nvSpPr>
            <p:cNvPr id="94" name="Google Shape;94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5" name="Google Shape;95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6" name="Google Shape;96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97" name="Google Shape;97;p4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  <p:sp>
        <p:nvSpPr>
          <p:cNvPr id="98" name="Google Shape;98;p4"/>
          <p:cNvSpPr/>
          <p:nvPr/>
        </p:nvSpPr>
        <p:spPr>
          <a:xfrm rot="10800000">
            <a:off x="5187767" y="0"/>
            <a:ext cx="1816400" cy="19300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4"/>
          <p:cNvSpPr txBox="1"/>
          <p:nvPr/>
        </p:nvSpPr>
        <p:spPr>
          <a:xfrm>
            <a:off x="4791200" y="144221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“</a:t>
            </a:r>
            <a:endParaRPr sz="128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1"/>
          </p:nvPr>
        </p:nvSpPr>
        <p:spPr>
          <a:xfrm>
            <a:off x="2655767" y="2882400"/>
            <a:ext cx="6880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⩥"/>
              <a:defRPr sz="4000"/>
            </a:lvl1pPr>
            <a:lvl2pPr marL="1219170" lvl="1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⊳"/>
              <a:defRPr sz="4000"/>
            </a:lvl2pPr>
            <a:lvl3pPr marL="1828754" lvl="2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66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1_Title + 1 colum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1012529" y="-1905780"/>
            <a:ext cx="15003109" cy="11877727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779267" y="1074500"/>
            <a:ext cx="8633600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6FD9A-B74E-D448-BEC9-2D8D91F4C6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79588" y="2003425"/>
            <a:ext cx="8632825" cy="4010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088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701887" y="-2682721"/>
            <a:ext cx="14430029" cy="12389613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779267" y="1074500"/>
            <a:ext cx="8633600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1779167" y="2017533"/>
            <a:ext cx="4034000" cy="39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667"/>
            </a:lvl1pPr>
            <a:lvl2pPr marL="1219170" lvl="1" indent="-474121" rtl="0">
              <a:spcBef>
                <a:spcPts val="800"/>
              </a:spcBef>
              <a:spcAft>
                <a:spcPts val="0"/>
              </a:spcAft>
              <a:buSzPts val="2000"/>
              <a:buChar char="⊳"/>
              <a:defRPr sz="2667"/>
            </a:lvl2pPr>
            <a:lvl3pPr marL="1828754" lvl="2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2"/>
          </p:nvPr>
        </p:nvSpPr>
        <p:spPr>
          <a:xfrm>
            <a:off x="6378928" y="2017533"/>
            <a:ext cx="4034000" cy="39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667"/>
            </a:lvl1pPr>
            <a:lvl2pPr marL="1219170" lvl="1" indent="-474121" rtl="0">
              <a:spcBef>
                <a:spcPts val="800"/>
              </a:spcBef>
              <a:spcAft>
                <a:spcPts val="0"/>
              </a:spcAft>
              <a:buSzPts val="2000"/>
              <a:buChar char="⊳"/>
              <a:defRPr sz="2667"/>
            </a:lvl2pPr>
            <a:lvl3pPr marL="1828754" lvl="2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633734" y="-2411999"/>
            <a:ext cx="14430029" cy="12389613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779267" y="1074500"/>
            <a:ext cx="8633600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B56DB-A672-544F-86EC-AC7130C815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81125" y="1981200"/>
            <a:ext cx="4251960" cy="3836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DC5BC86A-B41D-3043-B4E3-3E323AD9C7D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4910" y="1981200"/>
            <a:ext cx="4251960" cy="3836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678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Title + 2 headers + 2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103647" y="-1510852"/>
            <a:ext cx="14430029" cy="12389613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779267" y="1074500"/>
            <a:ext cx="8633600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B56DB-A672-544F-86EC-AC7130C815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79267" y="2603673"/>
            <a:ext cx="4251960" cy="3383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DC5BC86A-B41D-3043-B4E3-3E323AD9C7D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3052" y="2603673"/>
            <a:ext cx="4251960" cy="3383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BC60F-7950-DC40-80BF-CF4CF5952A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4637" y="1958249"/>
            <a:ext cx="4251960" cy="546100"/>
          </a:xfrm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US" dirty="0"/>
              <a:t>Title 2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5192F4A3-BEE9-8F43-818E-A13CBB2FCA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2395" y="1972986"/>
            <a:ext cx="4251960" cy="546100"/>
          </a:xfrm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US" dirty="0"/>
              <a:t>Title 1</a:t>
            </a:r>
          </a:p>
        </p:txBody>
      </p:sp>
    </p:spTree>
    <p:extLst>
      <p:ext uri="{BB962C8B-B14F-4D97-AF65-F5344CB8AC3E}">
        <p14:creationId xmlns:p14="http://schemas.microsoft.com/office/powerpoint/2010/main" val="408004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 userDrawn="1">
  <p:cSld name="1_Title + 3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7"/>
          <p:cNvGrpSpPr/>
          <p:nvPr/>
        </p:nvGrpSpPr>
        <p:grpSpPr>
          <a:xfrm rot="4099279" flipH="1">
            <a:off x="9738188" y="-129363"/>
            <a:ext cx="4117665" cy="3084195"/>
            <a:chOff x="4085850" y="470300"/>
            <a:chExt cx="4240900" cy="3176500"/>
          </a:xfrm>
        </p:grpSpPr>
        <p:sp>
          <p:nvSpPr>
            <p:cNvPr id="170" name="Google Shape;17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1" name="Google Shape;17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2" name="Google Shape;17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3" name="Google Shape;173;p7"/>
          <p:cNvGrpSpPr/>
          <p:nvPr/>
        </p:nvGrpSpPr>
        <p:grpSpPr>
          <a:xfrm rot="-6331410" flipH="1">
            <a:off x="226108" y="5119481"/>
            <a:ext cx="2805785" cy="2101577"/>
            <a:chOff x="4085850" y="470300"/>
            <a:chExt cx="4240900" cy="3176500"/>
          </a:xfrm>
        </p:grpSpPr>
        <p:sp>
          <p:nvSpPr>
            <p:cNvPr id="174" name="Google Shape;17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5" name="Google Shape;17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7" name="Google Shape;177;p7"/>
          <p:cNvGrpSpPr/>
          <p:nvPr/>
        </p:nvGrpSpPr>
        <p:grpSpPr>
          <a:xfrm rot="10800000" flipH="1">
            <a:off x="7630005" y="2180684"/>
            <a:ext cx="4117631" cy="3084169"/>
            <a:chOff x="4085850" y="470300"/>
            <a:chExt cx="4240900" cy="3176500"/>
          </a:xfrm>
        </p:grpSpPr>
        <p:sp>
          <p:nvSpPr>
            <p:cNvPr id="178" name="Google Shape;178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9" name="Google Shape;179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0" name="Google Shape;180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1" name="Google Shape;181;p7"/>
          <p:cNvGrpSpPr/>
          <p:nvPr/>
        </p:nvGrpSpPr>
        <p:grpSpPr>
          <a:xfrm rot="-406948" flipH="1">
            <a:off x="8429637" y="5741041"/>
            <a:ext cx="4117609" cy="3084153"/>
            <a:chOff x="4085850" y="470300"/>
            <a:chExt cx="4240900" cy="3176500"/>
          </a:xfrm>
        </p:grpSpPr>
        <p:sp>
          <p:nvSpPr>
            <p:cNvPr id="182" name="Google Shape;182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3" name="Google Shape;183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4" name="Google Shape;184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5" name="Google Shape;185;p7"/>
          <p:cNvGrpSpPr/>
          <p:nvPr/>
        </p:nvGrpSpPr>
        <p:grpSpPr>
          <a:xfrm rot="-7096248" flipH="1">
            <a:off x="11448987" y="3137516"/>
            <a:ext cx="2123856" cy="1590801"/>
            <a:chOff x="4085850" y="470300"/>
            <a:chExt cx="4240900" cy="3176500"/>
          </a:xfrm>
        </p:grpSpPr>
        <p:sp>
          <p:nvSpPr>
            <p:cNvPr id="186" name="Google Shape;186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7" name="Google Shape;187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9" name="Google Shape;189;p7"/>
          <p:cNvGrpSpPr/>
          <p:nvPr/>
        </p:nvGrpSpPr>
        <p:grpSpPr>
          <a:xfrm rot="7359859" flipH="1">
            <a:off x="6803366" y="-1796824"/>
            <a:ext cx="4117409" cy="3084003"/>
            <a:chOff x="4085850" y="470300"/>
            <a:chExt cx="4240900" cy="3176500"/>
          </a:xfrm>
        </p:grpSpPr>
        <p:sp>
          <p:nvSpPr>
            <p:cNvPr id="190" name="Google Shape;19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1" name="Google Shape;19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2" name="Google Shape;19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93" name="Google Shape;193;p7"/>
          <p:cNvGrpSpPr/>
          <p:nvPr/>
        </p:nvGrpSpPr>
        <p:grpSpPr>
          <a:xfrm rot="-7945286" flipH="1">
            <a:off x="83913" y="-544990"/>
            <a:ext cx="2124080" cy="1590969"/>
            <a:chOff x="4085850" y="470300"/>
            <a:chExt cx="4240900" cy="3176500"/>
          </a:xfrm>
        </p:grpSpPr>
        <p:sp>
          <p:nvSpPr>
            <p:cNvPr id="194" name="Google Shape;19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6" name="Google Shape;19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1779267" y="1074500"/>
            <a:ext cx="8633600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8ABA-8899-1547-8572-28BDEDF5FB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79587" y="1987550"/>
            <a:ext cx="2679192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6C1621D-0B1C-344E-A30B-46038B3BFA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33675" y="1992332"/>
            <a:ext cx="2679192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6A5B8B3-746C-1149-9A61-62E1F4859ED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56631" y="1986985"/>
            <a:ext cx="2679192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7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8"/>
          <p:cNvGrpSpPr/>
          <p:nvPr/>
        </p:nvGrpSpPr>
        <p:grpSpPr>
          <a:xfrm rot="10800000" flipH="1">
            <a:off x="-701887" y="-2885921"/>
            <a:ext cx="14430029" cy="12389613"/>
            <a:chOff x="-526415" y="-2012041"/>
            <a:chExt cx="10822522" cy="9292210"/>
          </a:xfrm>
        </p:grpSpPr>
        <p:grpSp>
          <p:nvGrpSpPr>
            <p:cNvPr id="204" name="Google Shape;204;p8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06" name="Google Shape;20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07" name="Google Shape;20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08" name="Google Shape;208;p8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0" name="Google Shape;21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1" name="Google Shape;21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2" name="Google Shape;212;p8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4" name="Google Shape;214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5" name="Google Shape;215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6" name="Google Shape;216;p8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8" name="Google Shape;218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9" name="Google Shape;219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0" name="Google Shape;220;p8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2" name="Google Shape;222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3" name="Google Shape;223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4" name="Google Shape;224;p8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6" name="Google Shape;22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7" name="Google Shape;22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8" name="Google Shape;228;p8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0" name="Google Shape;23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1" name="Google Shape;23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1779267" y="1074500"/>
            <a:ext cx="8633600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" name="Google Shape;233;p8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79267" y="1074500"/>
            <a:ext cx="8633600" cy="7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79267" y="2017532"/>
            <a:ext cx="8633600" cy="37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⊳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172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3" r:id="rId4"/>
    <p:sldLayoutId id="2147483665" r:id="rId5"/>
    <p:sldLayoutId id="2147483674" r:id="rId6"/>
    <p:sldLayoutId id="2147483676" r:id="rId7"/>
    <p:sldLayoutId id="2147483675" r:id="rId8"/>
    <p:sldLayoutId id="2147483667" r:id="rId9"/>
    <p:sldLayoutId id="2147483668" r:id="rId10"/>
    <p:sldLayoutId id="2147483669" r:id="rId11"/>
    <p:sldLayoutId id="2147483670" r:id="rId12"/>
    <p:sldLayoutId id="2147483672" r:id="rId1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7A3C-D2DB-C14F-A716-148C0DBA7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</a:t>
            </a:r>
            <a:r>
              <a:rPr lang="en-US" baseline="0" dirty="0"/>
              <a:t> Console I/O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5797A-23AB-C845-81E5-CF5E67DA8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Development 2021</a:t>
            </a:r>
          </a:p>
          <a:p>
            <a:r>
              <a:rPr lang="en-US" dirty="0"/>
              <a:t>Cody Henrichsen</a:t>
            </a:r>
          </a:p>
        </p:txBody>
      </p:sp>
    </p:spTree>
    <p:extLst>
      <p:ext uri="{BB962C8B-B14F-4D97-AF65-F5344CB8AC3E}">
        <p14:creationId xmlns:p14="http://schemas.microsoft.com/office/powerpoint/2010/main" val="87588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5F92-E2D5-564E-90A6-4C23EDDF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  <a:r>
              <a:rPr lang="en-US" baseline="0" dirty="0"/>
              <a:t> Input and Output sample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33E23-61F0-CF4E-A33E-01E48B10D36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20456" y="2338086"/>
            <a:ext cx="11576070" cy="3333509"/>
          </a:xfrm>
        </p:spPr>
      </p:pic>
    </p:spTree>
    <p:extLst>
      <p:ext uri="{BB962C8B-B14F-4D97-AF65-F5344CB8AC3E}">
        <p14:creationId xmlns:p14="http://schemas.microsoft.com/office/powerpoint/2010/main" val="139638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DEE3-E0AA-9346-BC52-A0C043A8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</a:t>
            </a:r>
            <a:r>
              <a:rPr lang="en-US" baseline="0" dirty="0"/>
              <a:t> Testing Sample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C53612-706B-5742-8DD1-D445765844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29316" y="2071868"/>
            <a:ext cx="10643205" cy="3981691"/>
          </a:xfrm>
        </p:spPr>
      </p:pic>
    </p:spTree>
    <p:extLst>
      <p:ext uri="{BB962C8B-B14F-4D97-AF65-F5344CB8AC3E}">
        <p14:creationId xmlns:p14="http://schemas.microsoft.com/office/powerpoint/2010/main" val="357182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5D0A-5627-4D48-9A32-822A6890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75B9-DCC1-C341-B1B6-CA05155B2E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Console based testing is not normally something I do in class but I saw the need to mass check student code responses for the early projects. </a:t>
            </a:r>
          </a:p>
          <a:p>
            <a:r>
              <a:rPr lang="en-US" dirty="0"/>
              <a:t>This will make it easier to have students check their own work as they work on completing the project</a:t>
            </a:r>
          </a:p>
          <a:p>
            <a:r>
              <a:rPr lang="en-US" dirty="0"/>
              <a:t>This</a:t>
            </a:r>
            <a:r>
              <a:rPr lang="en-US" baseline="0" dirty="0"/>
              <a:t> is accomplished be reassigning the Systems in and out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3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FF0E-D8ED-E344-9BF0-8A992E27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Structure: Imports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41DFFC-9002-3142-9531-D1585FA09C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635250" y="2681287"/>
            <a:ext cx="6921500" cy="2654300"/>
          </a:xfrm>
        </p:spPr>
      </p:pic>
    </p:spTree>
    <p:extLst>
      <p:ext uri="{BB962C8B-B14F-4D97-AF65-F5344CB8AC3E}">
        <p14:creationId xmlns:p14="http://schemas.microsoft.com/office/powerpoint/2010/main" val="205446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E52F-63A6-FE46-BA32-69EFAE69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Structure:</a:t>
            </a:r>
            <a:r>
              <a:rPr lang="en-US" baseline="0" dirty="0"/>
              <a:t> Framework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6221BD-EC94-9541-88A0-52A2784584F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873659" y="2003425"/>
            <a:ext cx="6444683" cy="4010025"/>
          </a:xfrm>
        </p:spPr>
      </p:pic>
    </p:spTree>
    <p:extLst>
      <p:ext uri="{BB962C8B-B14F-4D97-AF65-F5344CB8AC3E}">
        <p14:creationId xmlns:p14="http://schemas.microsoft.com/office/powerpoint/2010/main" val="234656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425513-86AB-D34C-87BB-6FD83E49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r>
              <a:rPr lang="en-US" baseline="0" dirty="0"/>
              <a:t> Testing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5183B7-11A4-574E-9AF4-C2049FDF77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test the output</a:t>
            </a:r>
            <a:r>
              <a:rPr lang="en-US" baseline="0" dirty="0"/>
              <a:t> provided by a method you just need to know what should be coming from the method and build a String that matches</a:t>
            </a:r>
          </a:p>
          <a:p>
            <a:r>
              <a:rPr lang="en-US" dirty="0"/>
              <a:t>Create a </a:t>
            </a:r>
            <a:r>
              <a:rPr lang="en-US" dirty="0" err="1"/>
              <a:t>ByteArrayOutputStream</a:t>
            </a:r>
            <a:r>
              <a:rPr lang="en-US" dirty="0"/>
              <a:t> and send it as the parameter to initialize a </a:t>
            </a:r>
            <a:r>
              <a:rPr lang="en-US" dirty="0" err="1"/>
              <a:t>PrintStream</a:t>
            </a:r>
            <a:r>
              <a:rPr lang="en-US" dirty="0"/>
              <a:t>, setting it as the output for System</a:t>
            </a:r>
          </a:p>
          <a:p>
            <a:r>
              <a:rPr lang="en-US" baseline="0" dirty="0"/>
              <a:t>Run</a:t>
            </a:r>
            <a:r>
              <a:rPr lang="en-US" dirty="0"/>
              <a:t> the method that generates the output</a:t>
            </a:r>
          </a:p>
          <a:p>
            <a:r>
              <a:rPr lang="en-US" baseline="0" dirty="0"/>
              <a:t>Assign the output</a:t>
            </a:r>
            <a:r>
              <a:rPr lang="en-US" dirty="0"/>
              <a:t> streams </a:t>
            </a:r>
            <a:r>
              <a:rPr lang="en-US" dirty="0" err="1"/>
              <a:t>toString</a:t>
            </a:r>
            <a:r>
              <a:rPr lang="en-US" dirty="0"/>
              <a:t>() to a String variable</a:t>
            </a:r>
          </a:p>
          <a:p>
            <a:r>
              <a:rPr lang="en-US" baseline="0" dirty="0"/>
              <a:t>Use</a:t>
            </a:r>
            <a:r>
              <a:rPr lang="en-US" dirty="0"/>
              <a:t> the </a:t>
            </a:r>
            <a:r>
              <a:rPr lang="en-US" dirty="0" err="1"/>
              <a:t>assertEquals</a:t>
            </a:r>
            <a:r>
              <a:rPr lang="en-US" dirty="0"/>
              <a:t> to verify the output and the expected results match</a:t>
            </a:r>
            <a:endParaRPr lang="en-US" baseline="0" dirty="0"/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tabLst/>
              <a:defRPr/>
            </a:pPr>
            <a:r>
              <a:rPr lang="en-US" sz="2400" b="0" i="0" u="none" strike="noStrike" cap="none" dirty="0">
                <a:solidFill>
                  <a:schemeClr val="dk1"/>
                </a:solidFill>
                <a:effectLst/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Proper testing would repeat with multiple values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438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A253-EC18-CD48-A0DB-A7848F6C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r>
              <a:rPr lang="en-US" baseline="0" dirty="0"/>
              <a:t> Testing Sample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2EA1F0-842A-2E40-AB03-F6E2BA079BC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36494" y="2812649"/>
            <a:ext cx="11553863" cy="2384384"/>
          </a:xfrm>
        </p:spPr>
      </p:pic>
    </p:spTree>
    <p:extLst>
      <p:ext uri="{BB962C8B-B14F-4D97-AF65-F5344CB8AC3E}">
        <p14:creationId xmlns:p14="http://schemas.microsoft.com/office/powerpoint/2010/main" val="324060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5F7E-815E-DE4A-AB95-B57B15A5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2714E-76AD-D04B-99D7-A8B88C93AB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First build an input String and initialize a </a:t>
            </a:r>
            <a:r>
              <a:rPr lang="en-US" dirty="0" err="1"/>
              <a:t>ByteInputStream</a:t>
            </a:r>
            <a:r>
              <a:rPr lang="en-US" baseline="0" dirty="0"/>
              <a:t> from the </a:t>
            </a:r>
            <a:r>
              <a:rPr lang="en-US" baseline="0" dirty="0" err="1"/>
              <a:t>getBytes</a:t>
            </a:r>
            <a:r>
              <a:rPr lang="en-US" baseline="0" dirty="0"/>
              <a:t> of the String</a:t>
            </a:r>
          </a:p>
          <a:p>
            <a:r>
              <a:rPr lang="en-US" dirty="0"/>
              <a:t>Set the stream as the System input</a:t>
            </a:r>
            <a:endParaRPr lang="en-US" baseline="0" dirty="0"/>
          </a:p>
          <a:p>
            <a:r>
              <a:rPr lang="en-US" baseline="0" dirty="0"/>
              <a:t>Re-initialize the tested object since the Scanner </a:t>
            </a:r>
            <a:r>
              <a:rPr lang="en-US" dirty="0"/>
              <a:t>is initialized in the constructor</a:t>
            </a:r>
          </a:p>
          <a:p>
            <a:r>
              <a:rPr lang="en-US" dirty="0"/>
              <a:t>Run the method that uses the input</a:t>
            </a:r>
          </a:p>
          <a:p>
            <a:r>
              <a:rPr lang="en-US" dirty="0"/>
              <a:t>Assert the output matches appropriately</a:t>
            </a:r>
          </a:p>
          <a:p>
            <a:r>
              <a:rPr lang="en-US" dirty="0"/>
              <a:t>Proper testing would repeat with multiple values</a:t>
            </a:r>
          </a:p>
        </p:txBody>
      </p:sp>
    </p:spTree>
    <p:extLst>
      <p:ext uri="{BB962C8B-B14F-4D97-AF65-F5344CB8AC3E}">
        <p14:creationId xmlns:p14="http://schemas.microsoft.com/office/powerpoint/2010/main" val="183505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F804-8F91-F54B-A292-EDD0A6EF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Testing</a:t>
            </a:r>
            <a:r>
              <a:rPr lang="en-US" baseline="0" dirty="0"/>
              <a:t> Sample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491AC0-FD5E-3544-9F2F-196CBCDFAE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87240" y="2291788"/>
            <a:ext cx="11488144" cy="3472404"/>
          </a:xfrm>
        </p:spPr>
      </p:pic>
    </p:spTree>
    <p:extLst>
      <p:ext uri="{BB962C8B-B14F-4D97-AF65-F5344CB8AC3E}">
        <p14:creationId xmlns:p14="http://schemas.microsoft.com/office/powerpoint/2010/main" val="182182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2977-3B85-7E4C-ABB8-2040029F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04A0-E28D-2E4A-A4E8-DE25F6AC0B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test a conversation based method you will need to build the responses in advance as a String and then set the bytes of that String to the source for the </a:t>
            </a:r>
            <a:r>
              <a:rPr lang="en-US" dirty="0" err="1"/>
              <a:t>InputStream</a:t>
            </a:r>
            <a:r>
              <a:rPr lang="en-US" dirty="0"/>
              <a:t> and then tell the System that that is now the stream for </a:t>
            </a:r>
            <a:r>
              <a:rPr lang="en-US" dirty="0" err="1"/>
              <a:t>System.in</a:t>
            </a:r>
            <a:endParaRPr lang="en-US" dirty="0"/>
          </a:p>
          <a:p>
            <a:r>
              <a:rPr lang="en-US" dirty="0"/>
              <a:t>I recommend keeping these fairly simple as it will bloat easily. You will want to make sure your students understand the impact that a call to .next()/</a:t>
            </a:r>
            <a:r>
              <a:rPr lang="en-US" dirty="0" err="1"/>
              <a:t>nextInt</a:t>
            </a:r>
            <a:r>
              <a:rPr lang="en-US" dirty="0"/>
              <a:t>()/</a:t>
            </a:r>
            <a:r>
              <a:rPr lang="en-US" dirty="0" err="1"/>
              <a:t>nextDouble</a:t>
            </a:r>
            <a:r>
              <a:rPr lang="en-US" dirty="0"/>
              <a:t>() have compared to a call to .</a:t>
            </a:r>
            <a:r>
              <a:rPr lang="en-US" dirty="0" err="1"/>
              <a:t>nextLine</a:t>
            </a:r>
            <a:r>
              <a:rPr lang="en-US" dirty="0"/>
              <a:t>()</a:t>
            </a:r>
          </a:p>
          <a:p>
            <a:r>
              <a:rPr lang="en-US" dirty="0"/>
              <a:t>Remember to end with a \n if your statements are based on </a:t>
            </a:r>
            <a:r>
              <a:rPr lang="en-US" dirty="0" err="1"/>
              <a:t>println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53969"/>
      </p:ext>
    </p:extLst>
  </p:cSld>
  <p:clrMapOvr>
    <a:masterClrMapping/>
  </p:clrMapOvr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 magenta" id="{477BB63D-84F1-A34D-BFE9-344AD5189207}" vid="{B5BD866F-EE85-FC46-A7B7-41BA088168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Dardanius template</Template>
  <TotalTime>263</TotalTime>
  <Words>347</Words>
  <Application>Microsoft Macintosh PowerPoint</Application>
  <PresentationFormat>Widescreen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Bebas Neue</vt:lpstr>
      <vt:lpstr>Calibri</vt:lpstr>
      <vt:lpstr>Saira Semi Condensed</vt:lpstr>
      <vt:lpstr>Saira SemiCondensed Light</vt:lpstr>
      <vt:lpstr>Dardanius template</vt:lpstr>
      <vt:lpstr>Testing Console I/O</vt:lpstr>
      <vt:lpstr>Testing</vt:lpstr>
      <vt:lpstr>Testing Structure: Imports</vt:lpstr>
      <vt:lpstr>Testing Structure: Framework</vt:lpstr>
      <vt:lpstr>Output Testing</vt:lpstr>
      <vt:lpstr>Output Testing Sample</vt:lpstr>
      <vt:lpstr>Input Testing</vt:lpstr>
      <vt:lpstr>Input Testing Sample</vt:lpstr>
      <vt:lpstr>Conversation Testing</vt:lpstr>
      <vt:lpstr>Basic Input and Output sample</vt:lpstr>
      <vt:lpstr>Conversation Testing Sample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Console I/O</dc:title>
  <dc:creator>Microsoft Office User</dc:creator>
  <cp:lastModifiedBy>Microsoft Office User</cp:lastModifiedBy>
  <cp:revision>13</cp:revision>
  <cp:lastPrinted>2021-03-12T23:45:40Z</cp:lastPrinted>
  <dcterms:created xsi:type="dcterms:W3CDTF">2021-05-28T16:05:19Z</dcterms:created>
  <dcterms:modified xsi:type="dcterms:W3CDTF">2021-05-28T20:29:02Z</dcterms:modified>
</cp:coreProperties>
</file>