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Telegraf Ultra-Bold" charset="1" panose="00000900000000000000"/>
      <p:regular r:id="rId17"/>
    </p:embeddedFont>
    <p:embeddedFont>
      <p:font typeface="Poppins" charset="1" panose="00000500000000000000"/>
      <p:regular r:id="rId18"/>
    </p:embeddedFont>
    <p:embeddedFont>
      <p:font typeface="Poppins Bold" charset="1" panose="00000800000000000000"/>
      <p:regular r:id="rId19"/>
    </p:embeddedFont>
    <p:embeddedFont>
      <p:font typeface="Telegraf Medium" charset="1" panose="00000600000000000000"/>
      <p:regular r:id="rId20"/>
    </p:embeddedFont>
    <p:embeddedFont>
      <p:font typeface="Telegraf Bold" charset="1" panose="00000800000000000000"/>
      <p:regular r:id="rId21"/>
    </p:embeddedFont>
    <p:embeddedFont>
      <p:font typeface="Open Sauce" charset="1" panose="00000500000000000000"/>
      <p:regular r:id="rId22"/>
    </p:embeddedFont>
    <p:embeddedFont>
      <p:font typeface="Telegraf" charset="1" panose="00000500000000000000"/>
      <p:regular r:id="rId23"/>
    </p:embeddedFont>
    <p:embeddedFont>
      <p:font typeface="Open Sauce Bold" charset="1" panose="000008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notesMasters/notesMaster1.xml" Type="http://schemas.openxmlformats.org/officeDocument/2006/relationships/notesMaster"/><Relationship Id="rId15" Target="theme/theme2.xml" Type="http://schemas.openxmlformats.org/officeDocument/2006/relationships/theme"/><Relationship Id="rId16" Target="notesSlides/notesSlide1.xml" Type="http://schemas.openxmlformats.org/officeDocument/2006/relationships/notes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-&gt; explicar o que sao licitacoes</a:t>
            </a:r>
          </a:p>
          <a:p>
            <a:r>
              <a:rPr lang="en-US"/>
              <a:t/>
            </a:r>
          </a:p>
          <a:p>
            <a:r>
              <a:rPr lang="en-US"/>
              <a:t>-&gt; explicar quais os pontos importantes</a:t>
            </a:r>
          </a:p>
          <a:p>
            <a:r>
              <a:rPr lang="en-US"/>
              <a:t/>
            </a:r>
          </a:p>
          <a:p>
            <a:r>
              <a:rPr lang="en-US"/>
              <a:t>-&gt; quais as dificuldades (demora) e pq isso é dificildade (pq o primeiuro ganha)</a:t>
            </a:r>
          </a:p>
          <a:p>
            <a:r>
              <a:rPr lang="en-US"/>
              <a:t/>
            </a:r>
          </a:p>
          <a:p>
            <a:r>
              <a:rPr lang="en-US"/>
              <a:t>-&gt; como resolver (usando ia)</a:t>
            </a:r>
          </a:p>
          <a:p>
            <a:r>
              <a:rPr lang="en-US"/>
              <a:t/>
            </a:r>
          </a:p>
          <a:p>
            <a:r>
              <a:rPr lang="en-US"/>
              <a:t>-&gt; dificuldades de usar ia</a:t>
            </a:r>
          </a:p>
          <a:p>
            <a:r>
              <a:rPr lang="en-US"/>
              <a:t/>
            </a:r>
          </a:p>
          <a:p>
            <a:r>
              <a:rPr lang="en-US"/>
              <a:t>-&gt; como vou resolver essas dificuldades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.png" Type="http://schemas.openxmlformats.org/officeDocument/2006/relationships/image"/><Relationship Id="rId5" Target="../media/image9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434" y="253992"/>
            <a:ext cx="17695777" cy="9587924"/>
            <a:chOff x="0" y="0"/>
            <a:chExt cx="4660616" cy="25252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0616" cy="2525215"/>
            </a:xfrm>
            <a:custGeom>
              <a:avLst/>
              <a:gdLst/>
              <a:ahLst/>
              <a:cxnLst/>
              <a:rect r="r" b="b" t="t" l="l"/>
              <a:pathLst>
                <a:path h="2525215" w="4660616">
                  <a:moveTo>
                    <a:pt x="24500" y="0"/>
                  </a:moveTo>
                  <a:lnTo>
                    <a:pt x="4636116" y="0"/>
                  </a:lnTo>
                  <a:cubicBezTo>
                    <a:pt x="4649647" y="0"/>
                    <a:pt x="4660616" y="10969"/>
                    <a:pt x="4660616" y="24500"/>
                  </a:cubicBezTo>
                  <a:lnTo>
                    <a:pt x="4660616" y="2500715"/>
                  </a:lnTo>
                  <a:cubicBezTo>
                    <a:pt x="4660616" y="2507212"/>
                    <a:pt x="4658035" y="2513444"/>
                    <a:pt x="4653440" y="2518039"/>
                  </a:cubicBezTo>
                  <a:cubicBezTo>
                    <a:pt x="4648846" y="2522633"/>
                    <a:pt x="4642614" y="2525215"/>
                    <a:pt x="4636116" y="2525215"/>
                  </a:cubicBezTo>
                  <a:lnTo>
                    <a:pt x="24500" y="2525215"/>
                  </a:lnTo>
                  <a:cubicBezTo>
                    <a:pt x="10969" y="2525215"/>
                    <a:pt x="0" y="2514246"/>
                    <a:pt x="0" y="2500715"/>
                  </a:cubicBezTo>
                  <a:lnTo>
                    <a:pt x="0" y="24500"/>
                  </a:lnTo>
                  <a:cubicBezTo>
                    <a:pt x="0" y="10969"/>
                    <a:pt x="10969" y="0"/>
                    <a:pt x="24500" y="0"/>
                  </a:cubicBezTo>
                  <a:close/>
                </a:path>
              </a:pathLst>
            </a:custGeom>
            <a:solidFill>
              <a:srgbClr val="FFFFFF">
                <a:alpha val="2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60616" cy="25633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884937" y="7029188"/>
            <a:ext cx="2908274" cy="2908274"/>
          </a:xfrm>
          <a:custGeom>
            <a:avLst/>
            <a:gdLst/>
            <a:ahLst/>
            <a:cxnLst/>
            <a:rect r="r" b="b" t="t" l="l"/>
            <a:pathLst>
              <a:path h="2908274" w="2908274">
                <a:moveTo>
                  <a:pt x="0" y="0"/>
                </a:moveTo>
                <a:lnTo>
                  <a:pt x="2908274" y="0"/>
                </a:lnTo>
                <a:lnTo>
                  <a:pt x="2908274" y="2908274"/>
                </a:lnTo>
                <a:lnTo>
                  <a:pt x="0" y="29082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5786141" y="6110604"/>
            <a:ext cx="671571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674193" y="937321"/>
            <a:ext cx="14939613" cy="2622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82"/>
              </a:lnSpc>
              <a:spcBef>
                <a:spcPct val="0"/>
              </a:spcBef>
            </a:pPr>
            <a:r>
              <a:rPr lang="en-US" b="true" sz="14487" spc="-651">
                <a:solidFill>
                  <a:srgbClr val="FFFFFF"/>
                </a:solidFill>
                <a:latin typeface="Telegraf Ultra-Bold"/>
                <a:ea typeface="Telegraf Ultra-Bold"/>
                <a:cs typeface="Telegraf Ultra-Bold"/>
                <a:sym typeface="Telegraf Ultra-Bold"/>
              </a:rPr>
              <a:t>Agilis Licitações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05489" y="8994425"/>
            <a:ext cx="5475825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Maruan Biasi El Achkar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96029" y="9002119"/>
            <a:ext cx="1274721" cy="451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-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2196575" y="6438130"/>
            <a:ext cx="22681150" cy="591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55"/>
              </a:lnSpc>
            </a:pPr>
            <a:r>
              <a:rPr lang="en-US" b="true" sz="3799" spc="-170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Leitor de editais com Inteligência Artificial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1900857" y="3588761"/>
            <a:ext cx="22681150" cy="589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1"/>
              </a:lnSpc>
            </a:pPr>
            <a:r>
              <a:rPr lang="en-US" b="true" sz="4099" spc="-184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Ganhe tempo e oportunidades.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3986" y="801772"/>
            <a:ext cx="449429" cy="449429"/>
          </a:xfrm>
          <a:custGeom>
            <a:avLst/>
            <a:gdLst/>
            <a:ahLst/>
            <a:cxnLst/>
            <a:rect r="r" b="b" t="t" l="l"/>
            <a:pathLst>
              <a:path h="449429" w="449429">
                <a:moveTo>
                  <a:pt x="0" y="0"/>
                </a:moveTo>
                <a:lnTo>
                  <a:pt x="449428" y="0"/>
                </a:lnTo>
                <a:lnTo>
                  <a:pt x="449428" y="449429"/>
                </a:lnTo>
                <a:lnTo>
                  <a:pt x="0" y="4494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03986" y="2057400"/>
            <a:ext cx="8641761" cy="7499107"/>
            <a:chOff x="0" y="0"/>
            <a:chExt cx="2276019" cy="197507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76019" cy="1975074"/>
            </a:xfrm>
            <a:custGeom>
              <a:avLst/>
              <a:gdLst/>
              <a:ahLst/>
              <a:cxnLst/>
              <a:rect r="r" b="b" t="t" l="l"/>
              <a:pathLst>
                <a:path h="1975074" w="2276019">
                  <a:moveTo>
                    <a:pt x="50169" y="0"/>
                  </a:moveTo>
                  <a:lnTo>
                    <a:pt x="2225851" y="0"/>
                  </a:lnTo>
                  <a:cubicBezTo>
                    <a:pt x="2239156" y="0"/>
                    <a:pt x="2251917" y="5286"/>
                    <a:pt x="2261325" y="14694"/>
                  </a:cubicBezTo>
                  <a:cubicBezTo>
                    <a:pt x="2270734" y="24103"/>
                    <a:pt x="2276019" y="36863"/>
                    <a:pt x="2276019" y="50169"/>
                  </a:cubicBezTo>
                  <a:lnTo>
                    <a:pt x="2276019" y="1924905"/>
                  </a:lnTo>
                  <a:cubicBezTo>
                    <a:pt x="2276019" y="1952612"/>
                    <a:pt x="2253558" y="1975074"/>
                    <a:pt x="2225851" y="1975074"/>
                  </a:cubicBezTo>
                  <a:lnTo>
                    <a:pt x="50169" y="1975074"/>
                  </a:lnTo>
                  <a:cubicBezTo>
                    <a:pt x="36863" y="1975074"/>
                    <a:pt x="24103" y="1969788"/>
                    <a:pt x="14694" y="1960380"/>
                  </a:cubicBezTo>
                  <a:cubicBezTo>
                    <a:pt x="5286" y="1950971"/>
                    <a:pt x="0" y="1938210"/>
                    <a:pt x="0" y="1924905"/>
                  </a:cubicBezTo>
                  <a:lnTo>
                    <a:pt x="0" y="50169"/>
                  </a:lnTo>
                  <a:cubicBezTo>
                    <a:pt x="0" y="36863"/>
                    <a:pt x="5286" y="24103"/>
                    <a:pt x="14694" y="14694"/>
                  </a:cubicBezTo>
                  <a:cubicBezTo>
                    <a:pt x="24103" y="5286"/>
                    <a:pt x="36863" y="0"/>
                    <a:pt x="5016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2276019" cy="2041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975275" y="6825024"/>
            <a:ext cx="7524688" cy="2731483"/>
            <a:chOff x="0" y="0"/>
            <a:chExt cx="1981811" cy="71940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81811" cy="719403"/>
            </a:xfrm>
            <a:custGeom>
              <a:avLst/>
              <a:gdLst/>
              <a:ahLst/>
              <a:cxnLst/>
              <a:rect r="r" b="b" t="t" l="l"/>
              <a:pathLst>
                <a:path h="719403" w="1981811">
                  <a:moveTo>
                    <a:pt x="57617" y="0"/>
                  </a:moveTo>
                  <a:lnTo>
                    <a:pt x="1924194" y="0"/>
                  </a:lnTo>
                  <a:cubicBezTo>
                    <a:pt x="1939475" y="0"/>
                    <a:pt x="1954130" y="6070"/>
                    <a:pt x="1964935" y="16876"/>
                  </a:cubicBezTo>
                  <a:cubicBezTo>
                    <a:pt x="1975740" y="27681"/>
                    <a:pt x="1981811" y="42336"/>
                    <a:pt x="1981811" y="57617"/>
                  </a:cubicBezTo>
                  <a:lnTo>
                    <a:pt x="1981811" y="661786"/>
                  </a:lnTo>
                  <a:cubicBezTo>
                    <a:pt x="1981811" y="677067"/>
                    <a:pt x="1975740" y="691722"/>
                    <a:pt x="1964935" y="702528"/>
                  </a:cubicBezTo>
                  <a:cubicBezTo>
                    <a:pt x="1954130" y="713333"/>
                    <a:pt x="1939475" y="719403"/>
                    <a:pt x="1924194" y="719403"/>
                  </a:cubicBezTo>
                  <a:lnTo>
                    <a:pt x="57617" y="719403"/>
                  </a:lnTo>
                  <a:cubicBezTo>
                    <a:pt x="42336" y="719403"/>
                    <a:pt x="27681" y="713333"/>
                    <a:pt x="16876" y="702528"/>
                  </a:cubicBezTo>
                  <a:cubicBezTo>
                    <a:pt x="6070" y="691722"/>
                    <a:pt x="0" y="677067"/>
                    <a:pt x="0" y="661786"/>
                  </a:cubicBezTo>
                  <a:lnTo>
                    <a:pt x="0" y="57617"/>
                  </a:lnTo>
                  <a:cubicBezTo>
                    <a:pt x="0" y="42336"/>
                    <a:pt x="6070" y="27681"/>
                    <a:pt x="16876" y="16876"/>
                  </a:cubicBezTo>
                  <a:cubicBezTo>
                    <a:pt x="27681" y="6070"/>
                    <a:pt x="42336" y="0"/>
                    <a:pt x="5761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1981811" cy="7860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975275" y="2057400"/>
            <a:ext cx="7524688" cy="4166571"/>
            <a:chOff x="0" y="0"/>
            <a:chExt cx="1165771" cy="64551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65771" cy="645511"/>
            </a:xfrm>
            <a:custGeom>
              <a:avLst/>
              <a:gdLst/>
              <a:ahLst/>
              <a:cxnLst/>
              <a:rect r="r" b="b" t="t" l="l"/>
              <a:pathLst>
                <a:path h="645511" w="1165771">
                  <a:moveTo>
                    <a:pt x="57617" y="0"/>
                  </a:moveTo>
                  <a:lnTo>
                    <a:pt x="1108154" y="0"/>
                  </a:lnTo>
                  <a:cubicBezTo>
                    <a:pt x="1123435" y="0"/>
                    <a:pt x="1138090" y="6070"/>
                    <a:pt x="1148896" y="16876"/>
                  </a:cubicBezTo>
                  <a:cubicBezTo>
                    <a:pt x="1159701" y="27681"/>
                    <a:pt x="1165771" y="42336"/>
                    <a:pt x="1165771" y="57617"/>
                  </a:cubicBezTo>
                  <a:lnTo>
                    <a:pt x="1165771" y="587894"/>
                  </a:lnTo>
                  <a:cubicBezTo>
                    <a:pt x="1165771" y="603175"/>
                    <a:pt x="1159701" y="617830"/>
                    <a:pt x="1148896" y="628635"/>
                  </a:cubicBezTo>
                  <a:cubicBezTo>
                    <a:pt x="1138090" y="639441"/>
                    <a:pt x="1123435" y="645511"/>
                    <a:pt x="1108154" y="645511"/>
                  </a:cubicBezTo>
                  <a:lnTo>
                    <a:pt x="57617" y="645511"/>
                  </a:lnTo>
                  <a:cubicBezTo>
                    <a:pt x="42336" y="645511"/>
                    <a:pt x="27681" y="639441"/>
                    <a:pt x="16876" y="628635"/>
                  </a:cubicBezTo>
                  <a:cubicBezTo>
                    <a:pt x="6070" y="617830"/>
                    <a:pt x="0" y="603175"/>
                    <a:pt x="0" y="587894"/>
                  </a:cubicBezTo>
                  <a:lnTo>
                    <a:pt x="0" y="57617"/>
                  </a:lnTo>
                  <a:cubicBezTo>
                    <a:pt x="0" y="42336"/>
                    <a:pt x="6070" y="27681"/>
                    <a:pt x="16876" y="16876"/>
                  </a:cubicBezTo>
                  <a:cubicBezTo>
                    <a:pt x="27681" y="6070"/>
                    <a:pt x="42336" y="0"/>
                    <a:pt x="57617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2675" r="0" b="-12906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363845" y="768097"/>
            <a:ext cx="3551055" cy="445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1"/>
              </a:lnSpc>
              <a:spcBef>
                <a:spcPct val="0"/>
              </a:spcBef>
            </a:pPr>
            <a:r>
              <a:rPr lang="en-US" b="true" sz="2422" spc="-10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Maruan Biasi El Achkar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034325" y="841660"/>
            <a:ext cx="2224975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2/8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24599" y="4883150"/>
            <a:ext cx="7564874" cy="429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É um monte de documento, cheio de burocracia.</a:t>
            </a:r>
          </a:p>
          <a:p>
            <a:pPr algn="l">
              <a:lnSpc>
                <a:spcPts val="3399"/>
              </a:lnSpc>
            </a:pPr>
          </a:p>
          <a:p>
            <a:pPr algn="l">
              <a:lnSpc>
                <a:spcPts val="33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Tipo uma proposta de compra, feita pelos órgãos públicos.</a:t>
            </a:r>
          </a:p>
          <a:p>
            <a:pPr algn="l">
              <a:lnSpc>
                <a:spcPts val="3399"/>
              </a:lnSpc>
            </a:pPr>
          </a:p>
          <a:p>
            <a:pPr algn="l">
              <a:lnSpc>
                <a:spcPts val="33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Definem as regras e normas da compra.</a:t>
            </a:r>
          </a:p>
          <a:p>
            <a:pPr algn="l">
              <a:lnSpc>
                <a:spcPts val="3399"/>
              </a:lnSpc>
            </a:pPr>
          </a:p>
          <a:p>
            <a:pPr algn="l">
              <a:lnSpc>
                <a:spcPts val="33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Servem para comprar tudo, medicamentos, serviços, veículos.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384802" y="7300552"/>
            <a:ext cx="6874498" cy="1694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66"/>
              </a:lnSpc>
            </a:pPr>
            <a:r>
              <a:rPr lang="en-US" sz="4904" spc="-21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É assim que o Governo</a:t>
            </a:r>
          </a:p>
          <a:p>
            <a:pPr algn="l">
              <a:lnSpc>
                <a:spcPts val="6866"/>
              </a:lnSpc>
            </a:pPr>
            <a:r>
              <a:rPr lang="en-US" sz="4904" spc="-21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vai as compras!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24599" y="2444203"/>
            <a:ext cx="7719401" cy="2169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77"/>
              </a:lnSpc>
            </a:pPr>
            <a:r>
              <a:rPr lang="en-US" sz="7919" spc="-356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O que são</a:t>
            </a:r>
          </a:p>
          <a:p>
            <a:pPr algn="l">
              <a:lnSpc>
                <a:spcPts val="8077"/>
              </a:lnSpc>
            </a:pPr>
            <a:r>
              <a:rPr lang="en-US" sz="7919" spc="-356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licitações ?</a:t>
            </a:r>
          </a:p>
        </p:txBody>
      </p:sp>
      <p:sp>
        <p:nvSpPr>
          <p:cNvPr name="AutoShape 16" id="16"/>
          <p:cNvSpPr/>
          <p:nvPr/>
        </p:nvSpPr>
        <p:spPr>
          <a:xfrm>
            <a:off x="15758984" y="8817725"/>
            <a:ext cx="1094142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slow">
    <p:push dir="u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00921" y="1986280"/>
            <a:ext cx="10876417" cy="7467954"/>
            <a:chOff x="0" y="0"/>
            <a:chExt cx="2864571" cy="19668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64571" cy="1966869"/>
            </a:xfrm>
            <a:custGeom>
              <a:avLst/>
              <a:gdLst/>
              <a:ahLst/>
              <a:cxnLst/>
              <a:rect r="r" b="b" t="t" l="l"/>
              <a:pathLst>
                <a:path h="1966869" w="2864571">
                  <a:moveTo>
                    <a:pt x="39861" y="0"/>
                  </a:moveTo>
                  <a:lnTo>
                    <a:pt x="2824709" y="0"/>
                  </a:lnTo>
                  <a:cubicBezTo>
                    <a:pt x="2835281" y="0"/>
                    <a:pt x="2845420" y="4200"/>
                    <a:pt x="2852896" y="11675"/>
                  </a:cubicBezTo>
                  <a:cubicBezTo>
                    <a:pt x="2860371" y="19151"/>
                    <a:pt x="2864571" y="29289"/>
                    <a:pt x="2864571" y="39861"/>
                  </a:cubicBezTo>
                  <a:lnTo>
                    <a:pt x="2864571" y="1927007"/>
                  </a:lnTo>
                  <a:cubicBezTo>
                    <a:pt x="2864571" y="1949022"/>
                    <a:pt x="2846724" y="1966869"/>
                    <a:pt x="2824709" y="1966869"/>
                  </a:cubicBezTo>
                  <a:lnTo>
                    <a:pt x="39861" y="1966869"/>
                  </a:lnTo>
                  <a:cubicBezTo>
                    <a:pt x="17846" y="1966869"/>
                    <a:pt x="0" y="1949022"/>
                    <a:pt x="0" y="1927007"/>
                  </a:cubicBezTo>
                  <a:lnTo>
                    <a:pt x="0" y="39861"/>
                  </a:lnTo>
                  <a:cubicBezTo>
                    <a:pt x="0" y="17846"/>
                    <a:pt x="17846" y="0"/>
                    <a:pt x="3986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864571" cy="2033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03986" y="1986280"/>
            <a:ext cx="5264882" cy="7467954"/>
            <a:chOff x="0" y="0"/>
            <a:chExt cx="1386636" cy="196686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86636" cy="1966869"/>
            </a:xfrm>
            <a:custGeom>
              <a:avLst/>
              <a:gdLst/>
              <a:ahLst/>
              <a:cxnLst/>
              <a:rect r="r" b="b" t="t" l="l"/>
              <a:pathLst>
                <a:path h="1966869" w="1386636">
                  <a:moveTo>
                    <a:pt x="82347" y="0"/>
                  </a:moveTo>
                  <a:lnTo>
                    <a:pt x="1304289" y="0"/>
                  </a:lnTo>
                  <a:cubicBezTo>
                    <a:pt x="1349768" y="0"/>
                    <a:pt x="1386636" y="36868"/>
                    <a:pt x="1386636" y="82347"/>
                  </a:cubicBezTo>
                  <a:lnTo>
                    <a:pt x="1386636" y="1884521"/>
                  </a:lnTo>
                  <a:cubicBezTo>
                    <a:pt x="1386636" y="1906361"/>
                    <a:pt x="1377960" y="1927307"/>
                    <a:pt x="1362517" y="1942750"/>
                  </a:cubicBezTo>
                  <a:cubicBezTo>
                    <a:pt x="1347074" y="1958193"/>
                    <a:pt x="1326128" y="1966869"/>
                    <a:pt x="1304289" y="1966869"/>
                  </a:cubicBezTo>
                  <a:lnTo>
                    <a:pt x="82347" y="1966869"/>
                  </a:lnTo>
                  <a:cubicBezTo>
                    <a:pt x="60507" y="1966869"/>
                    <a:pt x="39562" y="1958193"/>
                    <a:pt x="24119" y="1942750"/>
                  </a:cubicBezTo>
                  <a:cubicBezTo>
                    <a:pt x="8676" y="1927307"/>
                    <a:pt x="0" y="1906361"/>
                    <a:pt x="0" y="1884521"/>
                  </a:cubicBezTo>
                  <a:lnTo>
                    <a:pt x="0" y="82347"/>
                  </a:lnTo>
                  <a:cubicBezTo>
                    <a:pt x="0" y="60507"/>
                    <a:pt x="8676" y="39562"/>
                    <a:pt x="24119" y="24119"/>
                  </a:cubicBezTo>
                  <a:cubicBezTo>
                    <a:pt x="39562" y="8676"/>
                    <a:pt x="60507" y="0"/>
                    <a:pt x="8234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386636" cy="2033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004417" y="5720257"/>
            <a:ext cx="2831507" cy="2831507"/>
          </a:xfrm>
          <a:custGeom>
            <a:avLst/>
            <a:gdLst/>
            <a:ahLst/>
            <a:cxnLst/>
            <a:rect r="r" b="b" t="t" l="l"/>
            <a:pathLst>
              <a:path h="2831507" w="2831507">
                <a:moveTo>
                  <a:pt x="0" y="0"/>
                </a:moveTo>
                <a:lnTo>
                  <a:pt x="2831507" y="0"/>
                </a:lnTo>
                <a:lnTo>
                  <a:pt x="2831507" y="2831507"/>
                </a:lnTo>
                <a:lnTo>
                  <a:pt x="0" y="2831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655160" y="6897933"/>
            <a:ext cx="8967939" cy="2149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3432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Editais podem totalizar mais de 1000 páginas.</a:t>
            </a:r>
          </a:p>
          <a:p>
            <a:pPr algn="just">
              <a:lnSpc>
                <a:spcPts val="3432"/>
              </a:lnSpc>
            </a:pPr>
          </a:p>
          <a:p>
            <a:pPr algn="just" marL="518160" indent="-259080" lvl="1">
              <a:lnSpc>
                <a:spcPts val="3432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Padrões nunca são seguidos.</a:t>
            </a:r>
          </a:p>
          <a:p>
            <a:pPr algn="just">
              <a:lnSpc>
                <a:spcPts val="3432"/>
              </a:lnSpc>
            </a:pPr>
          </a:p>
          <a:p>
            <a:pPr algn="l" marL="518160" indent="-259080" lvl="1">
              <a:lnSpc>
                <a:spcPts val="3432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É</a:t>
            </a: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preciso de interpretar o que está escrito.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5276" y="2745643"/>
            <a:ext cx="5609791" cy="208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4566" indent="-432283" lvl="1">
              <a:lnSpc>
                <a:spcPts val="5606"/>
              </a:lnSpc>
              <a:buFont typeface="Arial"/>
              <a:buChar char="•"/>
            </a:pPr>
            <a:r>
              <a:rPr lang="en-US" sz="4004" spc="-17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Vários documentos</a:t>
            </a:r>
          </a:p>
          <a:p>
            <a:pPr algn="just" marL="864566" indent="-432283" lvl="1">
              <a:lnSpc>
                <a:spcPts val="5606"/>
              </a:lnSpc>
              <a:buFont typeface="Arial"/>
              <a:buChar char="•"/>
            </a:pPr>
            <a:r>
              <a:rPr lang="en-US" sz="4004" spc="-17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Textos longos</a:t>
            </a:r>
          </a:p>
          <a:p>
            <a:pPr algn="just" marL="864566" indent="-432283" lvl="1">
              <a:lnSpc>
                <a:spcPts val="5606"/>
              </a:lnSpc>
              <a:buFont typeface="Arial"/>
              <a:buChar char="•"/>
            </a:pPr>
            <a:r>
              <a:rPr lang="en-US" sz="4004" spc="-17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Sem padrões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655160" y="2547635"/>
            <a:ext cx="9315752" cy="1887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37"/>
              </a:lnSpc>
            </a:pPr>
            <a:r>
              <a:rPr lang="en-US" sz="12977" spc="-583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PROBLEMA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655160" y="4334800"/>
            <a:ext cx="9315752" cy="1037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8"/>
              </a:lnSpc>
            </a:pPr>
            <a:r>
              <a:rPr lang="en-US" sz="7067" spc="-318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Nada é padronizado,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803986" y="801772"/>
            <a:ext cx="449429" cy="449429"/>
          </a:xfrm>
          <a:custGeom>
            <a:avLst/>
            <a:gdLst/>
            <a:ahLst/>
            <a:cxnLst/>
            <a:rect r="r" b="b" t="t" l="l"/>
            <a:pathLst>
              <a:path h="449429" w="449429">
                <a:moveTo>
                  <a:pt x="0" y="0"/>
                </a:moveTo>
                <a:lnTo>
                  <a:pt x="449428" y="0"/>
                </a:lnTo>
                <a:lnTo>
                  <a:pt x="449428" y="449429"/>
                </a:lnTo>
                <a:lnTo>
                  <a:pt x="0" y="4494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363845" y="768097"/>
            <a:ext cx="3551055" cy="445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1"/>
              </a:lnSpc>
              <a:spcBef>
                <a:spcPct val="0"/>
              </a:spcBef>
            </a:pPr>
            <a:r>
              <a:rPr lang="en-US" b="true" sz="2422" spc="-10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Maruan Biasi El Achkar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034325" y="841660"/>
            <a:ext cx="2224975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3/8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655160" y="5410758"/>
            <a:ext cx="9315752" cy="1037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8"/>
              </a:lnSpc>
            </a:pPr>
            <a:r>
              <a:rPr lang="en-US" sz="7067" spc="-318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Tudo demora.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20398" y="1894724"/>
            <a:ext cx="8875194" cy="7599868"/>
            <a:chOff x="0" y="0"/>
            <a:chExt cx="1375000" cy="11774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5000" cy="1177418"/>
            </a:xfrm>
            <a:custGeom>
              <a:avLst/>
              <a:gdLst/>
              <a:ahLst/>
              <a:cxnLst/>
              <a:rect r="r" b="b" t="t" l="l"/>
              <a:pathLst>
                <a:path h="1177418" w="1375000">
                  <a:moveTo>
                    <a:pt x="48849" y="0"/>
                  </a:moveTo>
                  <a:lnTo>
                    <a:pt x="1326150" y="0"/>
                  </a:lnTo>
                  <a:cubicBezTo>
                    <a:pt x="1353129" y="0"/>
                    <a:pt x="1375000" y="21871"/>
                    <a:pt x="1375000" y="48849"/>
                  </a:cubicBezTo>
                  <a:lnTo>
                    <a:pt x="1375000" y="1128569"/>
                  </a:lnTo>
                  <a:cubicBezTo>
                    <a:pt x="1375000" y="1155548"/>
                    <a:pt x="1353129" y="1177418"/>
                    <a:pt x="1326150" y="1177418"/>
                  </a:cubicBezTo>
                  <a:lnTo>
                    <a:pt x="48849" y="1177418"/>
                  </a:lnTo>
                  <a:cubicBezTo>
                    <a:pt x="21871" y="1177418"/>
                    <a:pt x="0" y="1155548"/>
                    <a:pt x="0" y="1128569"/>
                  </a:cubicBezTo>
                  <a:lnTo>
                    <a:pt x="0" y="48849"/>
                  </a:lnTo>
                  <a:cubicBezTo>
                    <a:pt x="0" y="21871"/>
                    <a:pt x="21871" y="0"/>
                    <a:pt x="48849" y="0"/>
                  </a:cubicBezTo>
                  <a:close/>
                </a:path>
              </a:pathLst>
            </a:custGeom>
            <a:blipFill>
              <a:blip r:embed="rId2"/>
              <a:stretch>
                <a:fillRect l="-16048" t="0" r="-1569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803986" y="1894724"/>
            <a:ext cx="7145508" cy="3799934"/>
            <a:chOff x="0" y="0"/>
            <a:chExt cx="1881944" cy="100080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1944" cy="1000806"/>
            </a:xfrm>
            <a:custGeom>
              <a:avLst/>
              <a:gdLst/>
              <a:ahLst/>
              <a:cxnLst/>
              <a:rect r="r" b="b" t="t" l="l"/>
              <a:pathLst>
                <a:path h="1000806" w="1881944">
                  <a:moveTo>
                    <a:pt x="60674" y="0"/>
                  </a:moveTo>
                  <a:lnTo>
                    <a:pt x="1821270" y="0"/>
                  </a:lnTo>
                  <a:cubicBezTo>
                    <a:pt x="1854780" y="0"/>
                    <a:pt x="1881944" y="27165"/>
                    <a:pt x="1881944" y="60674"/>
                  </a:cubicBezTo>
                  <a:lnTo>
                    <a:pt x="1881944" y="940132"/>
                  </a:lnTo>
                  <a:cubicBezTo>
                    <a:pt x="1881944" y="956223"/>
                    <a:pt x="1875552" y="971656"/>
                    <a:pt x="1864173" y="983035"/>
                  </a:cubicBezTo>
                  <a:cubicBezTo>
                    <a:pt x="1852795" y="994413"/>
                    <a:pt x="1837362" y="1000806"/>
                    <a:pt x="1821270" y="1000806"/>
                  </a:cubicBezTo>
                  <a:lnTo>
                    <a:pt x="60674" y="1000806"/>
                  </a:lnTo>
                  <a:cubicBezTo>
                    <a:pt x="27165" y="1000806"/>
                    <a:pt x="0" y="973641"/>
                    <a:pt x="0" y="940132"/>
                  </a:cubicBezTo>
                  <a:lnTo>
                    <a:pt x="0" y="60674"/>
                  </a:lnTo>
                  <a:cubicBezTo>
                    <a:pt x="0" y="27165"/>
                    <a:pt x="27165" y="0"/>
                    <a:pt x="606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1881944" cy="10674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03986" y="6312965"/>
            <a:ext cx="7145508" cy="3181626"/>
            <a:chOff x="0" y="0"/>
            <a:chExt cx="1881944" cy="83795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81944" cy="837959"/>
            </a:xfrm>
            <a:custGeom>
              <a:avLst/>
              <a:gdLst/>
              <a:ahLst/>
              <a:cxnLst/>
              <a:rect r="r" b="b" t="t" l="l"/>
              <a:pathLst>
                <a:path h="837959" w="1881944">
                  <a:moveTo>
                    <a:pt x="60674" y="0"/>
                  </a:moveTo>
                  <a:lnTo>
                    <a:pt x="1821270" y="0"/>
                  </a:lnTo>
                  <a:cubicBezTo>
                    <a:pt x="1854780" y="0"/>
                    <a:pt x="1881944" y="27165"/>
                    <a:pt x="1881944" y="60674"/>
                  </a:cubicBezTo>
                  <a:lnTo>
                    <a:pt x="1881944" y="777285"/>
                  </a:lnTo>
                  <a:cubicBezTo>
                    <a:pt x="1881944" y="810795"/>
                    <a:pt x="1854780" y="837959"/>
                    <a:pt x="1821270" y="837959"/>
                  </a:cubicBezTo>
                  <a:lnTo>
                    <a:pt x="60674" y="837959"/>
                  </a:lnTo>
                  <a:cubicBezTo>
                    <a:pt x="27165" y="837959"/>
                    <a:pt x="0" y="810795"/>
                    <a:pt x="0" y="777285"/>
                  </a:cubicBezTo>
                  <a:lnTo>
                    <a:pt x="0" y="60674"/>
                  </a:lnTo>
                  <a:cubicBezTo>
                    <a:pt x="0" y="27165"/>
                    <a:pt x="27165" y="0"/>
                    <a:pt x="606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1881944" cy="9046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6040959" y="4043699"/>
            <a:ext cx="1328420" cy="1328420"/>
          </a:xfrm>
          <a:custGeom>
            <a:avLst/>
            <a:gdLst/>
            <a:ahLst/>
            <a:cxnLst/>
            <a:rect r="r" b="b" t="t" l="l"/>
            <a:pathLst>
              <a:path h="1328420" w="1328420">
                <a:moveTo>
                  <a:pt x="0" y="0"/>
                </a:moveTo>
                <a:lnTo>
                  <a:pt x="1328419" y="0"/>
                </a:lnTo>
                <a:lnTo>
                  <a:pt x="1328419" y="1328419"/>
                </a:lnTo>
                <a:lnTo>
                  <a:pt x="0" y="13284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03986" y="801772"/>
            <a:ext cx="449429" cy="449429"/>
          </a:xfrm>
          <a:custGeom>
            <a:avLst/>
            <a:gdLst/>
            <a:ahLst/>
            <a:cxnLst/>
            <a:rect r="r" b="b" t="t" l="l"/>
            <a:pathLst>
              <a:path h="449429" w="449429">
                <a:moveTo>
                  <a:pt x="0" y="0"/>
                </a:moveTo>
                <a:lnTo>
                  <a:pt x="449428" y="0"/>
                </a:lnTo>
                <a:lnTo>
                  <a:pt x="449428" y="449429"/>
                </a:lnTo>
                <a:lnTo>
                  <a:pt x="0" y="4494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8620398" y="1894724"/>
            <a:ext cx="8875194" cy="7599868"/>
            <a:chOff x="0" y="0"/>
            <a:chExt cx="2337500" cy="200161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337500" cy="2001611"/>
            </a:xfrm>
            <a:custGeom>
              <a:avLst/>
              <a:gdLst/>
              <a:ahLst/>
              <a:cxnLst/>
              <a:rect r="r" b="b" t="t" l="l"/>
              <a:pathLst>
                <a:path h="2001611" w="2337500">
                  <a:moveTo>
                    <a:pt x="48849" y="0"/>
                  </a:moveTo>
                  <a:lnTo>
                    <a:pt x="2288650" y="0"/>
                  </a:lnTo>
                  <a:cubicBezTo>
                    <a:pt x="2315629" y="0"/>
                    <a:pt x="2337500" y="21871"/>
                    <a:pt x="2337500" y="48849"/>
                  </a:cubicBezTo>
                  <a:lnTo>
                    <a:pt x="2337500" y="1952762"/>
                  </a:lnTo>
                  <a:cubicBezTo>
                    <a:pt x="2337500" y="1979741"/>
                    <a:pt x="2315629" y="2001611"/>
                    <a:pt x="2288650" y="2001611"/>
                  </a:cubicBezTo>
                  <a:lnTo>
                    <a:pt x="48849" y="2001611"/>
                  </a:lnTo>
                  <a:cubicBezTo>
                    <a:pt x="21871" y="2001611"/>
                    <a:pt x="0" y="1979741"/>
                    <a:pt x="0" y="1952762"/>
                  </a:cubicBezTo>
                  <a:lnTo>
                    <a:pt x="0" y="48849"/>
                  </a:lnTo>
                  <a:cubicBezTo>
                    <a:pt x="0" y="21871"/>
                    <a:pt x="21871" y="0"/>
                    <a:pt x="4884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2000"/>
                  </a:srgbClr>
                </a:gs>
                <a:gs pos="50000">
                  <a:srgbClr val="EB0000">
                    <a:alpha val="12000"/>
                  </a:srgbClr>
                </a:gs>
                <a:gs pos="100000">
                  <a:srgbClr val="A000EB">
                    <a:alpha val="12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66675"/>
              <a:ext cx="2337500" cy="20682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967427" y="6581391"/>
            <a:ext cx="6982067" cy="2625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294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Vários algoritmos</a:t>
            </a:r>
          </a:p>
          <a:p>
            <a:pPr algn="just">
              <a:lnSpc>
                <a:spcPts val="2949"/>
              </a:lnSpc>
            </a:pPr>
          </a:p>
          <a:p>
            <a:pPr algn="just" marL="539749" indent="-269875" lvl="1">
              <a:lnSpc>
                <a:spcPts val="294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Inteligência Artificial</a:t>
            </a:r>
          </a:p>
          <a:p>
            <a:pPr algn="just">
              <a:lnSpc>
                <a:spcPts val="2949"/>
              </a:lnSpc>
            </a:pPr>
          </a:p>
          <a:p>
            <a:pPr algn="just" marL="539749" indent="-269875" lvl="1">
              <a:lnSpc>
                <a:spcPts val="294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</a:t>
            </a: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terpretação de linguagem jurídica</a:t>
            </a:r>
          </a:p>
          <a:p>
            <a:pPr algn="just">
              <a:lnSpc>
                <a:spcPts val="2949"/>
              </a:lnSpc>
            </a:pPr>
          </a:p>
          <a:p>
            <a:pPr algn="just" marL="539749" indent="-269875" lvl="1">
              <a:lnSpc>
                <a:spcPts val="294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Velocidade EXTREMA.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45127" y="2280035"/>
            <a:ext cx="6463225" cy="1514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12"/>
              </a:lnSpc>
            </a:pPr>
            <a:r>
              <a:rPr lang="en-US" sz="10404" spc="-468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SOLUÇÃO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65754" y="3629361"/>
            <a:ext cx="3162069" cy="1742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1"/>
              </a:lnSpc>
            </a:pPr>
            <a:r>
              <a:rPr lang="en-US" sz="4354" spc="-195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com Machine Learning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63845" y="768097"/>
            <a:ext cx="3551055" cy="445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1"/>
              </a:lnSpc>
              <a:spcBef>
                <a:spcPct val="0"/>
              </a:spcBef>
            </a:pPr>
            <a:r>
              <a:rPr lang="en-US" b="true" sz="2422" spc="-10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Maruan Biasi El Achkar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034325" y="841660"/>
            <a:ext cx="2224975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4/8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882224" y="1877565"/>
            <a:ext cx="6758240" cy="7599836"/>
            <a:chOff x="0" y="0"/>
            <a:chExt cx="1779948" cy="20016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79948" cy="2001603"/>
            </a:xfrm>
            <a:custGeom>
              <a:avLst/>
              <a:gdLst/>
              <a:ahLst/>
              <a:cxnLst/>
              <a:rect r="r" b="b" t="t" l="l"/>
              <a:pathLst>
                <a:path h="2001603" w="1779948">
                  <a:moveTo>
                    <a:pt x="48113" y="0"/>
                  </a:moveTo>
                  <a:lnTo>
                    <a:pt x="1731835" y="0"/>
                  </a:lnTo>
                  <a:cubicBezTo>
                    <a:pt x="1744595" y="0"/>
                    <a:pt x="1756833" y="5069"/>
                    <a:pt x="1765856" y="14092"/>
                  </a:cubicBezTo>
                  <a:cubicBezTo>
                    <a:pt x="1774879" y="23115"/>
                    <a:pt x="1779948" y="35353"/>
                    <a:pt x="1779948" y="48113"/>
                  </a:cubicBezTo>
                  <a:lnTo>
                    <a:pt x="1779948" y="1953490"/>
                  </a:lnTo>
                  <a:cubicBezTo>
                    <a:pt x="1779948" y="1980062"/>
                    <a:pt x="1758407" y="2001603"/>
                    <a:pt x="1731835" y="2001603"/>
                  </a:cubicBezTo>
                  <a:lnTo>
                    <a:pt x="48113" y="2001603"/>
                  </a:lnTo>
                  <a:cubicBezTo>
                    <a:pt x="21541" y="2001603"/>
                    <a:pt x="0" y="1980062"/>
                    <a:pt x="0" y="1953490"/>
                  </a:cubicBezTo>
                  <a:lnTo>
                    <a:pt x="0" y="48113"/>
                  </a:lnTo>
                  <a:cubicBezTo>
                    <a:pt x="0" y="21541"/>
                    <a:pt x="21541" y="0"/>
                    <a:pt x="4811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779948" cy="2068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56840" y="1756054"/>
            <a:ext cx="7896795" cy="4028548"/>
            <a:chOff x="0" y="0"/>
            <a:chExt cx="2079814" cy="10610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79814" cy="1061017"/>
            </a:xfrm>
            <a:custGeom>
              <a:avLst/>
              <a:gdLst/>
              <a:ahLst/>
              <a:cxnLst/>
              <a:rect r="r" b="b" t="t" l="l"/>
              <a:pathLst>
                <a:path h="1061017" w="2079814">
                  <a:moveTo>
                    <a:pt x="54902" y="0"/>
                  </a:moveTo>
                  <a:lnTo>
                    <a:pt x="2024913" y="0"/>
                  </a:lnTo>
                  <a:cubicBezTo>
                    <a:pt x="2039473" y="0"/>
                    <a:pt x="2053438" y="5784"/>
                    <a:pt x="2063734" y="16080"/>
                  </a:cubicBezTo>
                  <a:cubicBezTo>
                    <a:pt x="2074030" y="26376"/>
                    <a:pt x="2079814" y="40341"/>
                    <a:pt x="2079814" y="54902"/>
                  </a:cubicBezTo>
                  <a:lnTo>
                    <a:pt x="2079814" y="1006115"/>
                  </a:lnTo>
                  <a:cubicBezTo>
                    <a:pt x="2079814" y="1036436"/>
                    <a:pt x="2055234" y="1061017"/>
                    <a:pt x="2024913" y="1061017"/>
                  </a:cubicBezTo>
                  <a:lnTo>
                    <a:pt x="54902" y="1061017"/>
                  </a:lnTo>
                  <a:cubicBezTo>
                    <a:pt x="24580" y="1061017"/>
                    <a:pt x="0" y="1036436"/>
                    <a:pt x="0" y="1006115"/>
                  </a:cubicBezTo>
                  <a:lnTo>
                    <a:pt x="0" y="54902"/>
                  </a:lnTo>
                  <a:cubicBezTo>
                    <a:pt x="0" y="40341"/>
                    <a:pt x="5784" y="26376"/>
                    <a:pt x="16080" y="16080"/>
                  </a:cubicBezTo>
                  <a:cubicBezTo>
                    <a:pt x="26376" y="5784"/>
                    <a:pt x="40341" y="0"/>
                    <a:pt x="549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2079814" cy="11276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56840" y="6327527"/>
            <a:ext cx="7896795" cy="3149874"/>
            <a:chOff x="0" y="0"/>
            <a:chExt cx="2079814" cy="82959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79814" cy="829596"/>
            </a:xfrm>
            <a:custGeom>
              <a:avLst/>
              <a:gdLst/>
              <a:ahLst/>
              <a:cxnLst/>
              <a:rect r="r" b="b" t="t" l="l"/>
              <a:pathLst>
                <a:path h="829596" w="2079814">
                  <a:moveTo>
                    <a:pt x="54902" y="0"/>
                  </a:moveTo>
                  <a:lnTo>
                    <a:pt x="2024913" y="0"/>
                  </a:lnTo>
                  <a:cubicBezTo>
                    <a:pt x="2039473" y="0"/>
                    <a:pt x="2053438" y="5784"/>
                    <a:pt x="2063734" y="16080"/>
                  </a:cubicBezTo>
                  <a:cubicBezTo>
                    <a:pt x="2074030" y="26376"/>
                    <a:pt x="2079814" y="40341"/>
                    <a:pt x="2079814" y="54902"/>
                  </a:cubicBezTo>
                  <a:lnTo>
                    <a:pt x="2079814" y="774695"/>
                  </a:lnTo>
                  <a:cubicBezTo>
                    <a:pt x="2079814" y="805016"/>
                    <a:pt x="2055234" y="829596"/>
                    <a:pt x="2024913" y="829596"/>
                  </a:cubicBezTo>
                  <a:lnTo>
                    <a:pt x="54902" y="829596"/>
                  </a:lnTo>
                  <a:cubicBezTo>
                    <a:pt x="40341" y="829596"/>
                    <a:pt x="26376" y="823812"/>
                    <a:pt x="16080" y="813516"/>
                  </a:cubicBezTo>
                  <a:cubicBezTo>
                    <a:pt x="5784" y="803220"/>
                    <a:pt x="0" y="789256"/>
                    <a:pt x="0" y="774695"/>
                  </a:cubicBezTo>
                  <a:lnTo>
                    <a:pt x="0" y="54902"/>
                  </a:lnTo>
                  <a:cubicBezTo>
                    <a:pt x="0" y="40341"/>
                    <a:pt x="5784" y="26376"/>
                    <a:pt x="16080" y="16080"/>
                  </a:cubicBezTo>
                  <a:cubicBezTo>
                    <a:pt x="26376" y="5784"/>
                    <a:pt x="40341" y="0"/>
                    <a:pt x="5490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2079814" cy="896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803986" y="801772"/>
            <a:ext cx="449429" cy="449429"/>
          </a:xfrm>
          <a:custGeom>
            <a:avLst/>
            <a:gdLst/>
            <a:ahLst/>
            <a:cxnLst/>
            <a:rect r="r" b="b" t="t" l="l"/>
            <a:pathLst>
              <a:path h="449429" w="449429">
                <a:moveTo>
                  <a:pt x="0" y="0"/>
                </a:moveTo>
                <a:lnTo>
                  <a:pt x="449428" y="0"/>
                </a:lnTo>
                <a:lnTo>
                  <a:pt x="449428" y="449429"/>
                </a:lnTo>
                <a:lnTo>
                  <a:pt x="0" y="4494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512208" y="8441055"/>
            <a:ext cx="705375" cy="705375"/>
          </a:xfrm>
          <a:custGeom>
            <a:avLst/>
            <a:gdLst/>
            <a:ahLst/>
            <a:cxnLst/>
            <a:rect r="r" b="b" t="t" l="l"/>
            <a:pathLst>
              <a:path h="705375" w="705375">
                <a:moveTo>
                  <a:pt x="0" y="0"/>
                </a:moveTo>
                <a:lnTo>
                  <a:pt x="705375" y="0"/>
                </a:lnTo>
                <a:lnTo>
                  <a:pt x="705375" y="705375"/>
                </a:lnTo>
                <a:lnTo>
                  <a:pt x="0" y="7053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582135" y="8441055"/>
            <a:ext cx="705375" cy="705375"/>
          </a:xfrm>
          <a:custGeom>
            <a:avLst/>
            <a:gdLst/>
            <a:ahLst/>
            <a:cxnLst/>
            <a:rect r="r" b="b" t="t" l="l"/>
            <a:pathLst>
              <a:path h="705375" w="705375">
                <a:moveTo>
                  <a:pt x="0" y="0"/>
                </a:moveTo>
                <a:lnTo>
                  <a:pt x="705375" y="0"/>
                </a:lnTo>
                <a:lnTo>
                  <a:pt x="705375" y="705375"/>
                </a:lnTo>
                <a:lnTo>
                  <a:pt x="0" y="7053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480340" y="2597801"/>
            <a:ext cx="5562008" cy="5090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 governo é o maior comprador do país.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São quase </a:t>
            </a:r>
            <a:r>
              <a:rPr lang="en-US" sz="24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R$ 1.000.000.000.000,00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disponíveis todos os anos para aqueles que sabem ler editais.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Quase 100.000 novas licitações abertas por mês.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Milhões de páginas,</a:t>
            </a:r>
          </a:p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BILHÕES de reais a serem ganhos.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27109" y="6652260"/>
            <a:ext cx="6119287" cy="363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180"/>
              </a:lnSpc>
            </a:pPr>
            <a:r>
              <a:rPr lang="en-US" b="true" sz="9000" spc="-405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Mercado Gigantesco</a:t>
            </a:r>
          </a:p>
          <a:p>
            <a:pPr algn="just">
              <a:lnSpc>
                <a:spcPts val="9180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953066" y="1915433"/>
            <a:ext cx="7400569" cy="4568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7"/>
              </a:lnSpc>
            </a:pPr>
            <a:r>
              <a:rPr lang="en-US" sz="6497" spc="-28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Mais de </a:t>
            </a:r>
            <a:r>
              <a:rPr lang="en-US" sz="6497" spc="-285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R$ 900 bilhões</a:t>
            </a:r>
            <a:r>
              <a:rPr lang="en-US" sz="6497" spc="-28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serão gastos em 2025.</a:t>
            </a:r>
          </a:p>
          <a:p>
            <a:pPr algn="l">
              <a:lnSpc>
                <a:spcPts val="9097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363845" y="768097"/>
            <a:ext cx="3551055" cy="445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1"/>
              </a:lnSpc>
              <a:spcBef>
                <a:spcPct val="0"/>
              </a:spcBef>
            </a:pPr>
            <a:r>
              <a:rPr lang="en-US" b="true" sz="2422" spc="-10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Maruan Biasi El Achkar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034325" y="841660"/>
            <a:ext cx="2224975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5/8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3373693" y="8441055"/>
            <a:ext cx="705375" cy="705375"/>
          </a:xfrm>
          <a:custGeom>
            <a:avLst/>
            <a:gdLst/>
            <a:ahLst/>
            <a:cxnLst/>
            <a:rect r="r" b="b" t="t" l="l"/>
            <a:pathLst>
              <a:path h="705375" w="705375">
                <a:moveTo>
                  <a:pt x="0" y="0"/>
                </a:moveTo>
                <a:lnTo>
                  <a:pt x="705375" y="0"/>
                </a:lnTo>
                <a:lnTo>
                  <a:pt x="705375" y="705375"/>
                </a:lnTo>
                <a:lnTo>
                  <a:pt x="0" y="7053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2443620" y="8441055"/>
            <a:ext cx="705375" cy="705375"/>
          </a:xfrm>
          <a:custGeom>
            <a:avLst/>
            <a:gdLst/>
            <a:ahLst/>
            <a:cxnLst/>
            <a:rect r="r" b="b" t="t" l="l"/>
            <a:pathLst>
              <a:path h="705375" w="705375">
                <a:moveTo>
                  <a:pt x="0" y="0"/>
                </a:moveTo>
                <a:lnTo>
                  <a:pt x="705375" y="0"/>
                </a:lnTo>
                <a:lnTo>
                  <a:pt x="705375" y="705375"/>
                </a:lnTo>
                <a:lnTo>
                  <a:pt x="0" y="7053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5235178" y="8441055"/>
            <a:ext cx="705375" cy="705375"/>
          </a:xfrm>
          <a:custGeom>
            <a:avLst/>
            <a:gdLst/>
            <a:ahLst/>
            <a:cxnLst/>
            <a:rect r="r" b="b" t="t" l="l"/>
            <a:pathLst>
              <a:path h="705375" w="705375">
                <a:moveTo>
                  <a:pt x="0" y="0"/>
                </a:moveTo>
                <a:lnTo>
                  <a:pt x="705375" y="0"/>
                </a:lnTo>
                <a:lnTo>
                  <a:pt x="705375" y="705375"/>
                </a:lnTo>
                <a:lnTo>
                  <a:pt x="0" y="7053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4305105" y="8441055"/>
            <a:ext cx="705375" cy="705375"/>
          </a:xfrm>
          <a:custGeom>
            <a:avLst/>
            <a:gdLst/>
            <a:ahLst/>
            <a:cxnLst/>
            <a:rect r="r" b="b" t="t" l="l"/>
            <a:pathLst>
              <a:path h="705375" w="705375">
                <a:moveTo>
                  <a:pt x="0" y="0"/>
                </a:moveTo>
                <a:lnTo>
                  <a:pt x="705375" y="0"/>
                </a:lnTo>
                <a:lnTo>
                  <a:pt x="705375" y="705375"/>
                </a:lnTo>
                <a:lnTo>
                  <a:pt x="0" y="7053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23" id="23"/>
          <p:cNvSpPr/>
          <p:nvPr/>
        </p:nvSpPr>
        <p:spPr>
          <a:xfrm flipV="true">
            <a:off x="10323192" y="8064826"/>
            <a:ext cx="5823621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356028"/>
            <a:ext cx="6920793" cy="3265935"/>
            <a:chOff x="0" y="0"/>
            <a:chExt cx="1822760" cy="8601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2760" cy="860164"/>
            </a:xfrm>
            <a:custGeom>
              <a:avLst/>
              <a:gdLst/>
              <a:ahLst/>
              <a:cxnLst/>
              <a:rect r="r" b="b" t="t" l="l"/>
              <a:pathLst>
                <a:path h="860164" w="1822760">
                  <a:moveTo>
                    <a:pt x="62644" y="0"/>
                  </a:moveTo>
                  <a:lnTo>
                    <a:pt x="1760116" y="0"/>
                  </a:lnTo>
                  <a:cubicBezTo>
                    <a:pt x="1776731" y="0"/>
                    <a:pt x="1792664" y="6600"/>
                    <a:pt x="1804412" y="18348"/>
                  </a:cubicBezTo>
                  <a:cubicBezTo>
                    <a:pt x="1816160" y="30096"/>
                    <a:pt x="1822760" y="46030"/>
                    <a:pt x="1822760" y="62644"/>
                  </a:cubicBezTo>
                  <a:lnTo>
                    <a:pt x="1822760" y="797520"/>
                  </a:lnTo>
                  <a:cubicBezTo>
                    <a:pt x="1822760" y="814134"/>
                    <a:pt x="1816160" y="830068"/>
                    <a:pt x="1804412" y="841816"/>
                  </a:cubicBezTo>
                  <a:cubicBezTo>
                    <a:pt x="1792664" y="853564"/>
                    <a:pt x="1776731" y="860164"/>
                    <a:pt x="1760116" y="860164"/>
                  </a:cubicBezTo>
                  <a:lnTo>
                    <a:pt x="62644" y="860164"/>
                  </a:lnTo>
                  <a:cubicBezTo>
                    <a:pt x="46030" y="860164"/>
                    <a:pt x="30096" y="853564"/>
                    <a:pt x="18348" y="841816"/>
                  </a:cubicBezTo>
                  <a:cubicBezTo>
                    <a:pt x="6600" y="830068"/>
                    <a:pt x="0" y="814134"/>
                    <a:pt x="0" y="797520"/>
                  </a:cubicBezTo>
                  <a:lnTo>
                    <a:pt x="0" y="62644"/>
                  </a:lnTo>
                  <a:cubicBezTo>
                    <a:pt x="0" y="46030"/>
                    <a:pt x="6600" y="30096"/>
                    <a:pt x="18348" y="18348"/>
                  </a:cubicBezTo>
                  <a:cubicBezTo>
                    <a:pt x="30096" y="6600"/>
                    <a:pt x="46030" y="0"/>
                    <a:pt x="6264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822760" cy="9268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661704" y="6356028"/>
            <a:ext cx="8825903" cy="3265935"/>
            <a:chOff x="0" y="0"/>
            <a:chExt cx="2324518" cy="86016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24518" cy="860164"/>
            </a:xfrm>
            <a:custGeom>
              <a:avLst/>
              <a:gdLst/>
              <a:ahLst/>
              <a:cxnLst/>
              <a:rect r="r" b="b" t="t" l="l"/>
              <a:pathLst>
                <a:path h="860164" w="2324518">
                  <a:moveTo>
                    <a:pt x="36842" y="0"/>
                  </a:moveTo>
                  <a:lnTo>
                    <a:pt x="2287676" y="0"/>
                  </a:lnTo>
                  <a:cubicBezTo>
                    <a:pt x="2308023" y="0"/>
                    <a:pt x="2324518" y="16495"/>
                    <a:pt x="2324518" y="36842"/>
                  </a:cubicBezTo>
                  <a:lnTo>
                    <a:pt x="2324518" y="823322"/>
                  </a:lnTo>
                  <a:cubicBezTo>
                    <a:pt x="2324518" y="843670"/>
                    <a:pt x="2308023" y="860164"/>
                    <a:pt x="2287676" y="860164"/>
                  </a:cubicBezTo>
                  <a:lnTo>
                    <a:pt x="36842" y="860164"/>
                  </a:lnTo>
                  <a:cubicBezTo>
                    <a:pt x="16495" y="860164"/>
                    <a:pt x="0" y="843670"/>
                    <a:pt x="0" y="823322"/>
                  </a:cubicBezTo>
                  <a:lnTo>
                    <a:pt x="0" y="36842"/>
                  </a:lnTo>
                  <a:cubicBezTo>
                    <a:pt x="0" y="16495"/>
                    <a:pt x="16495" y="0"/>
                    <a:pt x="3684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2324518" cy="9268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661704" y="1894724"/>
            <a:ext cx="8825903" cy="3823129"/>
            <a:chOff x="0" y="0"/>
            <a:chExt cx="2324518" cy="1006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24518" cy="1006915"/>
            </a:xfrm>
            <a:custGeom>
              <a:avLst/>
              <a:gdLst/>
              <a:ahLst/>
              <a:cxnLst/>
              <a:rect r="r" b="b" t="t" l="l"/>
              <a:pathLst>
                <a:path h="1006915" w="2324518">
                  <a:moveTo>
                    <a:pt x="49122" y="0"/>
                  </a:moveTo>
                  <a:lnTo>
                    <a:pt x="2275395" y="0"/>
                  </a:lnTo>
                  <a:cubicBezTo>
                    <a:pt x="2288423" y="0"/>
                    <a:pt x="2300918" y="5175"/>
                    <a:pt x="2310130" y="14388"/>
                  </a:cubicBezTo>
                  <a:cubicBezTo>
                    <a:pt x="2319342" y="23600"/>
                    <a:pt x="2324518" y="36094"/>
                    <a:pt x="2324518" y="49122"/>
                  </a:cubicBezTo>
                  <a:lnTo>
                    <a:pt x="2324518" y="957793"/>
                  </a:lnTo>
                  <a:cubicBezTo>
                    <a:pt x="2324518" y="970821"/>
                    <a:pt x="2319342" y="983315"/>
                    <a:pt x="2310130" y="992527"/>
                  </a:cubicBezTo>
                  <a:cubicBezTo>
                    <a:pt x="2300918" y="1001739"/>
                    <a:pt x="2288423" y="1006915"/>
                    <a:pt x="2275395" y="1006915"/>
                  </a:cubicBezTo>
                  <a:lnTo>
                    <a:pt x="49122" y="1006915"/>
                  </a:lnTo>
                  <a:cubicBezTo>
                    <a:pt x="36094" y="1006915"/>
                    <a:pt x="23600" y="1001739"/>
                    <a:pt x="14388" y="992527"/>
                  </a:cubicBezTo>
                  <a:cubicBezTo>
                    <a:pt x="5175" y="983315"/>
                    <a:pt x="0" y="970821"/>
                    <a:pt x="0" y="957793"/>
                  </a:cubicBezTo>
                  <a:lnTo>
                    <a:pt x="0" y="49122"/>
                  </a:lnTo>
                  <a:cubicBezTo>
                    <a:pt x="0" y="36094"/>
                    <a:pt x="5175" y="23600"/>
                    <a:pt x="14388" y="14388"/>
                  </a:cubicBezTo>
                  <a:cubicBezTo>
                    <a:pt x="23600" y="5175"/>
                    <a:pt x="36094" y="0"/>
                    <a:pt x="4912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2324518" cy="10735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658281" y="6819295"/>
            <a:ext cx="1464300" cy="1464300"/>
          </a:xfrm>
          <a:custGeom>
            <a:avLst/>
            <a:gdLst/>
            <a:ahLst/>
            <a:cxnLst/>
            <a:rect r="r" b="b" t="t" l="l"/>
            <a:pathLst>
              <a:path h="1464300" w="1464300">
                <a:moveTo>
                  <a:pt x="0" y="0"/>
                </a:moveTo>
                <a:lnTo>
                  <a:pt x="1464300" y="0"/>
                </a:lnTo>
                <a:lnTo>
                  <a:pt x="1464300" y="1464299"/>
                </a:lnTo>
                <a:lnTo>
                  <a:pt x="0" y="14642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03986" y="801772"/>
            <a:ext cx="449429" cy="449429"/>
          </a:xfrm>
          <a:custGeom>
            <a:avLst/>
            <a:gdLst/>
            <a:ahLst/>
            <a:cxnLst/>
            <a:rect r="r" b="b" t="t" l="l"/>
            <a:pathLst>
              <a:path h="449429" w="449429">
                <a:moveTo>
                  <a:pt x="0" y="0"/>
                </a:moveTo>
                <a:lnTo>
                  <a:pt x="449428" y="0"/>
                </a:lnTo>
                <a:lnTo>
                  <a:pt x="449428" y="449429"/>
                </a:lnTo>
                <a:lnTo>
                  <a:pt x="0" y="4494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028700" y="1894724"/>
            <a:ext cx="6920793" cy="3823129"/>
            <a:chOff x="0" y="0"/>
            <a:chExt cx="1072212" cy="59230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72212" cy="592303"/>
            </a:xfrm>
            <a:custGeom>
              <a:avLst/>
              <a:gdLst/>
              <a:ahLst/>
              <a:cxnLst/>
              <a:rect r="r" b="b" t="t" l="l"/>
              <a:pathLst>
                <a:path h="592303" w="1072212">
                  <a:moveTo>
                    <a:pt x="62644" y="0"/>
                  </a:moveTo>
                  <a:lnTo>
                    <a:pt x="1009568" y="0"/>
                  </a:lnTo>
                  <a:cubicBezTo>
                    <a:pt x="1026182" y="0"/>
                    <a:pt x="1042116" y="6600"/>
                    <a:pt x="1053864" y="18348"/>
                  </a:cubicBezTo>
                  <a:cubicBezTo>
                    <a:pt x="1065612" y="30096"/>
                    <a:pt x="1072212" y="46030"/>
                    <a:pt x="1072212" y="62644"/>
                  </a:cubicBezTo>
                  <a:lnTo>
                    <a:pt x="1072212" y="529659"/>
                  </a:lnTo>
                  <a:cubicBezTo>
                    <a:pt x="1072212" y="546273"/>
                    <a:pt x="1065612" y="562207"/>
                    <a:pt x="1053864" y="573955"/>
                  </a:cubicBezTo>
                  <a:cubicBezTo>
                    <a:pt x="1042116" y="585703"/>
                    <a:pt x="1026182" y="592303"/>
                    <a:pt x="1009568" y="592303"/>
                  </a:cubicBezTo>
                  <a:lnTo>
                    <a:pt x="62644" y="592303"/>
                  </a:lnTo>
                  <a:cubicBezTo>
                    <a:pt x="46030" y="592303"/>
                    <a:pt x="30096" y="585703"/>
                    <a:pt x="18348" y="573955"/>
                  </a:cubicBezTo>
                  <a:cubicBezTo>
                    <a:pt x="6600" y="562207"/>
                    <a:pt x="0" y="546273"/>
                    <a:pt x="0" y="529659"/>
                  </a:cubicBezTo>
                  <a:lnTo>
                    <a:pt x="0" y="62644"/>
                  </a:lnTo>
                  <a:cubicBezTo>
                    <a:pt x="0" y="46030"/>
                    <a:pt x="6600" y="30096"/>
                    <a:pt x="18348" y="18348"/>
                  </a:cubicBezTo>
                  <a:cubicBezTo>
                    <a:pt x="30096" y="6600"/>
                    <a:pt x="46030" y="0"/>
                    <a:pt x="62644" y="0"/>
                  </a:cubicBezTo>
                  <a:close/>
                </a:path>
              </a:pathLst>
            </a:custGeom>
            <a:blipFill>
              <a:blip r:embed="rId5"/>
              <a:stretch>
                <a:fillRect l="0" t="0" r="0" b="-1826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028700" y="1894724"/>
            <a:ext cx="6920793" cy="3823129"/>
            <a:chOff x="0" y="0"/>
            <a:chExt cx="1822760" cy="100691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822760" cy="1006915"/>
            </a:xfrm>
            <a:custGeom>
              <a:avLst/>
              <a:gdLst/>
              <a:ahLst/>
              <a:cxnLst/>
              <a:rect r="r" b="b" t="t" l="l"/>
              <a:pathLst>
                <a:path h="1006915" w="1822760">
                  <a:moveTo>
                    <a:pt x="62644" y="0"/>
                  </a:moveTo>
                  <a:lnTo>
                    <a:pt x="1760116" y="0"/>
                  </a:lnTo>
                  <a:cubicBezTo>
                    <a:pt x="1776731" y="0"/>
                    <a:pt x="1792664" y="6600"/>
                    <a:pt x="1804412" y="18348"/>
                  </a:cubicBezTo>
                  <a:cubicBezTo>
                    <a:pt x="1816160" y="30096"/>
                    <a:pt x="1822760" y="46030"/>
                    <a:pt x="1822760" y="62644"/>
                  </a:cubicBezTo>
                  <a:lnTo>
                    <a:pt x="1822760" y="944270"/>
                  </a:lnTo>
                  <a:cubicBezTo>
                    <a:pt x="1822760" y="960885"/>
                    <a:pt x="1816160" y="976819"/>
                    <a:pt x="1804412" y="988567"/>
                  </a:cubicBezTo>
                  <a:cubicBezTo>
                    <a:pt x="1792664" y="1000315"/>
                    <a:pt x="1776731" y="1006915"/>
                    <a:pt x="1760116" y="1006915"/>
                  </a:cubicBezTo>
                  <a:lnTo>
                    <a:pt x="62644" y="1006915"/>
                  </a:lnTo>
                  <a:cubicBezTo>
                    <a:pt x="46030" y="1006915"/>
                    <a:pt x="30096" y="1000315"/>
                    <a:pt x="18348" y="988567"/>
                  </a:cubicBezTo>
                  <a:cubicBezTo>
                    <a:pt x="6600" y="976819"/>
                    <a:pt x="0" y="960885"/>
                    <a:pt x="0" y="944270"/>
                  </a:cubicBezTo>
                  <a:lnTo>
                    <a:pt x="0" y="62644"/>
                  </a:lnTo>
                  <a:cubicBezTo>
                    <a:pt x="0" y="46030"/>
                    <a:pt x="6600" y="30096"/>
                    <a:pt x="18348" y="18348"/>
                  </a:cubicBezTo>
                  <a:cubicBezTo>
                    <a:pt x="30096" y="6600"/>
                    <a:pt x="46030" y="0"/>
                    <a:pt x="6264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8000"/>
                  </a:srgbClr>
                </a:gs>
                <a:gs pos="50000">
                  <a:srgbClr val="EB0000">
                    <a:alpha val="8000"/>
                  </a:srgbClr>
                </a:gs>
                <a:gs pos="100000">
                  <a:srgbClr val="A000EB">
                    <a:alpha val="8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66675"/>
              <a:ext cx="1822760" cy="10735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998445" y="6523733"/>
            <a:ext cx="4981303" cy="2882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24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Empresa própria.</a:t>
            </a:r>
          </a:p>
          <a:p>
            <a:pPr algn="just">
              <a:lnSpc>
                <a:spcPts val="3249"/>
              </a:lnSpc>
            </a:pPr>
          </a:p>
          <a:p>
            <a:pPr algn="just" marL="539749" indent="-269875" lvl="1">
              <a:lnSpc>
                <a:spcPts val="324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Software proprietário.</a:t>
            </a:r>
          </a:p>
          <a:p>
            <a:pPr algn="just">
              <a:lnSpc>
                <a:spcPts val="3249"/>
              </a:lnSpc>
            </a:pPr>
          </a:p>
          <a:p>
            <a:pPr algn="just" marL="539749" indent="-269875" lvl="1">
              <a:lnSpc>
                <a:spcPts val="324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Participação nas empresas.</a:t>
            </a:r>
          </a:p>
          <a:p>
            <a:pPr algn="just">
              <a:lnSpc>
                <a:spcPts val="3249"/>
              </a:lnSpc>
            </a:pPr>
          </a:p>
          <a:p>
            <a:pPr algn="just" marL="539749" indent="-269875" lvl="1">
              <a:lnSpc>
                <a:spcPts val="324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Divisão dos lucros.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411514" y="2528963"/>
            <a:ext cx="7384352" cy="2608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728"/>
              </a:lnSpc>
            </a:pPr>
            <a:r>
              <a:rPr lang="en-US" b="true" sz="9537" spc="-42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Modelo de</a:t>
            </a:r>
          </a:p>
          <a:p>
            <a:pPr algn="just">
              <a:lnSpc>
                <a:spcPts val="9728"/>
              </a:lnSpc>
            </a:pPr>
            <a:r>
              <a:rPr lang="en-US" b="true" sz="9537" spc="-42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negócio.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048455" y="6609449"/>
            <a:ext cx="6114091" cy="200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085"/>
              </a:lnSpc>
            </a:pPr>
            <a:r>
              <a:rPr lang="en-US" b="true" sz="5775" spc="-254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Mais rápido </a:t>
            </a:r>
          </a:p>
          <a:p>
            <a:pPr algn="just">
              <a:lnSpc>
                <a:spcPts val="8085"/>
              </a:lnSpc>
            </a:pPr>
            <a:r>
              <a:rPr lang="en-US" sz="5775" spc="-25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que a competição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63845" y="768097"/>
            <a:ext cx="3551055" cy="445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1"/>
              </a:lnSpc>
              <a:spcBef>
                <a:spcPct val="0"/>
              </a:spcBef>
            </a:pPr>
            <a:r>
              <a:rPr lang="en-US" b="true" sz="2422" spc="-10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Maruan Biasi El Achkar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034325" y="841660"/>
            <a:ext cx="2224975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6/8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941523" y="9059863"/>
            <a:ext cx="4442045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 spc="-88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“ou você tá comigo, ou você tá falido”</a:t>
            </a:r>
          </a:p>
        </p:txBody>
      </p:sp>
      <p:sp>
        <p:nvSpPr>
          <p:cNvPr name="AutoShape 24" id="24"/>
          <p:cNvSpPr/>
          <p:nvPr/>
        </p:nvSpPr>
        <p:spPr>
          <a:xfrm flipV="true">
            <a:off x="9181957" y="9082708"/>
            <a:ext cx="2527103" cy="5729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962520" y="1894724"/>
            <a:ext cx="4533071" cy="7599868"/>
            <a:chOff x="0" y="0"/>
            <a:chExt cx="702291" cy="11774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02291" cy="1177418"/>
            </a:xfrm>
            <a:custGeom>
              <a:avLst/>
              <a:gdLst/>
              <a:ahLst/>
              <a:cxnLst/>
              <a:rect r="r" b="b" t="t" l="l"/>
              <a:pathLst>
                <a:path h="1177418" w="702291">
                  <a:moveTo>
                    <a:pt x="95641" y="0"/>
                  </a:moveTo>
                  <a:lnTo>
                    <a:pt x="606650" y="0"/>
                  </a:lnTo>
                  <a:cubicBezTo>
                    <a:pt x="632016" y="0"/>
                    <a:pt x="656343" y="10076"/>
                    <a:pt x="674279" y="28013"/>
                  </a:cubicBezTo>
                  <a:cubicBezTo>
                    <a:pt x="692215" y="45949"/>
                    <a:pt x="702291" y="70275"/>
                    <a:pt x="702291" y="95641"/>
                  </a:cubicBezTo>
                  <a:lnTo>
                    <a:pt x="702291" y="1081777"/>
                  </a:lnTo>
                  <a:cubicBezTo>
                    <a:pt x="702291" y="1107143"/>
                    <a:pt x="692215" y="1131470"/>
                    <a:pt x="674279" y="1149406"/>
                  </a:cubicBezTo>
                  <a:cubicBezTo>
                    <a:pt x="656343" y="1167342"/>
                    <a:pt x="632016" y="1177418"/>
                    <a:pt x="606650" y="1177418"/>
                  </a:cubicBezTo>
                  <a:lnTo>
                    <a:pt x="95641" y="1177418"/>
                  </a:lnTo>
                  <a:cubicBezTo>
                    <a:pt x="70275" y="1177418"/>
                    <a:pt x="45949" y="1167342"/>
                    <a:pt x="28013" y="1149406"/>
                  </a:cubicBezTo>
                  <a:cubicBezTo>
                    <a:pt x="10076" y="1131470"/>
                    <a:pt x="0" y="1107143"/>
                    <a:pt x="0" y="1081777"/>
                  </a:cubicBezTo>
                  <a:lnTo>
                    <a:pt x="0" y="95641"/>
                  </a:lnTo>
                  <a:cubicBezTo>
                    <a:pt x="0" y="70275"/>
                    <a:pt x="10076" y="45949"/>
                    <a:pt x="28013" y="28013"/>
                  </a:cubicBezTo>
                  <a:cubicBezTo>
                    <a:pt x="45949" y="10076"/>
                    <a:pt x="70275" y="0"/>
                    <a:pt x="95641" y="0"/>
                  </a:cubicBezTo>
                  <a:close/>
                </a:path>
              </a:pathLst>
            </a:custGeom>
            <a:blipFill>
              <a:blip r:embed="rId2"/>
              <a:stretch>
                <a:fillRect l="-64228" t="0" r="-5931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803986" y="1894724"/>
            <a:ext cx="7145508" cy="3248776"/>
            <a:chOff x="0" y="0"/>
            <a:chExt cx="1881944" cy="85564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1944" cy="855645"/>
            </a:xfrm>
            <a:custGeom>
              <a:avLst/>
              <a:gdLst/>
              <a:ahLst/>
              <a:cxnLst/>
              <a:rect r="r" b="b" t="t" l="l"/>
              <a:pathLst>
                <a:path h="855645" w="1881944">
                  <a:moveTo>
                    <a:pt x="60674" y="0"/>
                  </a:moveTo>
                  <a:lnTo>
                    <a:pt x="1821270" y="0"/>
                  </a:lnTo>
                  <a:cubicBezTo>
                    <a:pt x="1854780" y="0"/>
                    <a:pt x="1881944" y="27165"/>
                    <a:pt x="1881944" y="60674"/>
                  </a:cubicBezTo>
                  <a:lnTo>
                    <a:pt x="1881944" y="794971"/>
                  </a:lnTo>
                  <a:cubicBezTo>
                    <a:pt x="1881944" y="828480"/>
                    <a:pt x="1854780" y="855645"/>
                    <a:pt x="1821270" y="855645"/>
                  </a:cubicBezTo>
                  <a:lnTo>
                    <a:pt x="60674" y="855645"/>
                  </a:lnTo>
                  <a:cubicBezTo>
                    <a:pt x="27165" y="855645"/>
                    <a:pt x="0" y="828480"/>
                    <a:pt x="0" y="794971"/>
                  </a:cubicBezTo>
                  <a:lnTo>
                    <a:pt x="0" y="60674"/>
                  </a:lnTo>
                  <a:cubicBezTo>
                    <a:pt x="0" y="27165"/>
                    <a:pt x="27165" y="0"/>
                    <a:pt x="606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1881944" cy="9223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03986" y="5781675"/>
            <a:ext cx="7145508" cy="3712917"/>
            <a:chOff x="0" y="0"/>
            <a:chExt cx="1881944" cy="97788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81944" cy="977888"/>
            </a:xfrm>
            <a:custGeom>
              <a:avLst/>
              <a:gdLst/>
              <a:ahLst/>
              <a:cxnLst/>
              <a:rect r="r" b="b" t="t" l="l"/>
              <a:pathLst>
                <a:path h="977888" w="1881944">
                  <a:moveTo>
                    <a:pt x="45506" y="0"/>
                  </a:moveTo>
                  <a:lnTo>
                    <a:pt x="1836439" y="0"/>
                  </a:lnTo>
                  <a:cubicBezTo>
                    <a:pt x="1848508" y="0"/>
                    <a:pt x="1860082" y="4794"/>
                    <a:pt x="1868616" y="13328"/>
                  </a:cubicBezTo>
                  <a:cubicBezTo>
                    <a:pt x="1877150" y="21862"/>
                    <a:pt x="1881944" y="33437"/>
                    <a:pt x="1881944" y="45506"/>
                  </a:cubicBezTo>
                  <a:lnTo>
                    <a:pt x="1881944" y="932382"/>
                  </a:lnTo>
                  <a:cubicBezTo>
                    <a:pt x="1881944" y="944451"/>
                    <a:pt x="1877150" y="956025"/>
                    <a:pt x="1868616" y="964559"/>
                  </a:cubicBezTo>
                  <a:cubicBezTo>
                    <a:pt x="1860082" y="973093"/>
                    <a:pt x="1848508" y="977888"/>
                    <a:pt x="1836439" y="977888"/>
                  </a:cubicBezTo>
                  <a:lnTo>
                    <a:pt x="45506" y="977888"/>
                  </a:lnTo>
                  <a:cubicBezTo>
                    <a:pt x="33437" y="977888"/>
                    <a:pt x="21862" y="973093"/>
                    <a:pt x="13328" y="964559"/>
                  </a:cubicBezTo>
                  <a:cubicBezTo>
                    <a:pt x="4794" y="956025"/>
                    <a:pt x="0" y="944451"/>
                    <a:pt x="0" y="932382"/>
                  </a:cubicBezTo>
                  <a:lnTo>
                    <a:pt x="0" y="45506"/>
                  </a:lnTo>
                  <a:cubicBezTo>
                    <a:pt x="0" y="33437"/>
                    <a:pt x="4794" y="21862"/>
                    <a:pt x="13328" y="13328"/>
                  </a:cubicBezTo>
                  <a:cubicBezTo>
                    <a:pt x="21862" y="4794"/>
                    <a:pt x="33437" y="0"/>
                    <a:pt x="4550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1881944" cy="1044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661704" y="1894724"/>
            <a:ext cx="3588605" cy="7573887"/>
            <a:chOff x="0" y="0"/>
            <a:chExt cx="945147" cy="199476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45147" cy="1994769"/>
            </a:xfrm>
            <a:custGeom>
              <a:avLst/>
              <a:gdLst/>
              <a:ahLst/>
              <a:cxnLst/>
              <a:rect r="r" b="b" t="t" l="l"/>
              <a:pathLst>
                <a:path h="1994769" w="945147">
                  <a:moveTo>
                    <a:pt x="120812" y="0"/>
                  </a:moveTo>
                  <a:lnTo>
                    <a:pt x="824335" y="0"/>
                  </a:lnTo>
                  <a:cubicBezTo>
                    <a:pt x="891058" y="0"/>
                    <a:pt x="945147" y="54089"/>
                    <a:pt x="945147" y="120812"/>
                  </a:cubicBezTo>
                  <a:lnTo>
                    <a:pt x="945147" y="1873956"/>
                  </a:lnTo>
                  <a:cubicBezTo>
                    <a:pt x="945147" y="1940679"/>
                    <a:pt x="891058" y="1994769"/>
                    <a:pt x="824335" y="1994769"/>
                  </a:cubicBezTo>
                  <a:lnTo>
                    <a:pt x="120812" y="1994769"/>
                  </a:lnTo>
                  <a:cubicBezTo>
                    <a:pt x="54089" y="1994769"/>
                    <a:pt x="0" y="1940679"/>
                    <a:pt x="0" y="1873956"/>
                  </a:cubicBezTo>
                  <a:lnTo>
                    <a:pt x="0" y="120812"/>
                  </a:lnTo>
                  <a:cubicBezTo>
                    <a:pt x="0" y="54089"/>
                    <a:pt x="54089" y="0"/>
                    <a:pt x="12081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945147" cy="2061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6441094" y="6063618"/>
            <a:ext cx="1102263" cy="1102263"/>
          </a:xfrm>
          <a:custGeom>
            <a:avLst/>
            <a:gdLst/>
            <a:ahLst/>
            <a:cxnLst/>
            <a:rect r="r" b="b" t="t" l="l"/>
            <a:pathLst>
              <a:path h="1102263" w="1102263">
                <a:moveTo>
                  <a:pt x="0" y="0"/>
                </a:moveTo>
                <a:lnTo>
                  <a:pt x="1102263" y="0"/>
                </a:lnTo>
                <a:lnTo>
                  <a:pt x="1102263" y="1102263"/>
                </a:lnTo>
                <a:lnTo>
                  <a:pt x="0" y="11022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03986" y="801772"/>
            <a:ext cx="449429" cy="449429"/>
          </a:xfrm>
          <a:custGeom>
            <a:avLst/>
            <a:gdLst/>
            <a:ahLst/>
            <a:cxnLst/>
            <a:rect r="r" b="b" t="t" l="l"/>
            <a:pathLst>
              <a:path h="449429" w="449429">
                <a:moveTo>
                  <a:pt x="0" y="0"/>
                </a:moveTo>
                <a:lnTo>
                  <a:pt x="449428" y="0"/>
                </a:lnTo>
                <a:lnTo>
                  <a:pt x="449428" y="449429"/>
                </a:lnTo>
                <a:lnTo>
                  <a:pt x="0" y="4494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253414" y="7051581"/>
            <a:ext cx="5738811" cy="200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85"/>
              </a:lnSpc>
            </a:pPr>
            <a:r>
              <a:rPr lang="en-US" sz="5775" spc="-254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Muitos</a:t>
            </a:r>
            <a:r>
              <a:rPr lang="en-US" sz="5775" spc="-25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tentaram, </a:t>
            </a:r>
            <a:r>
              <a:rPr lang="en-US" sz="5775" spc="-254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todos </a:t>
            </a:r>
            <a:r>
              <a:rPr lang="en-US" sz="5775" spc="-25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falharam.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144000" y="2235259"/>
            <a:ext cx="2563828" cy="657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Diferenciais: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Vários algorítimos em sequência.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Dicionário gigante e abrangente.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Precisão incomparável.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Velocidade total.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46313" y="2455835"/>
            <a:ext cx="6297044" cy="3100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66"/>
              </a:lnSpc>
            </a:pPr>
            <a:r>
              <a:rPr lang="en-US" sz="7712" spc="-347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Não existe</a:t>
            </a:r>
          </a:p>
          <a:p>
            <a:pPr algn="l">
              <a:lnSpc>
                <a:spcPts val="7866"/>
              </a:lnSpc>
            </a:pPr>
            <a:r>
              <a:rPr lang="en-US" sz="7712" spc="-347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concorrência.</a:t>
            </a:r>
          </a:p>
          <a:p>
            <a:pPr algn="l">
              <a:lnSpc>
                <a:spcPts val="7866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363845" y="768097"/>
            <a:ext cx="3551055" cy="445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1"/>
              </a:lnSpc>
              <a:spcBef>
                <a:spcPct val="0"/>
              </a:spcBef>
            </a:pPr>
            <a:r>
              <a:rPr lang="en-US" b="true" sz="2422" spc="-10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Maruan Biasi El Achkar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034325" y="841660"/>
            <a:ext cx="2224975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7/8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2962520" y="1894724"/>
            <a:ext cx="4533071" cy="7573887"/>
            <a:chOff x="0" y="0"/>
            <a:chExt cx="1193895" cy="199476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93895" cy="1994769"/>
            </a:xfrm>
            <a:custGeom>
              <a:avLst/>
              <a:gdLst/>
              <a:ahLst/>
              <a:cxnLst/>
              <a:rect r="r" b="b" t="t" l="l"/>
              <a:pathLst>
                <a:path h="1994769" w="1193895">
                  <a:moveTo>
                    <a:pt x="95641" y="0"/>
                  </a:moveTo>
                  <a:lnTo>
                    <a:pt x="1098254" y="0"/>
                  </a:lnTo>
                  <a:cubicBezTo>
                    <a:pt x="1123620" y="0"/>
                    <a:pt x="1147947" y="10076"/>
                    <a:pt x="1165883" y="28013"/>
                  </a:cubicBezTo>
                  <a:cubicBezTo>
                    <a:pt x="1183819" y="45949"/>
                    <a:pt x="1193895" y="70275"/>
                    <a:pt x="1193895" y="95641"/>
                  </a:cubicBezTo>
                  <a:lnTo>
                    <a:pt x="1193895" y="1899127"/>
                  </a:lnTo>
                  <a:cubicBezTo>
                    <a:pt x="1193895" y="1924493"/>
                    <a:pt x="1183819" y="1948820"/>
                    <a:pt x="1165883" y="1966756"/>
                  </a:cubicBezTo>
                  <a:cubicBezTo>
                    <a:pt x="1147947" y="1984692"/>
                    <a:pt x="1123620" y="1994769"/>
                    <a:pt x="1098254" y="1994769"/>
                  </a:cubicBezTo>
                  <a:lnTo>
                    <a:pt x="95641" y="1994769"/>
                  </a:lnTo>
                  <a:cubicBezTo>
                    <a:pt x="70275" y="1994769"/>
                    <a:pt x="45949" y="1984692"/>
                    <a:pt x="28013" y="1966756"/>
                  </a:cubicBezTo>
                  <a:cubicBezTo>
                    <a:pt x="10076" y="1948820"/>
                    <a:pt x="0" y="1924493"/>
                    <a:pt x="0" y="1899127"/>
                  </a:cubicBezTo>
                  <a:lnTo>
                    <a:pt x="0" y="95641"/>
                  </a:lnTo>
                  <a:cubicBezTo>
                    <a:pt x="0" y="70275"/>
                    <a:pt x="10076" y="45949"/>
                    <a:pt x="28013" y="28013"/>
                  </a:cubicBezTo>
                  <a:cubicBezTo>
                    <a:pt x="45949" y="10076"/>
                    <a:pt x="70275" y="0"/>
                    <a:pt x="956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9000"/>
                  </a:srgbClr>
                </a:gs>
                <a:gs pos="50000">
                  <a:srgbClr val="EB0000">
                    <a:alpha val="9000"/>
                  </a:srgbClr>
                </a:gs>
                <a:gs pos="100000">
                  <a:srgbClr val="A000EB">
                    <a:alpha val="9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1193895" cy="2061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AutoShape 23" id="23"/>
          <p:cNvSpPr/>
          <p:nvPr/>
        </p:nvSpPr>
        <p:spPr>
          <a:xfrm flipV="true">
            <a:off x="2181950" y="6589970"/>
            <a:ext cx="2527103" cy="5729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 flipV="true">
            <a:off x="4709096" y="4671693"/>
            <a:ext cx="2527103" cy="5729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111" y="349538"/>
            <a:ext cx="17695777" cy="9587924"/>
            <a:chOff x="0" y="0"/>
            <a:chExt cx="4660616" cy="25252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0616" cy="2525215"/>
            </a:xfrm>
            <a:custGeom>
              <a:avLst/>
              <a:gdLst/>
              <a:ahLst/>
              <a:cxnLst/>
              <a:rect r="r" b="b" t="t" l="l"/>
              <a:pathLst>
                <a:path h="2525215" w="4660616">
                  <a:moveTo>
                    <a:pt x="24500" y="0"/>
                  </a:moveTo>
                  <a:lnTo>
                    <a:pt x="4636116" y="0"/>
                  </a:lnTo>
                  <a:cubicBezTo>
                    <a:pt x="4649647" y="0"/>
                    <a:pt x="4660616" y="10969"/>
                    <a:pt x="4660616" y="24500"/>
                  </a:cubicBezTo>
                  <a:lnTo>
                    <a:pt x="4660616" y="2500715"/>
                  </a:lnTo>
                  <a:cubicBezTo>
                    <a:pt x="4660616" y="2507212"/>
                    <a:pt x="4658035" y="2513444"/>
                    <a:pt x="4653440" y="2518039"/>
                  </a:cubicBezTo>
                  <a:cubicBezTo>
                    <a:pt x="4648846" y="2522633"/>
                    <a:pt x="4642614" y="2525215"/>
                    <a:pt x="4636116" y="2525215"/>
                  </a:cubicBezTo>
                  <a:lnTo>
                    <a:pt x="24500" y="2525215"/>
                  </a:lnTo>
                  <a:cubicBezTo>
                    <a:pt x="10969" y="2525215"/>
                    <a:pt x="0" y="2514246"/>
                    <a:pt x="0" y="2500715"/>
                  </a:cubicBezTo>
                  <a:lnTo>
                    <a:pt x="0" y="24500"/>
                  </a:lnTo>
                  <a:cubicBezTo>
                    <a:pt x="0" y="10969"/>
                    <a:pt x="10969" y="0"/>
                    <a:pt x="24500" y="0"/>
                  </a:cubicBezTo>
                  <a:close/>
                </a:path>
              </a:pathLst>
            </a:custGeom>
            <a:solidFill>
              <a:srgbClr val="FFFFFF">
                <a:alpha val="2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60616" cy="25633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884937" y="7029188"/>
            <a:ext cx="2908274" cy="2908274"/>
          </a:xfrm>
          <a:custGeom>
            <a:avLst/>
            <a:gdLst/>
            <a:ahLst/>
            <a:cxnLst/>
            <a:rect r="r" b="b" t="t" l="l"/>
            <a:pathLst>
              <a:path h="2908274" w="2908274">
                <a:moveTo>
                  <a:pt x="0" y="0"/>
                </a:moveTo>
                <a:lnTo>
                  <a:pt x="2908274" y="0"/>
                </a:lnTo>
                <a:lnTo>
                  <a:pt x="2908274" y="2908274"/>
                </a:lnTo>
                <a:lnTo>
                  <a:pt x="0" y="29082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817478" y="4417580"/>
            <a:ext cx="4653044" cy="4653044"/>
          </a:xfrm>
          <a:custGeom>
            <a:avLst/>
            <a:gdLst/>
            <a:ahLst/>
            <a:cxnLst/>
            <a:rect r="r" b="b" t="t" l="l"/>
            <a:pathLst>
              <a:path h="4653044" w="4653044">
                <a:moveTo>
                  <a:pt x="0" y="0"/>
                </a:moveTo>
                <a:lnTo>
                  <a:pt x="4653044" y="0"/>
                </a:lnTo>
                <a:lnTo>
                  <a:pt x="4653044" y="4653045"/>
                </a:lnTo>
                <a:lnTo>
                  <a:pt x="0" y="46530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rnd">
            <a:noFill/>
            <a:prstDash val="solid"/>
            <a:round/>
          </a:ln>
        </p:spPr>
      </p:sp>
      <p:sp>
        <p:nvSpPr>
          <p:cNvPr name="TextBox 7" id="7"/>
          <p:cNvSpPr txBox="true"/>
          <p:nvPr/>
        </p:nvSpPr>
        <p:spPr>
          <a:xfrm rot="0">
            <a:off x="3054412" y="896750"/>
            <a:ext cx="12179177" cy="299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99"/>
              </a:lnSpc>
              <a:spcBef>
                <a:spcPct val="0"/>
              </a:spcBef>
            </a:pPr>
            <a:r>
              <a:rPr lang="en-US" b="true" sz="16500" spc="-742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Obrigado!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05489" y="8994425"/>
            <a:ext cx="5475825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Maruan Biasi El Achkar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DAG0CkFN4i4</dc:identifier>
  <dcterms:modified xsi:type="dcterms:W3CDTF">2011-08-01T06:04:30Z</dcterms:modified>
  <cp:revision>1</cp:revision>
  <dc:title>Pitch Agilis | Portifolio</dc:title>
</cp:coreProperties>
</file>