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6"/>
  </p:notesMasterIdLst>
  <p:handoutMasterIdLst>
    <p:handoutMasterId r:id="rId17"/>
  </p:handoutMasterIdLst>
  <p:sldIdLst>
    <p:sldId id="341" r:id="rId5"/>
    <p:sldId id="342" r:id="rId6"/>
    <p:sldId id="345" r:id="rId7"/>
    <p:sldId id="15229" r:id="rId8"/>
    <p:sldId id="15228" r:id="rId9"/>
    <p:sldId id="343" r:id="rId10"/>
    <p:sldId id="15230" r:id="rId11"/>
    <p:sldId id="15231" r:id="rId12"/>
    <p:sldId id="348" r:id="rId13"/>
    <p:sldId id="15232" r:id="rId14"/>
    <p:sldId id="371" r:id="rId1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1584" userDrawn="1">
          <p15:clr>
            <a:srgbClr val="A4A3A4"/>
          </p15:clr>
        </p15:guide>
        <p15:guide id="9" pos="5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277"/>
    <a:srgbClr val="0F4B8E"/>
    <a:srgbClr val="0A305A"/>
    <a:srgbClr val="0B5189"/>
    <a:srgbClr val="08294C"/>
    <a:srgbClr val="2A5896"/>
    <a:srgbClr val="1585D9"/>
    <a:srgbClr val="0A64DC"/>
    <a:srgbClr val="0B69E8"/>
    <a:srgbClr val="549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081" autoAdjust="0"/>
  </p:normalViewPr>
  <p:slideViewPr>
    <p:cSldViewPr snapToGrid="0">
      <p:cViewPr>
        <p:scale>
          <a:sx n="75" d="100"/>
          <a:sy n="75" d="100"/>
        </p:scale>
        <p:origin x="1950" y="762"/>
      </p:cViewPr>
      <p:guideLst>
        <p:guide orient="horz" pos="1584"/>
        <p:guide pos="58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586"/>
    </p:cViewPr>
  </p:sorterViewPr>
  <p:notesViewPr>
    <p:cSldViewPr snapToGrid="0">
      <p:cViewPr>
        <p:scale>
          <a:sx n="75" d="100"/>
          <a:sy n="75" d="100"/>
        </p:scale>
        <p:origin x="4008" y="1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C1335C4-878B-1630-AC46-9C340D4E103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3799840" y="6853661"/>
            <a:ext cx="3058160" cy="2290339"/>
          </a:xfrm>
          <a:prstGeom prst="rect">
            <a:avLst/>
          </a:prstGeom>
        </p:spPr>
      </p:pic>
      <p:pic>
        <p:nvPicPr>
          <p:cNvPr id="1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146405F-A0D7-9151-C424-F5DD02717D3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2024 Amkor Technology, Inc.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DB6B914-A3BC-92A3-A664-C95DBA9D9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149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2640-8AE2-4292-B74F-C721E7FCF285}" type="datetimeFigureOut">
              <a:rPr lang="en-US" sz="1000" smtClean="0"/>
              <a:t>8/8/2024</a:t>
            </a:fld>
            <a:endParaRPr lang="en-US" sz="1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4C0350-BEB5-156C-0899-EBE75B0B27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DCA9-BC01-4ADD-9034-BD501184976C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F9E29A4-94F1-6F04-4B87-295472AD9189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98253" y="6858001"/>
            <a:ext cx="3058160" cy="2290339"/>
          </a:xfrm>
          <a:prstGeom prst="rect">
            <a:avLst/>
          </a:prstGeom>
        </p:spPr>
      </p:pic>
      <p:pic>
        <p:nvPicPr>
          <p:cNvPr id="13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ACC532F7-1B0F-59F8-78C5-630D0A36104C}"/>
              </a:ext>
            </a:extLst>
          </p:cNvPr>
          <p:cNvPicPr/>
          <p:nvPr/>
        </p:nvPicPr>
        <p:blipFill>
          <a:blip r:embed="rId2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"/>
            <a:ext cx="3058160" cy="2290339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326DB489-202E-4EBA-AA54-E06F40EDDA07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 2024 Amkor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594" indent="-228594" algn="l" defTabSz="1219170" rtl="0" eaLnBrk="1" latinLnBrk="0" hangingPunct="1">
      <a:spcBef>
        <a:spcPts val="600"/>
      </a:spcBef>
      <a:spcAft>
        <a:spcPts val="0"/>
      </a:spcAft>
      <a:buClr>
        <a:schemeClr val="accent1"/>
      </a:buClr>
      <a:buSzPct val="75000"/>
      <a:buFont typeface="Segoe UI Symbol" panose="020B0502040204020203" pitchFamily="34" charset="0"/>
      <a:buChar char="▶"/>
      <a:defRPr sz="16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18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▷"/>
      <a:defRPr sz="14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694249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Segoe UI Symbol" panose="020B0502040204020203" pitchFamily="34" charset="0"/>
      <a:buChar char="⨠"/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914377" indent="-228594" algn="l" defTabSz="1219170" rtl="0" eaLnBrk="1" latinLnBrk="0" hangingPunct="1">
      <a:spcAft>
        <a:spcPts val="300"/>
      </a:spcAft>
      <a:buClr>
        <a:schemeClr val="accent1"/>
      </a:buClr>
      <a:buSzPct val="75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151438" indent="-228594" algn="l" defTabSz="1219170" rtl="0" eaLnBrk="1" latinLnBrk="0" hangingPunct="1">
      <a:spcAft>
        <a:spcPts val="300"/>
      </a:spcAft>
      <a:buClr>
        <a:schemeClr val="accent1"/>
      </a:buClr>
      <a:buFont typeface="Segoe UI Symbol" panose="020B0502040204020203" pitchFamily="34" charset="0"/>
      <a:buChar char="▸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4" marR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 Symbol" panose="020B0502040204020203" pitchFamily="34" charset="0"/>
              <a:buChar char="▶"/>
              <a:tabLst/>
              <a:defRPr/>
            </a:pPr>
            <a:r>
              <a:rPr lang="en-US" sz="1200" b="0" dirty="0"/>
              <a:t>Cover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6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8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Agenda/Outline Slide – Option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2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Agenda/Outline Slide – Option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0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8.svg"/><Relationship Id="rId3" Type="http://schemas.openxmlformats.org/officeDocument/2006/relationships/image" Target="../media/image1.png"/><Relationship Id="rId21" Type="http://schemas.openxmlformats.org/officeDocument/2006/relationships/hyperlink" Target="https://twitter.com/AmkorTechnology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27.svg"/><Relationship Id="rId20" Type="http://schemas.openxmlformats.org/officeDocument/2006/relationships/hyperlink" Target="https://www.facebook.com/AmkorTechnology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amkor.com/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amkor.com/amkor-wechat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6.png"/><Relationship Id="rId23" Type="http://schemas.openxmlformats.org/officeDocument/2006/relationships/hyperlink" Target="https://www.instagram.com/amkortechnology/" TargetMode="External"/><Relationship Id="rId10" Type="http://schemas.openxmlformats.org/officeDocument/2006/relationships/image" Target="../media/image21.svg"/><Relationship Id="rId19" Type="http://schemas.openxmlformats.org/officeDocument/2006/relationships/hyperlink" Target="https://www.linkedin.com/company/7135/" TargetMode="External"/><Relationship Id="rId4" Type="http://schemas.openxmlformats.org/officeDocument/2006/relationships/image" Target="../media/image17.jp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hyperlink" Target="https://www.youtube.com/user/AmkorTechnology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7C4DE77-CE10-3755-DA0F-97D881DB27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29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E6F9148-57A4-B61D-A66D-37076B5FE6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DDBB5A-18B3-7E2F-E971-E44F206A96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3D560F-9F00-BFE8-EAD2-7F134DCEA4C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599491-1760-0ACD-C273-C28B35BA4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C0C54B56-FC14-F6CD-E123-D10AD3C2E67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C56C4308-84AF-268C-F133-2F5C5A340B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0FDD60E2-A0BE-4FA4-C0C0-6693FD24C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30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CCAAFF0-2B78-3738-59C0-B2DEFC6F53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8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BC509CB-4453-C027-8BE2-A211A764E5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7" name="Tagline">
            <a:extLst>
              <a:ext uri="{FF2B5EF4-FFF2-40B4-BE49-F238E27FC236}">
                <a16:creationId xmlns:a16="http://schemas.microsoft.com/office/drawing/2014/main" id="{12970195-EAD1-9851-C682-638ED2D857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42975" y="4567660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ENABLING the FUTURE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953B5-D496-BCD7-BAD4-C9CB886F161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977831" y="4230518"/>
            <a:ext cx="2918127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886BEAE9-5CEF-4A57-5BFA-7556B3DD26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605" y="1986184"/>
            <a:ext cx="5034581" cy="1873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4876799" cy="65151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79" y="1222006"/>
            <a:ext cx="6812280" cy="5211951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4138B4F7-89EC-3E63-CEAB-2124EE3E0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08" y="228600"/>
            <a:ext cx="6810375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dient shape">
            <a:extLst>
              <a:ext uri="{FF2B5EF4-FFF2-40B4-BE49-F238E27FC236}">
                <a16:creationId xmlns:a16="http://schemas.microsoft.com/office/drawing/2014/main" id="{34F34547-DFA6-67F0-BBA3-FC79C9A6535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F670501D-EC1A-BF03-3105-994E915DF5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6" name="Bottom gradient shape">
              <a:extLst>
                <a:ext uri="{FF2B5EF4-FFF2-40B4-BE49-F238E27FC236}">
                  <a16:creationId xmlns:a16="http://schemas.microsoft.com/office/drawing/2014/main" id="{52E8FD94-B211-459F-A2C1-F62C9ED8A4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50A24D1-AF94-FCB6-EADA-2FB170633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E97C845-F913-C2AF-D675-68FD9FB899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Logo - Footer">
            <a:extLst>
              <a:ext uri="{FF2B5EF4-FFF2-40B4-BE49-F238E27FC236}">
                <a16:creationId xmlns:a16="http://schemas.microsoft.com/office/drawing/2014/main" id="{23BBC60A-060E-242C-D3ED-641B87968F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3" name="Picture Placeholder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873752" cy="651967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B51587-A5AD-CC4D-FE26-0BE6937CC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9" name="Text Placeholder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0640" y="1221347"/>
            <a:ext cx="6812280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005356E6-4E16-7008-7D39-75ECB2529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228600"/>
            <a:ext cx="681228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2DB3DC07-370A-7D2F-61F4-136C0D263D2C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0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43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dient shape">
            <a:extLst>
              <a:ext uri="{FF2B5EF4-FFF2-40B4-BE49-F238E27FC236}">
                <a16:creationId xmlns:a16="http://schemas.microsoft.com/office/drawing/2014/main" id="{E629F358-7936-925E-2373-E925733994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0FE18A7-F162-980A-6E3A-43002B24EF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7B393949-9E1B-D151-0AE0-936264458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1ADD125-5050-019C-ACF3-DB639F96733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BD20E4-A593-FC54-1425-396F32E113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5D0DA-50A9-E8E7-7A12-A2F64F6B5B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20A98D-4F33-33D2-FB1B-A68A8E3EA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D5A6C93E-DB66-09A2-1A94-73A76473237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74CA0C81-6A65-2681-3950-A230A39918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031" y="2988126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B7763ACC-9DD6-C959-AF20-66EF9055C88E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3A00054-7706-151A-8D2C-C301A91D08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1E17A4C-66A2-D358-D46A-3C2117AC6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7DFEE6AC-8901-A7C2-7893-74091AE6E2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8699BA-4183-DE9B-8039-0E0112D6A3C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871F6A-5FB9-07B5-0B64-0ABE0B0C3C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EF7E3-FABB-FCAC-2044-2915B264CF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15751F7-8634-1E7E-CEE2-E8F4EAF264D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61826BC-47A9-58C4-43CA-8582277DD6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40FFDEC9-1CDA-5E6F-BD0A-D1BFE325BEB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891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1" y="2991057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DCADC93-8997-2C1E-7C82-FA158AE360D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F41A144A-A009-F3B6-C0F9-2A57275B388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B6BB5C6-3A31-ED90-AC82-99602F05F846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F2FDD9C7-E583-B490-8622-7C5A6472DC1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94A382-C069-3667-3E21-8CC9ADDAFAD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0CF5F6-79C6-8FB3-36EB-36C6710C72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253726-37DC-CF15-24D5-FA52679A2A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F2F723A-1663-1B77-122E-24EA72EB197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284282F-FBD4-1773-1093-749EAB1AC31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7E2771C5-1044-F69D-5D9F-C967DAD5347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86704AB6-3832-93AA-F702-2141FE781A0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6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343A6D9E-3844-265E-38EA-3A69C88104B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C18A352C-2056-7862-F9E2-082AEA8D8EE1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7DBE046-7E99-7AC5-B83B-8DC45F05A497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967C6D-AEA0-E117-C483-8CD77F86E8A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" y="0"/>
            <a:ext cx="12188949" cy="3108960"/>
            <a:chOff x="1" y="0"/>
            <a:chExt cx="12188949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BC4FDC-D62B-632C-750D-4E4D07C077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12188949" cy="30726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93FD2-81BE-3765-12E0-388E548E1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84120CA-017B-2643-A778-F9C0FA0BA2E3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CC31FE1-70C3-FCDD-7C0A-F5278571490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828B740C-A37D-70BF-28C8-169A19637EBC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54585F7-6E57-DBD0-AF6A-C2FAEDF109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03DBBF8-60F7-0C08-F0FF-BA04861FACB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1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57016EF0-9B28-299B-27F1-B680C82344C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8CD933A8-A784-EF29-771A-458AC963FB45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550043F5-4841-3280-4F12-4DFB75C1A6E4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AA94D2-70B2-AFD7-2827-704B09538EB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3" name="Picture 2" descr="A close up of a car&#10;&#10;Description automatically generated">
              <a:extLst>
                <a:ext uri="{FF2B5EF4-FFF2-40B4-BE49-F238E27FC236}">
                  <a16:creationId xmlns:a16="http://schemas.microsoft.com/office/drawing/2014/main" id="{B55DBB13-CD8E-E54E-DC80-21424D221E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D0C556-1069-E1C2-BB4A-EE559BBD62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955FDD7-170F-8B5F-BE60-C18AD1E6B176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8F52DBC-D630-4AED-6D62-F6BD4E5A7E2B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392A9AE-1221-B51F-ABFD-9E1E73166C93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6729653C-C393-F327-2E93-77CE11197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03CC0D5-92AA-C27A-AB1E-3C71DA5FE5C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8CA8AC01-5BE4-D937-F199-F7C416B56BF1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AE983C1-78FF-506A-FBE3-E3997114A0EA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35B58D60-4D0A-8413-1674-6811F47DB34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52031D0-F61D-1CDB-1BC5-DAF0219CBF12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92B88-0503-B8BE-D160-A876621F689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18" name="Picture 17" descr="A close up of a car&#10;&#10;Description automatically generated">
              <a:extLst>
                <a:ext uri="{FF2B5EF4-FFF2-40B4-BE49-F238E27FC236}">
                  <a16:creationId xmlns:a16="http://schemas.microsoft.com/office/drawing/2014/main" id="{41950743-BFBD-4D28-32D6-2B0703171D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A6AEE-1C95-94E4-F564-041DC1C342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B60C1BC-2F0A-EAD8-B1A9-DA26539109A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ECB204DC-82A8-B75E-79DD-17039487760A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8B4BB283-94D4-F012-0D2C-87D83ADDB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99FBBA1-A486-ABC8-C959-4EF89FF4D2C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52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46944F40-08B1-6380-94A8-A6DB4F7B06D8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16CA0C1E-BED9-3DB4-D7A8-0A0C91FF4B9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1" name="Bottom gradient shape">
              <a:extLst>
                <a:ext uri="{FF2B5EF4-FFF2-40B4-BE49-F238E27FC236}">
                  <a16:creationId xmlns:a16="http://schemas.microsoft.com/office/drawing/2014/main" id="{703E2775-0987-3797-7476-F4C99A70DF9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38326-EEE8-7D76-8BF5-27D50443C0C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A59C4-0429-323F-57AA-1C327BB119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555C80-B46F-891D-6AC1-14A2C98D2E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FEFD3D-A2C0-8FE2-5F70-636D4F92AC47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87135E3-3D89-5FA8-AAFD-87218816E0B5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BA85B6AE-998D-7070-160E-CBB1928A0554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7DBC3129-C2FF-4D2E-9C54-63483A776BD7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C7B60D0-ADBB-63A7-F12D-E6453EBE3BB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4524683" y="5772626"/>
            <a:ext cx="3058160" cy="1085372"/>
          </a:xfrm>
          <a:prstGeom prst="rect">
            <a:avLst/>
          </a:prstGeom>
        </p:spPr>
      </p:pic>
      <p:pic>
        <p:nvPicPr>
          <p:cNvPr id="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D3928C7-8C75-EBCC-3095-C8962ADA9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164" y="-7493"/>
            <a:ext cx="3839198" cy="287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CFA8BD-CCB8-D864-DBB3-DE24D766C2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107936" y="0"/>
            <a:ext cx="5084064" cy="6857999"/>
            <a:chOff x="7107936" y="0"/>
            <a:chExt cx="5084064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A91D2E0-CAE1-4D8A-1A9E-472FB3A5941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137401" y="0"/>
              <a:ext cx="5054599" cy="685799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1C6A9E-C8C3-6565-2FD1-AEAE4020B1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7107936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adient shape">
            <a:extLst>
              <a:ext uri="{FF2B5EF4-FFF2-40B4-BE49-F238E27FC236}">
                <a16:creationId xmlns:a16="http://schemas.microsoft.com/office/drawing/2014/main" id="{328A2AD7-DD4D-60AA-A34F-5CAB5959AD8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16" name="Top gradient shape">
              <a:extLst>
                <a:ext uri="{FF2B5EF4-FFF2-40B4-BE49-F238E27FC236}">
                  <a16:creationId xmlns:a16="http://schemas.microsoft.com/office/drawing/2014/main" id="{2E1539CA-CE8F-AA7B-0848-3033C820B8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Bottom gradient shape">
              <a:extLst>
                <a:ext uri="{FF2B5EF4-FFF2-40B4-BE49-F238E27FC236}">
                  <a16:creationId xmlns:a16="http://schemas.microsoft.com/office/drawing/2014/main" id="{4A77E515-BDBD-2EDF-8D10-C3BF725141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0" name="Footer">
            <a:extLst>
              <a:ext uri="{FF2B5EF4-FFF2-40B4-BE49-F238E27FC236}">
                <a16:creationId xmlns:a16="http://schemas.microsoft.com/office/drawing/2014/main" id="{AD0FFCF0-AAE6-5C71-EFA6-D3602D8DD5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484E874-FF2D-6938-5F47-76E84E08737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5772628"/>
            <a:ext cx="3058160" cy="1085372"/>
          </a:xfrm>
          <a:prstGeom prst="rect">
            <a:avLst/>
          </a:prstGeom>
        </p:spPr>
      </p:pic>
      <p:pic>
        <p:nvPicPr>
          <p:cNvPr id="12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1EB81C57-1117-FFC1-2E19-E686AF1F10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pic>
        <p:nvPicPr>
          <p:cNvPr id="4" name="Logo">
            <a:extLst>
              <a:ext uri="{FF2B5EF4-FFF2-40B4-BE49-F238E27FC236}">
                <a16:creationId xmlns:a16="http://schemas.microsoft.com/office/drawing/2014/main" id="{ED1D580F-B639-6612-0AD1-58EED3D8B0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13" y="139842"/>
            <a:ext cx="2214648" cy="824342"/>
          </a:xfrm>
          <a:prstGeom prst="rect">
            <a:avLst/>
          </a:prstGeom>
          <a:effectLst/>
        </p:spPr>
      </p:pic>
      <p:sp>
        <p:nvSpPr>
          <p:cNvPr id="10" name="Presenter Name &amp; Title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276860" y="4476751"/>
            <a:ext cx="7040880" cy="1719072"/>
          </a:xfrm>
        </p:spPr>
        <p:txBody>
          <a:bodyPr lIns="91440" tIns="0" rIns="4572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276860" y="1333500"/>
            <a:ext cx="7040880" cy="2830162"/>
          </a:xfrm>
        </p:spPr>
        <p:txBody>
          <a:bodyPr lIns="91440" tIns="91440" rIns="45720" bIns="91440" anchor="b">
            <a:normAutofit/>
          </a:bodyPr>
          <a:lstStyle>
            <a:lvl1pPr algn="l">
              <a:defRPr sz="4000" b="0" i="0">
                <a:solidFill>
                  <a:schemeClr val="accent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DCF1219-4F15-E7D6-079D-F6C11247BE4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C9719A57-9E3C-36CD-BB30-6473D21CD507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CF005EB-7787-437F-6E03-70A9EB0503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BD854A5-69AA-B10D-BDAC-A13241376785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1AB0486-1958-0B19-3988-A98511413DC4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D634042-B12A-BD91-8A74-3853BF48CC87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2479AA3-0C69-5FCC-49DD-971BE7897BA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1"/>
            <a:ext cx="12188952" cy="3072632"/>
            <a:chOff x="0" y="-1"/>
            <a:chExt cx="12188952" cy="30726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078780-0F1E-E52B-7736-B7A7DF264FF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88952" cy="307263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873CA3-EB47-CFE3-51C1-118C1031AB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58649" y="1422015"/>
              <a:ext cx="3072631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D30D0AB1-5BDD-F235-BC73-0EA46BF4EE02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9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7D2DE7DC-86C6-6821-233B-EE1DD9C28E6B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04D01E0E-7743-4B6E-E62E-939B4A50C93E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3A53EF8-962C-7E15-4799-8E7CD21E863E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31C56B-49FD-285A-1AB5-B940FBAF2C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6" name="Picture 5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5F5FACAE-3E12-0D07-C4D0-3B3038FF63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71B61-DD4E-12CB-CA80-995B442AC0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94E0C96E-8036-F1D9-A1DE-9322D091296D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6C72498-C55F-CE80-86A8-B7FA4B44632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81611341-249A-E4C6-974B-424FF157CD5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07D4AF93-35F8-0396-7E0C-6B2290A5A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A82B858-7B7E-F6D3-377E-BE7588997B5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66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A7AF63C-A57F-FF0C-810E-B07C1BB826B6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9462E95-D3D6-D986-7283-FA906C19D789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294E625D-8FD2-2CB7-54E4-B9F098111779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8A0271-5ED6-496E-B59B-5AD9CB555AA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88952" cy="3108960"/>
            <a:chOff x="0" y="0"/>
            <a:chExt cx="12188952" cy="3108960"/>
          </a:xfrm>
        </p:grpSpPr>
        <p:pic>
          <p:nvPicPr>
            <p:cNvPr id="20" name="Picture 19" descr="A close up of a blue light&#10;&#10;Description automatically generated">
              <a:extLst>
                <a:ext uri="{FF2B5EF4-FFF2-40B4-BE49-F238E27FC236}">
                  <a16:creationId xmlns:a16="http://schemas.microsoft.com/office/drawing/2014/main" id="{80B338A7-0603-304C-2E44-37753A4752D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952" cy="30726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E27E6F-7D31-B931-7DD3-27C7C6199C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35EA4F1-0A6E-6162-674B-CE6D7FBD1A15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69A4E32-369E-0C2C-94FD-FE07B32F2FAA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5547B28C-42EF-A633-4B1F-D92DE749BBD5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Presenter Name-Title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071888-A910-DFDE-7D4D-091FDB19B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96858D6E-BE49-2654-5B5F-592703EF91A9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99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CE0EA192-72DF-CDFD-21F8-CAB7B3D1B70F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1E445750-02CC-8B91-1A3A-9BC9857D369C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F929A8E6-DB0B-2E76-2D0A-D46875CD4C71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1043F15-F863-5EF1-4184-9D4A5F70FF8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3C8DC7-8C5B-5C0F-A5A4-5B8FA927CC8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96BC23E6-1ECD-2AC8-5C84-F3ABF5EDAF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33CC0260-6D5B-A6CA-CE3A-C5544625E23A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89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9E00811E-741B-3F4D-1681-AB2E2847F71C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321D752E-ED09-6EC5-4329-D83F13482DC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40BD99E4-F289-6DE7-3086-10A2391120B3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D26C3D-5A3B-46F8-BA95-B6FF01821AB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27" name="Picture 26" descr="A blue square with lines and dots&#10;&#10;Description automatically generated">
              <a:extLst>
                <a:ext uri="{FF2B5EF4-FFF2-40B4-BE49-F238E27FC236}">
                  <a16:creationId xmlns:a16="http://schemas.microsoft.com/office/drawing/2014/main" id="{4AB60A8B-739F-DE3C-F4EC-7C260248CC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307724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69C3D-3D54-7537-2FB6-BE578BBB46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F09701-DBB5-C2F4-0585-F92340E5ABA8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67DD2D1-4E83-BF08-F66A-F0C3634A99D0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Logo - Footer">
            <a:extLst>
              <a:ext uri="{FF2B5EF4-FFF2-40B4-BE49-F238E27FC236}">
                <a16:creationId xmlns:a16="http://schemas.microsoft.com/office/drawing/2014/main" id="{0354038A-A91E-853B-0F1D-6FEA1DC61CF7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1CA3DCD5-5AA8-654A-F753-4908876FABD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1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021E196-2D5C-A882-9648-D5EF822F66E0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F0684726-461F-5C98-9121-D7CBA4E2F364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4" name="Bottom gradient shape">
              <a:extLst>
                <a:ext uri="{FF2B5EF4-FFF2-40B4-BE49-F238E27FC236}">
                  <a16:creationId xmlns:a16="http://schemas.microsoft.com/office/drawing/2014/main" id="{723CE0D2-F2BE-0C34-9231-1B3F1A4F3796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42AC9-A121-957A-DB13-ACFAE88FC9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872D82-6515-7A2D-4E3B-AFF396388E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451FA-B6A7-8D9B-FC97-5DCF6ED1AA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4F3FDF2-B997-2797-C6F2-323D1412C8E1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62ED3B-733C-37D7-D298-42A2A556E59D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DD8A1DE-7E4A-57D6-9F15-0D9E7C320C20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FD2A4EA9-AD52-49A4-5DA6-075B8F08E86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4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5131415-6D2D-F976-318A-D96BDBCC2D9E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D496104A-36AD-AF61-D287-12385250E6A8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5F3A0348-B6B8-5B31-D621-B33127C4F742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0CB5D1-E0CA-08D7-3601-640A0007EB0D}"/>
              </a:ext>
            </a:extLst>
          </p:cNvPr>
          <p:cNvGrpSpPr/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59CC92-0E21-1850-4522-57DA0CCA180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CEDA0-2CF6-6728-EE31-21D2CB0A00FA}"/>
                </a:ext>
              </a:extLst>
            </p:cNvPr>
            <p:cNvSpPr/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0F0D9809-A97A-817B-9062-F3D1E9A58F0C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01826F4-7CDC-7CC2-BDC8-D00D1555B34C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80DCB8E3-634B-0795-D5E6-D9A165183012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DD8F24A6-8709-C0C4-7128-276EDB1A4AED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86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dient shape">
            <a:extLst>
              <a:ext uri="{FF2B5EF4-FFF2-40B4-BE49-F238E27FC236}">
                <a16:creationId xmlns:a16="http://schemas.microsoft.com/office/drawing/2014/main" id="{074DDF80-19EB-51AB-F360-625D0B941D14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7" name="Top gradient shape">
              <a:extLst>
                <a:ext uri="{FF2B5EF4-FFF2-40B4-BE49-F238E27FC236}">
                  <a16:creationId xmlns:a16="http://schemas.microsoft.com/office/drawing/2014/main" id="{49955E3D-64C7-D91B-AD16-D4190E36F270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0" name="Bottom gradient shape">
              <a:extLst>
                <a:ext uri="{FF2B5EF4-FFF2-40B4-BE49-F238E27FC236}">
                  <a16:creationId xmlns:a16="http://schemas.microsoft.com/office/drawing/2014/main" id="{A0D3109E-E301-3B6F-50EE-256DC9E91BDA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84CB76C-C13F-348E-7AC8-87BE1C0A3D96}"/>
              </a:ext>
            </a:extLst>
          </p:cNvPr>
          <p:cNvPicPr/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5B329A0-088B-ACB2-B924-65FFAF4A9347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Logo - Footer">
            <a:extLst>
              <a:ext uri="{FF2B5EF4-FFF2-40B4-BE49-F238E27FC236}">
                <a16:creationId xmlns:a16="http://schemas.microsoft.com/office/drawing/2014/main" id="{348D99CD-5DB3-259D-2290-31D02758472F}"/>
              </a:ext>
            </a:extLst>
          </p:cNvPr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F2D0E2-175F-9415-BD22-2412D42C893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A63AE6-35E4-1CBB-F40F-EF9EF0EAC90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DEB220-BDB3-70AD-187B-048EF16CA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4164B335-EFC7-3CFA-F3E4-9AFDE51E4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</a:t>
            </a:r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5CAE425F-1752-8A83-9A22-97C79160AB34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3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dient shape">
            <a:extLst>
              <a:ext uri="{FF2B5EF4-FFF2-40B4-BE49-F238E27FC236}">
                <a16:creationId xmlns:a16="http://schemas.microsoft.com/office/drawing/2014/main" id="{1AB88649-1835-54C0-A62D-FD3D528E80CD}"/>
              </a:ext>
            </a:extLst>
          </p:cNvPr>
          <p:cNvGrpSpPr/>
          <p:nvPr userDrawn="1"/>
        </p:nvGrpSpPr>
        <p:grpSpPr>
          <a:xfrm flipV="1">
            <a:off x="0" y="0"/>
            <a:ext cx="163542" cy="6858000"/>
            <a:chOff x="0" y="0"/>
            <a:chExt cx="163542" cy="6858000"/>
          </a:xfrm>
        </p:grpSpPr>
        <p:sp>
          <p:nvSpPr>
            <p:cNvPr id="11" name="Top gradient shape">
              <a:extLst>
                <a:ext uri="{FF2B5EF4-FFF2-40B4-BE49-F238E27FC236}">
                  <a16:creationId xmlns:a16="http://schemas.microsoft.com/office/drawing/2014/main" id="{7153E8B9-CE34-C55D-DBCE-3141F3D9964B}"/>
                </a:ext>
              </a:extLst>
            </p:cNvPr>
            <p:cNvSpPr/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Bottom gradient shape">
              <a:extLst>
                <a:ext uri="{FF2B5EF4-FFF2-40B4-BE49-F238E27FC236}">
                  <a16:creationId xmlns:a16="http://schemas.microsoft.com/office/drawing/2014/main" id="{CB7C0DF4-D307-EA8F-875D-6CA6F08E749D}"/>
                </a:ext>
              </a:extLst>
            </p:cNvPr>
            <p:cNvSpPr/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EADE91-8F72-A8A2-FB28-B5043093800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2192000" cy="3108960"/>
            <a:chOff x="0" y="0"/>
            <a:chExt cx="12192000" cy="3108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8FE46-DA06-6920-7F64-635CCF77F97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921"/>
              <a:ext cx="12192000" cy="3073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4AE82D-64A9-51AC-7264-7517DDD3CF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rot="16200000">
              <a:off x="7340485" y="1440180"/>
              <a:ext cx="310896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8531720-49A1-8F48-45EA-ED7252360FFB}"/>
              </a:ext>
            </a:extLst>
          </p:cNvPr>
          <p:cNvPicPr/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758B5FB-9D7E-17FE-69CD-076052FDF963}"/>
              </a:ext>
            </a:extLst>
          </p:cNvPr>
          <p:cNvSpPr txBox="1"/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Logo - Footer">
            <a:extLst>
              <a:ext uri="{FF2B5EF4-FFF2-40B4-BE49-F238E27FC236}">
                <a16:creationId xmlns:a16="http://schemas.microsoft.com/office/drawing/2014/main" id="{62F9E060-2764-DB5D-562D-3913F80656FF}"/>
              </a:ext>
            </a:extLst>
          </p:cNvPr>
          <p:cNvPicPr/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231" y="4899660"/>
            <a:ext cx="11658600" cy="146304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 dirty="0"/>
              <a:t>Presenter Name  l  Presenter 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9D0A3B7-00F7-6327-E071-DA97DE4C5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232" y="2989441"/>
            <a:ext cx="11658600" cy="18288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8 (With Presenter Name and Title)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F843CE71-814C-CF8D-958C-CAA40A353C8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5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ED85B67-FFB0-1019-3C8E-906857ACE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816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7920" y="1225064"/>
            <a:ext cx="5715000" cy="5213644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CA655AA-0C5D-8E8B-A3CF-7737CFE3D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F340C6B-7A76-910D-BDAD-F96A47FD4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709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Placeholder 1"/>
          <p:cNvSpPr>
            <a:spLocks noGrp="1"/>
          </p:cNvSpPr>
          <p:nvPr>
            <p:ph type="body" idx="1" hasCustomPrompt="1"/>
          </p:nvPr>
        </p:nvSpPr>
        <p:spPr>
          <a:xfrm>
            <a:off x="2746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eader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18251" y="1227150"/>
            <a:ext cx="5715000" cy="54864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51" y="1775512"/>
            <a:ext cx="5715000" cy="4663440"/>
          </a:xfrm>
        </p:spPr>
        <p:txBody>
          <a:bodyPr tIns="45720" bIns="45720"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F89462F5-AFC5-08B9-F407-900120125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EA96D079-C712-4893-7711-A09B89DC11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57200"/>
          </a:xfrm>
        </p:spPr>
        <p:txBody>
          <a:bodyPr lIns="91440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49EB209-CBAC-B76E-AFCF-D267A064433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6860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953506-C7FF-302E-0E2F-0C1E125034D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27945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D6E214-FDD6-78A1-31B8-33760AEDEF8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79031" y="1426223"/>
            <a:ext cx="3749040" cy="493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4AF579C8-7991-72C7-8679-0E73DA112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71" y="1221492"/>
            <a:ext cx="4264228" cy="5217407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1492"/>
            <a:ext cx="7196374" cy="521740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4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41756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0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161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4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ACAE1AA4-8035-05D9-96AF-C91F89DB113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9ED97771-0177-78B8-4A92-3118AD6AC1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D6060B0D-327E-005D-552D-A11F6F921A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8BC5843-C4F0-63DC-35D5-2ADF6CB8422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F5A378F4-1A5A-4C30-82B9-63110C7B1F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4555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20704"/>
            <a:ext cx="2672080" cy="244144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38B12652-524B-795A-957C-2EEA87616A01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4258" y="1333501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9241756" y="1333501"/>
            <a:ext cx="2672080" cy="5026032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6424258" y="3920705"/>
            <a:ext cx="2672080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18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CFE45347-60BE-9793-FDA6-80CAD0B2F30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7780612E-C5CC-1B05-F06B-796389C738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1EAFF40A-0E4B-5E40-B44C-1A27B1B90A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8FBB361F-4DB1-82A8-785A-52EF439A6A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6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CA30B97C-A96F-A801-8640-0B17A84BA1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5D84594-20F3-9414-DE1B-BFE106009B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35ECB81E-4FCF-0176-2507-E4EC046194C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5407" y="1333499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2672080" cy="502920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41025"/>
            <a:ext cx="2672080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544D64EC-3C8A-B29B-10FA-BC4D11C16740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65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Left and 3 Photos 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6424258" y="1333501"/>
            <a:ext cx="5501042" cy="2438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41756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424258" y="3900385"/>
            <a:ext cx="2672080" cy="246231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32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Content Left and 3 Photos Lef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dient shape">
            <a:extLst>
              <a:ext uri="{FF2B5EF4-FFF2-40B4-BE49-F238E27FC236}">
                <a16:creationId xmlns:a16="http://schemas.microsoft.com/office/drawing/2014/main" id="{119F92D7-B49D-A17E-9C0A-22C1440ABFB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8" name="Top gradient shape">
              <a:extLst>
                <a:ext uri="{FF2B5EF4-FFF2-40B4-BE49-F238E27FC236}">
                  <a16:creationId xmlns:a16="http://schemas.microsoft.com/office/drawing/2014/main" id="{D0328D98-DDAA-C935-BAE4-1EBF044C4C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9" name="Bottom gradient shape">
              <a:extLst>
                <a:ext uri="{FF2B5EF4-FFF2-40B4-BE49-F238E27FC236}">
                  <a16:creationId xmlns:a16="http://schemas.microsoft.com/office/drawing/2014/main" id="{AF05D931-8FE2-9913-C6ED-0D61233E1A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DB19A8A-250B-A90D-2A47-E55BB3BA794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4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B418D4B-30DB-65B2-ACF2-350B7C3A46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7716755-EDA1-A0E6-57C9-224D26EEEC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63C0C882-0E42-20EC-ECDA-314224F62F5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5833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27F2-1783-291B-57FD-1D70EFDE5AA2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267909" y="1333499"/>
            <a:ext cx="5489578" cy="243882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4D77C7-1CF8-AB3D-53FE-88DD1DE0F0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085407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37AC9B-CE31-F8CE-6ED4-C1F2A14A5BC8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267909" y="3900385"/>
            <a:ext cx="2672080" cy="246231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C3F396F2-643C-6C1A-3428-83C2CC50958F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 noChangeAspect="1"/>
          </p:cNvSpPr>
          <p:nvPr>
            <p:ph type="pic" idx="1"/>
          </p:nvPr>
        </p:nvSpPr>
        <p:spPr>
          <a:xfrm>
            <a:off x="367665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933575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07306" y="1343660"/>
            <a:ext cx="5623560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69C2EEC-0C9D-97D2-2C7B-58E536848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71AED6-381C-54A1-DAB9-805D438A6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3BD3-05FA-3312-4AA0-D2AD735F2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5"/>
            <a:ext cx="11658600" cy="5148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2529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76261" y="1343024"/>
            <a:ext cx="374904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529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6261" y="3964302"/>
            <a:ext cx="3749040" cy="2468880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C64C2D5-DBEA-758F-8FEE-E5101935A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2880" y="3963988"/>
            <a:ext cx="2809874" cy="2360297"/>
          </a:xfrm>
        </p:spPr>
        <p:txBody>
          <a:bodyPr lIns="182880" tIns="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87369" y="3963988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3784" y="3963988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 rIns="182880"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73C0729-2747-E055-F63C-01310FBB0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71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BD411-9E65-DCFE-4AE0-66D26495B8A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647BB78-E30F-365B-500B-8571EB7F5A7F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0734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29B0251-2AF0-92BF-7AF2-A96DC000BB9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1468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8E5F5B3-D1F8-D4E4-1B21-4ED6FA786393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220200" y="1333500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815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1CE6F38E-8EAE-B57F-48CB-8CF796227B2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3" name="Top gradient shape">
              <a:extLst>
                <a:ext uri="{FF2B5EF4-FFF2-40B4-BE49-F238E27FC236}">
                  <a16:creationId xmlns:a16="http://schemas.microsoft.com/office/drawing/2014/main" id="{667B549B-4DAC-C478-E3C3-767628CAA6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6C4F0C1-88A1-BE54-0204-4619843EFE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B45F8A14-101F-F893-90C7-0848F8DA5D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94774E6-B7CE-B595-48D6-6353AAA93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92FA789-4D88-6971-62EB-B9DD4C0623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48D50AA3-78DE-287B-7563-B8CB1E150FE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1" y="1335680"/>
            <a:ext cx="7068004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DE5DDD70-E689-4F91-08DD-F2BDD79F4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372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2872"/>
            <a:ext cx="4629150" cy="528831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B51F2F9-6AD7-1335-35B2-8E3569695A08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dient shape">
            <a:extLst>
              <a:ext uri="{FF2B5EF4-FFF2-40B4-BE49-F238E27FC236}">
                <a16:creationId xmlns:a16="http://schemas.microsoft.com/office/drawing/2014/main" id="{E204E11E-AD74-16AC-9E19-A5004132DC2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" name="Top gradient shape">
              <a:extLst>
                <a:ext uri="{FF2B5EF4-FFF2-40B4-BE49-F238E27FC236}">
                  <a16:creationId xmlns:a16="http://schemas.microsoft.com/office/drawing/2014/main" id="{2521BA79-7012-99A3-74BC-FE2B90E1BA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FE0AF851-E147-5C2F-63D8-204623E2F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6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622B81C-6776-E647-07D6-A2AE078E67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861079C-FE43-A6CD-BBF5-49B0525F1D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5" cy="6519672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Logo - Footer">
            <a:extLst>
              <a:ext uri="{FF2B5EF4-FFF2-40B4-BE49-F238E27FC236}">
                <a16:creationId xmlns:a16="http://schemas.microsoft.com/office/drawing/2014/main" id="{75351443-6490-1A84-A064-47BD27D5DD8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2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C061343-5A9F-7B91-DF48-2F4C33170E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9A79020-21C0-C830-7B91-3C279E7D85F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63A6176-2E89-06BD-7BCB-C40CC5FD14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72628"/>
            <a:ext cx="3058160" cy="1085372"/>
          </a:xfrm>
          <a:prstGeom prst="rect">
            <a:avLst/>
          </a:prstGeom>
        </p:spPr>
      </p:pic>
      <p:pic>
        <p:nvPicPr>
          <p:cNvPr id="5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D4127519-F9A2-1DA7-1D2E-FA0710533B1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0"/>
            <a:ext cx="3058160" cy="22903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65AB34-3884-1DEB-03D5-631C213146B5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3" name="Picture 2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13587E50-A500-F4F8-9467-F7089D518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EF538F-E732-0A6C-6778-84CE001B3EC1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adient shape">
            <a:extLst>
              <a:ext uri="{FF2B5EF4-FFF2-40B4-BE49-F238E27FC236}">
                <a16:creationId xmlns:a16="http://schemas.microsoft.com/office/drawing/2014/main" id="{9BE2933D-0F1A-D3E1-77F0-BB11E3DEC6C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57" name="Top gradient shape">
              <a:extLst>
                <a:ext uri="{FF2B5EF4-FFF2-40B4-BE49-F238E27FC236}">
                  <a16:creationId xmlns:a16="http://schemas.microsoft.com/office/drawing/2014/main" id="{98EF0E28-A8BF-B949-AF2A-B1E6F91585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8" name="Bottom gradient shape">
              <a:extLst>
                <a:ext uri="{FF2B5EF4-FFF2-40B4-BE49-F238E27FC236}">
                  <a16:creationId xmlns:a16="http://schemas.microsoft.com/office/drawing/2014/main" id="{B0574E81-6101-F84F-C074-3F30408EEF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52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E3ACAD6B-B4EE-4A95-0E9D-19CBB264CEF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53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00879F7-5AED-3D11-8E26-9A64661F11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72EF64B1-C9C9-0310-7CD3-7898A141E7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Amkor.,com">
            <a:extLst>
              <a:ext uri="{FF2B5EF4-FFF2-40B4-BE49-F238E27FC236}">
                <a16:creationId xmlns:a16="http://schemas.microsoft.com/office/drawing/2014/main" id="{B50066DC-ADB1-D635-8F0F-3591F64E07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 dirty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18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7EE65AA-DB25-D30F-4ADB-BF0E103B9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ocial media icons">
            <a:extLst>
              <a:ext uri="{FF2B5EF4-FFF2-40B4-BE49-F238E27FC236}">
                <a16:creationId xmlns:a16="http://schemas.microsoft.com/office/drawing/2014/main" id="{F3161C39-1F3F-E5A4-A74F-7A0579FB0B1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B3986D3-2C24-84D4-DA8F-89EA74D2DE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F88E67B-C350-E190-B294-09534C63CC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6849D23-FD36-9ACA-E31C-8A540EFBF40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D4C4980-CC6B-80BC-A91B-7C9243C16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22751E8-29CD-B881-CD46-223BD5452A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1F2E04D-071F-C149-9573-E0FBF2A446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5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1378B0-E602-0490-28EC-D22B7B570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084D619-617A-E729-387D-E57B049E47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E3C3D5-1E95-E6C8-CE32-F33575FE9F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B689B1-9CE2-86E4-4C37-D69AECF70F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E6FF77D-E75E-350A-5724-31F8D8913D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19C3AF-6161-65A6-196F-8945B3533B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Logo and tagline">
            <a:extLst>
              <a:ext uri="{FF2B5EF4-FFF2-40B4-BE49-F238E27FC236}">
                <a16:creationId xmlns:a16="http://schemas.microsoft.com/office/drawing/2014/main" id="{B1583F12-49A6-9BC9-1F81-DC630C50CB1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24" name="Tagline">
              <a:extLst>
                <a:ext uri="{FF2B5EF4-FFF2-40B4-BE49-F238E27FC236}">
                  <a16:creationId xmlns:a16="http://schemas.microsoft.com/office/drawing/2014/main" id="{E5FCCAC6-F334-8A67-E74D-A62D7E3487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20A765-5606-2A1E-694F-81C80B9A2D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Logo">
              <a:extLst>
                <a:ext uri="{FF2B5EF4-FFF2-40B4-BE49-F238E27FC236}">
                  <a16:creationId xmlns:a16="http://schemas.microsoft.com/office/drawing/2014/main" id="{69B8EA7B-F898-06ED-0590-A611F6BE53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47" name="Thank You text">
            <a:extLst>
              <a:ext uri="{FF2B5EF4-FFF2-40B4-BE49-F238E27FC236}">
                <a16:creationId xmlns:a16="http://schemas.microsoft.com/office/drawing/2014/main" id="{C55FA4A2-A2D5-E966-E9AB-6C29189B05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5156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Fractals Bottom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A1C68E8-B9B0-E972-44E4-1551A1FC7C9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818481" y="5786867"/>
            <a:ext cx="3058160" cy="1085372"/>
          </a:xfrm>
          <a:prstGeom prst="rect">
            <a:avLst/>
          </a:prstGeom>
        </p:spPr>
      </p:pic>
      <p:pic>
        <p:nvPicPr>
          <p:cNvPr id="65" name="Fractals Top Lef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7BEFA355-0CB9-07DE-4163-FFCB08043D6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18481" y="14239"/>
            <a:ext cx="3058160" cy="2290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188A4E-5B63-CFCE-7996-7D398C3687DD}"/>
              </a:ext>
            </a:extLst>
          </p:cNvPr>
          <p:cNvGrpSpPr/>
          <p:nvPr userDrawn="1"/>
        </p:nvGrpSpPr>
        <p:grpSpPr>
          <a:xfrm>
            <a:off x="0" y="0"/>
            <a:ext cx="5084064" cy="6858000"/>
            <a:chOff x="0" y="0"/>
            <a:chExt cx="5084064" cy="6858000"/>
          </a:xfrm>
        </p:grpSpPr>
        <p:pic>
          <p:nvPicPr>
            <p:cNvPr id="8" name="Picture 7" descr="A computer chip with a blue light&#10;&#10;Description automatically generated with medium confidence">
              <a:extLst>
                <a:ext uri="{FF2B5EF4-FFF2-40B4-BE49-F238E27FC236}">
                  <a16:creationId xmlns:a16="http://schemas.microsoft.com/office/drawing/2014/main" id="{C56F2F9D-66C2-2649-B825-386B4FBD73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0546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B9334-13D8-5C23-E09A-F29DD9E80D28}"/>
                </a:ext>
              </a:extLst>
            </p:cNvPr>
            <p:cNvSpPr/>
            <p:nvPr userDrawn="1"/>
          </p:nvSpPr>
          <p:spPr>
            <a:xfrm>
              <a:off x="0" y="5528256"/>
              <a:ext cx="5084064" cy="2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indent="0" algn="l">
                <a:buClr>
                  <a:schemeClr val="bg1"/>
                </a:buClr>
                <a:buSzPct val="75000"/>
                <a:buFontTx/>
                <a:buNone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adient shape">
            <a:extLst>
              <a:ext uri="{FF2B5EF4-FFF2-40B4-BE49-F238E27FC236}">
                <a16:creationId xmlns:a16="http://schemas.microsoft.com/office/drawing/2014/main" id="{B870C5A7-D289-A9EB-1318-075E81EB50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17" name="Top gradient shape">
              <a:extLst>
                <a:ext uri="{FF2B5EF4-FFF2-40B4-BE49-F238E27FC236}">
                  <a16:creationId xmlns:a16="http://schemas.microsoft.com/office/drawing/2014/main" id="{C6FE2B1C-8DD0-8783-B999-AFC3F7B389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18" name="Bottom gradient shape">
              <a:extLst>
                <a:ext uri="{FF2B5EF4-FFF2-40B4-BE49-F238E27FC236}">
                  <a16:creationId xmlns:a16="http://schemas.microsoft.com/office/drawing/2014/main" id="{E844907B-5E4E-CC02-B4EB-662E84608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66" name="Fractals Mid-Bottom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A824384-942C-F8FA-B168-5455151C94E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9133839" y="5772626"/>
            <a:ext cx="3058160" cy="1085372"/>
          </a:xfrm>
          <a:prstGeom prst="rect">
            <a:avLst/>
          </a:prstGeom>
        </p:spPr>
      </p:pic>
      <p:pic>
        <p:nvPicPr>
          <p:cNvPr id="67" name="Fractals Top Right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5104CA97-5318-ADC3-1ECB-270CA494CB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01" y="-7493"/>
            <a:ext cx="3839198" cy="2875280"/>
          </a:xfrm>
          <a:prstGeom prst="rect">
            <a:avLst/>
          </a:prstGeom>
        </p:spPr>
      </p:pic>
      <p:sp>
        <p:nvSpPr>
          <p:cNvPr id="25" name="Footer placeholder">
            <a:extLst>
              <a:ext uri="{FF2B5EF4-FFF2-40B4-BE49-F238E27FC236}">
                <a16:creationId xmlns:a16="http://schemas.microsoft.com/office/drawing/2014/main" id="{1108A9B2-BFA2-4293-25EF-CDAB52AE02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53382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Amkor.com">
            <a:extLst>
              <a:ext uri="{FF2B5EF4-FFF2-40B4-BE49-F238E27FC236}">
                <a16:creationId xmlns:a16="http://schemas.microsoft.com/office/drawing/2014/main" id="{D864EEDC-1E35-FDD3-887B-3323E2E4C9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038962" y="6589802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</a:t>
            </a:r>
            <a:r>
              <a:rPr lang="en-US" sz="800" b="0" u="none" dirty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l</a:t>
            </a:r>
          </a:p>
        </p:txBody>
      </p:sp>
      <p:sp>
        <p:nvSpPr>
          <p:cNvPr id="44" name="Amkor.com link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7B88E6-1032-E88B-DD9C-668D0548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421056" y="6624372"/>
            <a:ext cx="609103" cy="1463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Social media icons">
            <a:extLst>
              <a:ext uri="{FF2B5EF4-FFF2-40B4-BE49-F238E27FC236}">
                <a16:creationId xmlns:a16="http://schemas.microsoft.com/office/drawing/2014/main" id="{376178E5-A8AD-3E4B-4AD8-7660387F9C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133851" y="6651804"/>
            <a:ext cx="790168" cy="91440"/>
            <a:chOff x="10909827" y="7169470"/>
            <a:chExt cx="790168" cy="9144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A0F25F2-685F-44FA-7DAE-A6AC48C6760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5270" y="7169470"/>
              <a:ext cx="91440" cy="9144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8ECED1-1020-22A0-31BC-5E990447E1E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26441" y="7169470"/>
              <a:ext cx="91440" cy="914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5EEB2E0-456E-DAD7-9841-857D0C2FBD2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09827" y="7169470"/>
              <a:ext cx="91440" cy="9144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BF6B0E2-249B-75DA-D049-EB68E9EDCD1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83330" y="7169470"/>
              <a:ext cx="116665" cy="9144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3E394CD-030C-D6C1-2290-7333D72964B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53309" y="7169470"/>
              <a:ext cx="94593" cy="914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26CC9D8-231E-5E56-53D3-7DA93E9DEE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59610" y="7169470"/>
              <a:ext cx="129277" cy="91440"/>
            </a:xfrm>
            <a:prstGeom prst="rect">
              <a:avLst/>
            </a:prstGeom>
          </p:spPr>
        </p:pic>
      </p:grpSp>
      <p:sp>
        <p:nvSpPr>
          <p:cNvPr id="38" name="LinkedIn link">
            <a:hlinkClick r:id="rId1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E903B1-2D6D-41C2-5A77-F8BD024531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131430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acebook link">
            <a:hlinkClick r:id="rId2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82C870-ECEC-C886-1C3D-BC501870F2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260878" y="6651804"/>
            <a:ext cx="85243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X (formerly Twitter) link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29B36D-74A6-02A3-72D2-2541D1085E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80486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YouTube link">
            <a:hlinkClick r:id="rId22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C0C01E-15BE-F9D1-75C3-E7C99CD3B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381586" y="6651804"/>
            <a:ext cx="13716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stagram link">
            <a:hlinkClick r:id="rId23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8FCACC-9736-7E22-6BFA-E29009E942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52633" y="6651804"/>
            <a:ext cx="91440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WeChat link">
            <a:hlinkClick r:id="rId24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F6A5B90-E461-A836-40B5-69850DF616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801317" y="6651804"/>
            <a:ext cx="122702" cy="914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Logo and tagline">
            <a:extLst>
              <a:ext uri="{FF2B5EF4-FFF2-40B4-BE49-F238E27FC236}">
                <a16:creationId xmlns:a16="http://schemas.microsoft.com/office/drawing/2014/main" id="{4C712017-6CBB-1314-7338-F21E3BEE228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347411" y="584974"/>
            <a:ext cx="4354943" cy="2644140"/>
            <a:chOff x="919605" y="1986184"/>
            <a:chExt cx="5034581" cy="3056788"/>
          </a:xfrm>
        </p:grpSpPr>
        <p:sp>
          <p:nvSpPr>
            <p:cNvPr id="52" name="Tagline">
              <a:extLst>
                <a:ext uri="{FF2B5EF4-FFF2-40B4-BE49-F238E27FC236}">
                  <a16:creationId xmlns:a16="http://schemas.microsoft.com/office/drawing/2014/main" id="{9D1F0807-D104-BCAC-8FDD-AB60ACFB74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675933" y="4567660"/>
              <a:ext cx="3521927" cy="475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spcBef>
                  <a:spcPts val="600"/>
                </a:spcBef>
                <a:buClr>
                  <a:schemeClr val="accent1"/>
                </a:buClr>
                <a:buSzPct val="75000"/>
                <a:buFontTx/>
                <a:buNone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ENABLING the FUTURE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8EFAF3-D2EE-3B28-8C4B-8BF894AE87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77831" y="4230518"/>
              <a:ext cx="2918126" cy="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Logo">
              <a:extLst>
                <a:ext uri="{FF2B5EF4-FFF2-40B4-BE49-F238E27FC236}">
                  <a16:creationId xmlns:a16="http://schemas.microsoft.com/office/drawing/2014/main" id="{55CF5BAE-350F-C05C-55DD-F0FA2A8842B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19605" y="1986184"/>
              <a:ext cx="5034581" cy="1873982"/>
            </a:xfrm>
            <a:prstGeom prst="rect">
              <a:avLst/>
            </a:prstGeom>
            <a:effectLst/>
          </p:spPr>
        </p:pic>
      </p:grpSp>
      <p:sp>
        <p:nvSpPr>
          <p:cNvPr id="24" name="Additional textbox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>
            <p:ph type="body" sz="quarter" idx="11"/>
          </p:nvPr>
        </p:nvSpPr>
        <p:spPr>
          <a:xfrm>
            <a:off x="5350046" y="4610481"/>
            <a:ext cx="6349671" cy="1719072"/>
          </a:xfrm>
        </p:spPr>
        <p:txBody>
          <a:bodyPr t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hank You text">
            <a:extLst>
              <a:ext uri="{FF2B5EF4-FFF2-40B4-BE49-F238E27FC236}">
                <a16:creationId xmlns:a16="http://schemas.microsoft.com/office/drawing/2014/main" id="{922D9CC8-0A5F-6D0D-9C04-B2CA9540FC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350047" y="3771900"/>
            <a:ext cx="6349670" cy="877163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ct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65B1013-C2CA-0229-1108-9B62FA054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F412BDEC-1D39-2F82-3B2F-2A5E78A97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7D61C467-2B9A-B6F8-D39F-843C094EF6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7552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B3290-89EF-A858-4C79-B6F1F4542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463040"/>
            <a:ext cx="11658600" cy="4936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4F68C9-F373-F235-1305-089CD60E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984263"/>
            <a:ext cx="11658600" cy="411480"/>
          </a:xfrm>
        </p:spPr>
        <p:txBody>
          <a:bodyPr lIns="91440" tIns="0" bIns="4572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EE429F7-01DB-B851-C363-113B641DA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0" y="1336471"/>
            <a:ext cx="5689600" cy="517595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" y="1221740"/>
            <a:ext cx="5998258" cy="5212080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dient shape">
            <a:extLst>
              <a:ext uri="{FF2B5EF4-FFF2-40B4-BE49-F238E27FC236}">
                <a16:creationId xmlns:a16="http://schemas.microsoft.com/office/drawing/2014/main" id="{E9595E6D-8FC3-A1F4-446A-6A0195CE205C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028458" y="0"/>
            <a:ext cx="163542" cy="6858000"/>
            <a:chOff x="0" y="0"/>
            <a:chExt cx="163542" cy="6858000"/>
          </a:xfrm>
        </p:grpSpPr>
        <p:sp>
          <p:nvSpPr>
            <p:cNvPr id="4" name="Top gradient shape">
              <a:extLst>
                <a:ext uri="{FF2B5EF4-FFF2-40B4-BE49-F238E27FC236}">
                  <a16:creationId xmlns:a16="http://schemas.microsoft.com/office/drawing/2014/main" id="{CC2DB422-73C2-19D2-E864-CE74218704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5" name="Bottom gradient shape">
              <a:extLst>
                <a:ext uri="{FF2B5EF4-FFF2-40B4-BE49-F238E27FC236}">
                  <a16:creationId xmlns:a16="http://schemas.microsoft.com/office/drawing/2014/main" id="{05D50E37-47B6-0EBA-B0BD-C1B8923525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2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62781418-0078-F6ED-220C-9357A7FB67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A43E033-6067-A766-A697-2CB8B93C73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Logo - Footer">
            <a:extLst>
              <a:ext uri="{FF2B5EF4-FFF2-40B4-BE49-F238E27FC236}">
                <a16:creationId xmlns:a16="http://schemas.microsoft.com/office/drawing/2014/main" id="{7EEA799C-EA75-0AE1-0541-F747D7CA21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10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3036CA7C-FF98-B093-1F92-15322BC5D0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6836" y="1222826"/>
            <a:ext cx="5998464" cy="5212080"/>
          </a:xfrm>
        </p:spPr>
        <p:txBody>
          <a:bodyPr/>
          <a:lstStyle>
            <a:lvl1pPr>
              <a:spcBef>
                <a:spcPts val="900"/>
              </a:spcBef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3048" y="1336590"/>
            <a:ext cx="5687568" cy="517550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2FDD01-BA24-1C94-797A-68D681934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28600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5638EE8-FF25-B9B6-D0B7-A1235516FFBB}"/>
              </a:ext>
            </a:extLst>
          </p:cNvPr>
          <p:cNvSpPr txBox="1"/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Fractals Bottom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2E8F5D50-0FC1-E623-9D65-088BE00448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133840" y="4567660"/>
            <a:ext cx="3058160" cy="2290339"/>
          </a:xfrm>
          <a:prstGeom prst="rect">
            <a:avLst/>
          </a:prstGeom>
        </p:spPr>
      </p:pic>
      <p:grpSp>
        <p:nvGrpSpPr>
          <p:cNvPr id="5" name="Gradient shape">
            <a:extLst>
              <a:ext uri="{FF2B5EF4-FFF2-40B4-BE49-F238E27FC236}">
                <a16:creationId xmlns:a16="http://schemas.microsoft.com/office/drawing/2014/main" id="{B4F4879D-CDE4-5657-019A-697A08565F6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0"/>
            <a:ext cx="163542" cy="6858000"/>
            <a:chOff x="0" y="0"/>
            <a:chExt cx="163542" cy="6858000"/>
          </a:xfrm>
        </p:grpSpPr>
        <p:sp>
          <p:nvSpPr>
            <p:cNvPr id="6" name="Top gradient shape">
              <a:extLst>
                <a:ext uri="{FF2B5EF4-FFF2-40B4-BE49-F238E27FC236}">
                  <a16:creationId xmlns:a16="http://schemas.microsoft.com/office/drawing/2014/main" id="{2F5C21DD-0409-08A4-73EA-BA1196809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0"/>
              <a:ext cx="163542" cy="1104900"/>
            </a:xfrm>
            <a:prstGeom prst="rect">
              <a:avLst/>
            </a:prstGeom>
            <a:gradFill>
              <a:gsLst>
                <a:gs pos="4138">
                  <a:schemeClr val="accent1">
                    <a:lumMod val="50000"/>
                  </a:schemeClr>
                </a:gs>
                <a:gs pos="53000">
                  <a:srgbClr val="026277"/>
                </a:gs>
                <a:gs pos="28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Bottom gradient shape">
              <a:extLst>
                <a:ext uri="{FF2B5EF4-FFF2-40B4-BE49-F238E27FC236}">
                  <a16:creationId xmlns:a16="http://schemas.microsoft.com/office/drawing/2014/main" id="{D9BC7E67-728F-F74B-0A37-CED83A2D0B9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1333499"/>
              <a:ext cx="163542" cy="5524501"/>
            </a:xfrm>
            <a:prstGeom prst="rect">
              <a:avLst/>
            </a:prstGeom>
            <a:gradFill>
              <a:gsLst>
                <a:gs pos="72000">
                  <a:schemeClr val="accent1"/>
                </a:gs>
                <a:gs pos="46000">
                  <a:srgbClr val="026277"/>
                </a:gs>
                <a:gs pos="100000">
                  <a:schemeClr val="accent1">
                    <a:lumMod val="50000"/>
                  </a:schemeClr>
                </a:gs>
                <a:gs pos="0">
                  <a:srgbClr val="026277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ct val="75000"/>
                <a:buFontTx/>
                <a:buNone/>
                <a:tabLst/>
              </a:pP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571258" y="6584447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14088CD-FBB2-703C-FEC8-C9D24E6D31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539851" y="6584447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2024 Amkor Technology, Inc.</a:t>
            </a:r>
            <a:endParaRPr lang="en-US" sz="8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Logo - Footer">
            <a:extLst>
              <a:ext uri="{FF2B5EF4-FFF2-40B4-BE49-F238E27FC236}">
                <a16:creationId xmlns:a16="http://schemas.microsoft.com/office/drawing/2014/main" id="{45CD82BF-A1D3-12D9-A342-C776986E5C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6700" y="6561860"/>
            <a:ext cx="680924" cy="253455"/>
          </a:xfrm>
          <a:prstGeom prst="rect">
            <a:avLst/>
          </a:prstGeom>
          <a:effectLst/>
        </p:spPr>
      </p:pic>
      <p:pic>
        <p:nvPicPr>
          <p:cNvPr id="9" name="Fractals Top" descr="A black background with white triangles&#10;&#10;Description automatically generated">
            <a:extLst>
              <a:ext uri="{FF2B5EF4-FFF2-40B4-BE49-F238E27FC236}">
                <a16:creationId xmlns:a16="http://schemas.microsoft.com/office/drawing/2014/main" id="{4E79CE98-78FC-43AA-33C9-7D85F5885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email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058160" cy="2290339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9984" y="1222820"/>
            <a:ext cx="11658600" cy="515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9984" y="230932"/>
            <a:ext cx="11658600" cy="1005840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717" r:id="rId3"/>
    <p:sldLayoutId id="2147483664" r:id="rId4"/>
    <p:sldLayoutId id="2147483669" r:id="rId5"/>
    <p:sldLayoutId id="2147483665" r:id="rId6"/>
    <p:sldLayoutId id="2147483674" r:id="rId7"/>
    <p:sldLayoutId id="2147483684" r:id="rId8"/>
    <p:sldLayoutId id="2147483685" r:id="rId9"/>
    <p:sldLayoutId id="2147483683" r:id="rId10"/>
    <p:sldLayoutId id="2147483741" r:id="rId11"/>
    <p:sldLayoutId id="2147483736" r:id="rId12"/>
    <p:sldLayoutId id="2147483666" r:id="rId13"/>
    <p:sldLayoutId id="2147483733" r:id="rId14"/>
    <p:sldLayoutId id="2147483742" r:id="rId15"/>
    <p:sldLayoutId id="2147483743" r:id="rId16"/>
    <p:sldLayoutId id="2147483746" r:id="rId17"/>
    <p:sldLayoutId id="2147483747" r:id="rId18"/>
    <p:sldLayoutId id="2147483748" r:id="rId19"/>
    <p:sldLayoutId id="2147483749" r:id="rId20"/>
    <p:sldLayoutId id="2147483744" r:id="rId21"/>
    <p:sldLayoutId id="214748374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667" r:id="rId29"/>
    <p:sldLayoutId id="2147483668" r:id="rId30"/>
    <p:sldLayoutId id="2147483678" r:id="rId31"/>
    <p:sldLayoutId id="2147483671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676" r:id="rId39"/>
    <p:sldLayoutId id="2147483677" r:id="rId40"/>
    <p:sldLayoutId id="2147483740" r:id="rId41"/>
    <p:sldLayoutId id="2147483675" r:id="rId42"/>
    <p:sldLayoutId id="2147483687" r:id="rId43"/>
    <p:sldLayoutId id="2147483673" r:id="rId44"/>
    <p:sldLayoutId id="2147483739" r:id="rId45"/>
    <p:sldLayoutId id="2147483718" r:id="rId46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0" hangingPunct="1">
        <a:spcBef>
          <a:spcPts val="90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31875" indent="-344488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660525" indent="-284163" algn="l" defTabSz="121917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0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0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DE53C"/>
          </p15:clr>
        </p15:guide>
        <p15:guide id="3" orient="horz" pos="2376" userDrawn="1">
          <p15:clr>
            <a:srgbClr val="FDE53C"/>
          </p15:clr>
        </p15:guide>
        <p15:guide id="5" pos="240" userDrawn="1">
          <p15:clr>
            <a:srgbClr val="5ACBF0"/>
          </p15:clr>
        </p15:guide>
        <p15:guide id="6" pos="168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9" orient="horz" pos="696" userDrawn="1">
          <p15:clr>
            <a:srgbClr val="5ACBF0"/>
          </p15:clr>
        </p15:guide>
        <p15:guide id="10" orient="horz" pos="4104" userDrawn="1">
          <p15:clr>
            <a:srgbClr val="FBAE40"/>
          </p15:clr>
        </p15:guide>
        <p15:guide id="11" orient="horz" pos="4056" userDrawn="1">
          <p15:clr>
            <a:srgbClr val="F26B43"/>
          </p15:clr>
        </p15:guide>
        <p15:guide id="12" orient="horz" pos="4008" userDrawn="1">
          <p15:clr>
            <a:srgbClr val="5ACBF0"/>
          </p15:clr>
        </p15:guide>
        <p15:guide id="13" orient="horz" pos="216" userDrawn="1">
          <p15:clr>
            <a:srgbClr val="5ACBF0"/>
          </p15:clr>
        </p15:guide>
        <p15:guide id="14" pos="7512" userDrawn="1">
          <p15:clr>
            <a:srgbClr val="F26B43"/>
          </p15:clr>
        </p15:guide>
        <p15:guide id="15" pos="7440" userDrawn="1">
          <p15:clr>
            <a:srgbClr val="5ACBF0"/>
          </p15:clr>
        </p15:guide>
        <p15:guide id="16" orient="horz" pos="768" userDrawn="1">
          <p15:clr>
            <a:srgbClr val="F26B43"/>
          </p15:clr>
        </p15:guide>
        <p15:guide id="18" orient="horz" pos="84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2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C45DB-7ED3-4886-9812-41C52FB1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38AFD-52FC-AF96-2958-47E7F0D8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00" y="1394105"/>
            <a:ext cx="10255777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33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D69963B4-0559-B3FE-25ED-A91E1FBB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860" y="4476751"/>
            <a:ext cx="7040880" cy="1719072"/>
          </a:xfrm>
        </p:spPr>
        <p:txBody>
          <a:bodyPr/>
          <a:lstStyle/>
          <a:p>
            <a:r>
              <a:rPr lang="en-US" dirty="0"/>
              <a:t>Le Tien Hiep l  TEST IT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8BC796-E56F-E154-7617-3090B56B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60" y="1333500"/>
            <a:ext cx="6268795" cy="27157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Assy Generate Yield Report</a:t>
            </a:r>
          </a:p>
        </p:txBody>
      </p:sp>
    </p:spTree>
    <p:extLst>
      <p:ext uri="{BB962C8B-B14F-4D97-AF65-F5344CB8AC3E}">
        <p14:creationId xmlns:p14="http://schemas.microsoft.com/office/powerpoint/2010/main" val="272376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6929ED-04BE-C750-15F9-15591747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DB917-E53A-2AAD-AF4E-33C8802F4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" y="1224424"/>
            <a:ext cx="11658600" cy="5290675"/>
          </a:xfrm>
        </p:spPr>
        <p:txBody>
          <a:bodyPr>
            <a:normAutofit/>
          </a:bodyPr>
          <a:lstStyle/>
          <a:p>
            <a:r>
              <a:rPr lang="en-US" dirty="0"/>
              <a:t>Check yield in all station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9C772-B015-809E-D46F-B3BF6505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8" y="2230264"/>
            <a:ext cx="11090024" cy="34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9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C45DB-7ED3-4886-9812-41C52FB1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66" y="292447"/>
            <a:ext cx="11658600" cy="1005840"/>
          </a:xfrm>
        </p:spPr>
        <p:txBody>
          <a:bodyPr/>
          <a:lstStyle/>
          <a:p>
            <a:r>
              <a:rPr lang="en-US" dirty="0"/>
              <a:t>Require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1EA731-7552-1412-5CFA-2CD4AA71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19" y="1298287"/>
            <a:ext cx="6883953" cy="5066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0E1000-0FBE-EB9F-C7DE-BC8FDBC9CD01}"/>
              </a:ext>
            </a:extLst>
          </p:cNvPr>
          <p:cNvSpPr txBox="1"/>
          <p:nvPr/>
        </p:nvSpPr>
        <p:spPr>
          <a:xfrm>
            <a:off x="857212" y="2031142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Generate report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Automation send email</a:t>
            </a:r>
          </a:p>
        </p:txBody>
      </p:sp>
    </p:spTree>
    <p:extLst>
      <p:ext uri="{BB962C8B-B14F-4D97-AF65-F5344CB8AC3E}">
        <p14:creationId xmlns:p14="http://schemas.microsoft.com/office/powerpoint/2010/main" val="65080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1F30D-35C0-14BA-8561-465FCF7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49" y="81481"/>
            <a:ext cx="11658600" cy="1005840"/>
          </a:xfrm>
        </p:spPr>
        <p:txBody>
          <a:bodyPr/>
          <a:lstStyle/>
          <a:p>
            <a:r>
              <a:rPr lang="en-US" dirty="0"/>
              <a:t>WIP Data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9948E-700A-83C7-EC51-367C560E06F3}"/>
              </a:ext>
            </a:extLst>
          </p:cNvPr>
          <p:cNvSpPr txBox="1"/>
          <p:nvPr/>
        </p:nvSpPr>
        <p:spPr>
          <a:xfrm>
            <a:off x="479741" y="2228671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EMLIB.ASCHMP03</a:t>
            </a:r>
          </a:p>
          <a:p>
            <a:endParaRPr lang="vi-VN" dirty="0"/>
          </a:p>
          <a:p>
            <a:r>
              <a:rPr lang="vi-VN" dirty="0"/>
              <a:t>EMLIB.AWIPMP01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D482D3-FC4F-ED21-79CC-598A9C17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12" y="1087321"/>
            <a:ext cx="8319975" cy="49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3151FD-E391-04CF-0E74-712040ED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0"/>
            <a:ext cx="11658600" cy="1005840"/>
          </a:xfrm>
        </p:spPr>
        <p:txBody>
          <a:bodyPr/>
          <a:lstStyle/>
          <a:p>
            <a:r>
              <a:rPr lang="vi-VN" dirty="0" err="1"/>
              <a:t>Database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BD223-E365-E6FE-0A9D-7534FCD6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92" y="1439843"/>
            <a:ext cx="9900615" cy="5352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CA6E2-E5CF-CD26-516E-5AE295F4B094}"/>
              </a:ext>
            </a:extLst>
          </p:cNvPr>
          <p:cNvSpPr txBox="1"/>
          <p:nvPr/>
        </p:nvSpPr>
        <p:spPr>
          <a:xfrm>
            <a:off x="3431171" y="489792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 err="1"/>
              <a:t>Get</a:t>
            </a:r>
            <a:r>
              <a:rPr lang="vi-VN" dirty="0"/>
              <a:t> </a:t>
            </a:r>
            <a:r>
              <a:rPr lang="vi-VN" dirty="0" err="1"/>
              <a:t>AmkorID</a:t>
            </a:r>
            <a:r>
              <a:rPr lang="vi-VN" dirty="0"/>
              <a:t>, </a:t>
            </a:r>
            <a:r>
              <a:rPr lang="vi-VN" dirty="0" err="1"/>
              <a:t>SubID</a:t>
            </a:r>
            <a:r>
              <a:rPr lang="vi-VN" dirty="0"/>
              <a:t> </a:t>
            </a:r>
            <a:r>
              <a:rPr lang="vi-VN" dirty="0" err="1"/>
              <a:t>base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Device</a:t>
            </a:r>
            <a:r>
              <a:rPr lang="vi-VN" dirty="0"/>
              <a:t> No</a:t>
            </a:r>
          </a:p>
          <a:p>
            <a:r>
              <a:rPr lang="vi-VN" dirty="0"/>
              <a:t>Then </a:t>
            </a:r>
            <a:r>
              <a:rPr lang="vi-VN" dirty="0" err="1"/>
              <a:t>check</a:t>
            </a:r>
            <a:r>
              <a:rPr lang="vi-VN" dirty="0"/>
              <a:t> </a:t>
            </a:r>
            <a:r>
              <a:rPr lang="vi-VN" dirty="0" err="1"/>
              <a:t>quantity</a:t>
            </a:r>
            <a:r>
              <a:rPr lang="vi-VN" dirty="0"/>
              <a:t> </a:t>
            </a:r>
            <a:r>
              <a:rPr lang="vi-VN" dirty="0" err="1"/>
              <a:t>input</a:t>
            </a:r>
            <a:r>
              <a:rPr lang="vi-VN" dirty="0"/>
              <a:t> </a:t>
            </a:r>
            <a:r>
              <a:rPr lang="vi-VN" dirty="0" err="1"/>
              <a:t>output</a:t>
            </a:r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8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3151FD-E391-04CF-0E74-712040E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Database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78707-CC99-3C38-B9C3-9935695E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9" y="731520"/>
            <a:ext cx="6704165" cy="5226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A0024-DC46-DB5E-86AA-3FA0D5D7D4B7}"/>
              </a:ext>
            </a:extLst>
          </p:cNvPr>
          <p:cNvSpPr txBox="1"/>
          <p:nvPr/>
        </p:nvSpPr>
        <p:spPr>
          <a:xfrm>
            <a:off x="662403" y="1528114"/>
            <a:ext cx="39095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SUM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Group</a:t>
            </a:r>
            <a:r>
              <a:rPr lang="vi-VN" dirty="0"/>
              <a:t> </a:t>
            </a:r>
            <a:r>
              <a:rPr lang="vi-VN" dirty="0" err="1"/>
              <a:t>Station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In </a:t>
            </a:r>
            <a:r>
              <a:rPr lang="vi-VN" dirty="0" err="1"/>
              <a:t>Qty</a:t>
            </a:r>
            <a:r>
              <a:rPr lang="vi-VN" dirty="0"/>
              <a:t>, </a:t>
            </a:r>
            <a:r>
              <a:rPr lang="vi-VN" dirty="0" err="1"/>
              <a:t>Out</a:t>
            </a:r>
            <a:r>
              <a:rPr lang="vi-VN" dirty="0"/>
              <a:t> </a:t>
            </a:r>
            <a:r>
              <a:rPr lang="vi-VN" dirty="0" err="1"/>
              <a:t>Qty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Yield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5A724-3190-C1B1-1B5F-289BFDB08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040" y="2940076"/>
            <a:ext cx="1798939" cy="30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7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1F30D-35C0-14BA-8561-465FCF7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49" y="81481"/>
            <a:ext cx="11658600" cy="1005840"/>
          </a:xfrm>
        </p:spPr>
        <p:txBody>
          <a:bodyPr/>
          <a:lstStyle/>
          <a:p>
            <a:r>
              <a:rPr lang="en-US" dirty="0"/>
              <a:t>Yield &amp; Hitters Review</a:t>
            </a:r>
            <a:endParaRPr lang="vi-V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ADDAC-455F-60D0-D6E5-8C7B0F79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45" y="915304"/>
            <a:ext cx="7870782" cy="57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C45DB-7ED3-4886-9812-41C52FB1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658600" cy="1005840"/>
          </a:xfrm>
        </p:spPr>
        <p:txBody>
          <a:bodyPr/>
          <a:lstStyle/>
          <a:p>
            <a:r>
              <a:rPr lang="en-US" dirty="0" err="1"/>
              <a:t>eMES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CCF42-1160-D12A-BF29-9A44564F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86" y="1234440"/>
            <a:ext cx="9780055" cy="51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996"/>
      </p:ext>
    </p:extLst>
  </p:cSld>
  <p:clrMapOvr>
    <a:masterClrMapping/>
  </p:clrMapOvr>
</p:sld>
</file>

<file path=ppt/theme/theme1.xml><?xml version="1.0" encoding="utf-8"?>
<a:theme xmlns:a="http://schemas.openxmlformats.org/drawingml/2006/main" name="Non-Confidential Presentation Template-043024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-English Fonts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600" dirty="0" smtClean="0">
            <a:solidFill>
              <a:schemeClr val="tx1"/>
            </a:solidFill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Confidential Presentation Template 2024" id="{FD271253-5219-471D-AB83-F9CE211701B4}" vid="{177F8E27-53CD-4D5B-89A3-6D29F0E68D5A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B59ADBC0EBF47AA66D88131BDE776" ma:contentTypeVersion="8" ma:contentTypeDescription="Create a new document." ma:contentTypeScope="" ma:versionID="dda0d06c6213a0476b2e78a48ab6e69f">
  <xsd:schema xmlns:xsd="http://www.w3.org/2001/XMLSchema" xmlns:xs="http://www.w3.org/2001/XMLSchema" xmlns:p="http://schemas.microsoft.com/office/2006/metadata/properties" xmlns:ns2="b900d77a-73e6-472a-a6ab-7d20fb72d98d" xmlns:ns3="425ea1c5-fd77-4cf0-8484-26b5ddc715ea" targetNamespace="http://schemas.microsoft.com/office/2006/metadata/properties" ma:root="true" ma:fieldsID="d591a3753d5a43dfefdd44ed938d9f5a" ns2:_="" ns3:_="">
    <xsd:import namespace="b900d77a-73e6-472a-a6ab-7d20fb72d98d"/>
    <xsd:import namespace="425ea1c5-fd77-4cf0-8484-26b5ddc71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0d77a-73e6-472a-a6ab-7d20fb72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ea1c5-fd77-4cf0-8484-26b5ddc71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859949-5239-4C25-AB80-F363F9D23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00d77a-73e6-472a-a6ab-7d20fb72d98d"/>
    <ds:schemaRef ds:uri="425ea1c5-fd77-4cf0-8484-26b5ddc71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B4C8EE-A74F-4C6C-A487-B3564746E1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F347C2-6731-465A-9417-9322A952D25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900d77a-73e6-472a-a6ab-7d20fb72d98d"/>
    <ds:schemaRef ds:uri="3cca3be5-321d-4d25-b0a6-60c955b590e9"/>
    <ds:schemaRef ds:uri="8607c701-ce02-4c1e-aba6-aacec929f1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Non-Confidential Presentation Template 2024</Template>
  <TotalTime>207</TotalTime>
  <Words>87</Words>
  <Application>Microsoft Office PowerPoint</Application>
  <PresentationFormat>Widescreen</PresentationFormat>
  <Paragraphs>29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 Symbol</vt:lpstr>
      <vt:lpstr>Wingdings</vt:lpstr>
      <vt:lpstr>Non-Confidential Presentation Template-043024</vt:lpstr>
      <vt:lpstr>PowerPoint Presentation</vt:lpstr>
      <vt:lpstr>Support Assy Generate Yield Report</vt:lpstr>
      <vt:lpstr>Purpose</vt:lpstr>
      <vt:lpstr>Require</vt:lpstr>
      <vt:lpstr>WIP Data</vt:lpstr>
      <vt:lpstr>Database </vt:lpstr>
      <vt:lpstr>Database </vt:lpstr>
      <vt:lpstr>Yield &amp; Hitters Review</vt:lpstr>
      <vt:lpstr>eMES</vt:lpstr>
      <vt:lpstr>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Non-Confidential Presentation</dc:subject>
  <dc:creator>Cody (Hiep) Le</dc:creator>
  <cp:keywords>Amkor Technology</cp:keywords>
  <cp:lastModifiedBy>Hiep Letien</cp:lastModifiedBy>
  <cp:revision>1</cp:revision>
  <dcterms:created xsi:type="dcterms:W3CDTF">2024-08-08T06:05:52Z</dcterms:created>
  <dcterms:modified xsi:type="dcterms:W3CDTF">2024-08-08T09:33:07Z</dcterms:modified>
  <cp:category>Non-Confidential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0x010100E9FB59ADBC0EBF47AA66D88131BDE776</vt:lpwstr>
  </property>
  <property fmtid="{D5CDD505-2E9C-101B-9397-08002B2CF9AE}" pid="3" name="MediaServiceImageTags">
    <vt:lpwstr/>
  </property>
</Properties>
</file>