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55" r:id="rId3"/>
  </p:sldMasterIdLst>
  <p:sldIdLst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4660"/>
  </p:normalViewPr>
  <p:slideViewPr>
    <p:cSldViewPr snapToGrid="0">
      <p:cViewPr>
        <p:scale>
          <a:sx n="100" d="100"/>
          <a:sy n="100" d="100"/>
        </p:scale>
        <p:origin x="144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 userDrawn="1"/>
        </p:nvSpPr>
        <p:spPr bwMode="auto">
          <a:xfrm>
            <a:off x="7448590" y="5599117"/>
            <a:ext cx="4267200" cy="179387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7941" tIns="43970" rIns="87941" bIns="43970" anchor="ctr"/>
          <a:lstStyle/>
          <a:p>
            <a:pPr algn="ctr" defTabSz="878412">
              <a:defRPr/>
            </a:pPr>
            <a:r>
              <a:rPr lang="ko-KR" altLang="en-US" sz="120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문서  확인</a:t>
            </a:r>
          </a:p>
        </p:txBody>
      </p:sp>
      <p:sp>
        <p:nvSpPr>
          <p:cNvPr id="7" name="Rectangle 445"/>
          <p:cNvSpPr>
            <a:spLocks noChangeArrowheads="1"/>
          </p:cNvSpPr>
          <p:nvPr userDrawn="1"/>
        </p:nvSpPr>
        <p:spPr bwMode="auto">
          <a:xfrm>
            <a:off x="7448590" y="5775325"/>
            <a:ext cx="4267200" cy="5667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7941" tIns="43970" rIns="87941" bIns="43970" anchor="ctr"/>
          <a:lstStyle/>
          <a:p>
            <a:pPr algn="ctr" defTabSz="878412">
              <a:defRPr/>
            </a:pPr>
            <a:endParaRPr lang="ko-KR" altLang="ko-KR" sz="1067" b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Rectangle 446"/>
          <p:cNvSpPr>
            <a:spLocks noChangeArrowheads="1"/>
          </p:cNvSpPr>
          <p:nvPr userDrawn="1"/>
        </p:nvSpPr>
        <p:spPr bwMode="auto">
          <a:xfrm>
            <a:off x="7539606" y="5775329"/>
            <a:ext cx="1255184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941" tIns="43970" rIns="87941" bIns="43970" anchor="ctr"/>
          <a:lstStyle/>
          <a:p>
            <a:pPr defTabSz="878412">
              <a:defRPr/>
            </a:pPr>
            <a:r>
              <a:rPr lang="ko-KR" altLang="en-US" sz="1067" b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문서버전</a:t>
            </a:r>
          </a:p>
        </p:txBody>
      </p:sp>
      <p:sp>
        <p:nvSpPr>
          <p:cNvPr id="9" name="Rectangle 447"/>
          <p:cNvSpPr>
            <a:spLocks noChangeArrowheads="1"/>
          </p:cNvSpPr>
          <p:nvPr userDrawn="1"/>
        </p:nvSpPr>
        <p:spPr bwMode="auto">
          <a:xfrm>
            <a:off x="8542904" y="5775329"/>
            <a:ext cx="1143001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941" tIns="43970" rIns="87941" bIns="43970" anchor="ctr"/>
          <a:lstStyle/>
          <a:p>
            <a:pPr defTabSz="878412">
              <a:defRPr/>
            </a:pPr>
            <a:r>
              <a:rPr lang="ko-KR" altLang="en-US" sz="1067" b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최종작성</a:t>
            </a:r>
          </a:p>
        </p:txBody>
      </p:sp>
      <p:sp>
        <p:nvSpPr>
          <p:cNvPr id="10" name="Rectangle 448"/>
          <p:cNvSpPr>
            <a:spLocks noChangeArrowheads="1"/>
          </p:cNvSpPr>
          <p:nvPr userDrawn="1"/>
        </p:nvSpPr>
        <p:spPr bwMode="auto">
          <a:xfrm>
            <a:off x="9726125" y="5775329"/>
            <a:ext cx="668866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941" tIns="43970" rIns="87941" bIns="43970" anchor="ctr"/>
          <a:lstStyle/>
          <a:p>
            <a:pPr defTabSz="878412">
              <a:defRPr/>
            </a:pPr>
            <a:r>
              <a:rPr lang="ko-KR" altLang="en-US" sz="1067" b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1" name="Line 449"/>
          <p:cNvSpPr>
            <a:spLocks noChangeShapeType="1"/>
          </p:cNvSpPr>
          <p:nvPr userDrawn="1"/>
        </p:nvSpPr>
        <p:spPr bwMode="auto">
          <a:xfrm>
            <a:off x="7440122" y="5775325"/>
            <a:ext cx="2148265" cy="497991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450"/>
          <p:cNvSpPr>
            <a:spLocks noChangeShapeType="1"/>
          </p:cNvSpPr>
          <p:nvPr userDrawn="1"/>
        </p:nvSpPr>
        <p:spPr bwMode="auto">
          <a:xfrm>
            <a:off x="8390506" y="5775325"/>
            <a:ext cx="0" cy="566738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451"/>
          <p:cNvSpPr>
            <a:spLocks noChangeShapeType="1"/>
          </p:cNvSpPr>
          <p:nvPr userDrawn="1"/>
        </p:nvSpPr>
        <p:spPr bwMode="auto">
          <a:xfrm>
            <a:off x="9453072" y="5775325"/>
            <a:ext cx="0" cy="566738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452"/>
          <p:cNvSpPr>
            <a:spLocks noChangeShapeType="1"/>
          </p:cNvSpPr>
          <p:nvPr userDrawn="1"/>
        </p:nvSpPr>
        <p:spPr bwMode="auto">
          <a:xfrm>
            <a:off x="10477538" y="5775325"/>
            <a:ext cx="0" cy="5667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453"/>
          <p:cNvSpPr>
            <a:spLocks noChangeShapeType="1"/>
          </p:cNvSpPr>
          <p:nvPr userDrawn="1"/>
        </p:nvSpPr>
        <p:spPr bwMode="auto">
          <a:xfrm>
            <a:off x="7448593" y="5945188"/>
            <a:ext cx="3007782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463"/>
          <p:cNvSpPr>
            <a:spLocks noChangeArrowheads="1"/>
          </p:cNvSpPr>
          <p:nvPr userDrawn="1"/>
        </p:nvSpPr>
        <p:spPr bwMode="auto">
          <a:xfrm>
            <a:off x="984252" y="1628800"/>
            <a:ext cx="385233" cy="950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>
              <a:defRPr/>
            </a:pPr>
            <a:endParaRPr lang="ko-KR" altLang="ko-KR" sz="160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hasCustomPrompt="1"/>
          </p:nvPr>
        </p:nvSpPr>
        <p:spPr>
          <a:xfrm>
            <a:off x="1409744" y="1643050"/>
            <a:ext cx="6400768" cy="928694"/>
          </a:xfrm>
          <a:prstGeom prst="rect">
            <a:avLst/>
          </a:prstGeom>
        </p:spPr>
        <p:txBody>
          <a:bodyPr/>
          <a:lstStyle>
            <a:lvl1pPr algn="l">
              <a:defRPr sz="3733" b="1"/>
            </a:lvl1pPr>
          </a:lstStyle>
          <a:p>
            <a:pPr lvl="0"/>
            <a:r>
              <a:rPr lang="ko-KR" altLang="en-US" dirty="0" err="1"/>
              <a:t>프로젝트명</a:t>
            </a:r>
            <a:endParaRPr lang="ko-KR" altLang="en-US" dirty="0"/>
          </a:p>
        </p:txBody>
      </p:sp>
      <p:sp>
        <p:nvSpPr>
          <p:cNvPr id="16" name="제목 20"/>
          <p:cNvSpPr txBox="1">
            <a:spLocks/>
          </p:cNvSpPr>
          <p:nvPr userDrawn="1"/>
        </p:nvSpPr>
        <p:spPr>
          <a:xfrm>
            <a:off x="7488155" y="5984722"/>
            <a:ext cx="864096" cy="252590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pPr marL="0" marR="0" lvl="0" indent="0" algn="l" defTabSz="121919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733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7488767" y="5984875"/>
            <a:ext cx="863600" cy="32385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67"/>
            </a:lvl1pPr>
            <a:lvl2pPr>
              <a:buNone/>
              <a:defRPr sz="933"/>
            </a:lvl2pPr>
            <a:lvl3pPr>
              <a:buNone/>
              <a:defRPr sz="800"/>
            </a:lvl3pPr>
            <a:lvl4pPr>
              <a:buNone/>
              <a:defRPr sz="667"/>
            </a:lvl4pPr>
            <a:lvl5pPr>
              <a:buNone/>
              <a:defRPr sz="667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8486687" y="5985284"/>
            <a:ext cx="863600" cy="32385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67"/>
            </a:lvl1pPr>
            <a:lvl2pPr>
              <a:buNone/>
              <a:defRPr sz="933"/>
            </a:lvl2pPr>
            <a:lvl3pPr>
              <a:buNone/>
              <a:defRPr sz="800"/>
            </a:lvl3pPr>
            <a:lvl4pPr>
              <a:buNone/>
              <a:defRPr sz="667"/>
            </a:lvl4pPr>
            <a:lvl5pPr>
              <a:buNone/>
              <a:defRPr sz="667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9535103" y="5985284"/>
            <a:ext cx="863600" cy="32385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67"/>
            </a:lvl1pPr>
            <a:lvl2pPr>
              <a:buNone/>
              <a:defRPr sz="933"/>
            </a:lvl2pPr>
            <a:lvl3pPr>
              <a:buNone/>
              <a:defRPr sz="800"/>
            </a:lvl3pPr>
            <a:lvl4pPr>
              <a:buNone/>
              <a:defRPr sz="667"/>
            </a:lvl4pPr>
            <a:lvl5pPr>
              <a:buNone/>
              <a:defRPr sz="667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497" y="5833711"/>
            <a:ext cx="1104123" cy="468052"/>
          </a:xfrm>
          <a:prstGeom prst="rect">
            <a:avLst/>
          </a:prstGeom>
        </p:spPr>
        <p:txBody>
          <a:bodyPr/>
          <a:lstStyle>
            <a:lvl1pPr algn="ctr">
              <a:buNone/>
              <a:defRPr sz="1067"/>
            </a:lvl1pPr>
            <a:lvl2pPr>
              <a:buNone/>
              <a:defRPr sz="933"/>
            </a:lvl2pPr>
            <a:lvl3pPr>
              <a:buNone/>
              <a:defRPr sz="800"/>
            </a:lvl3pPr>
            <a:lvl4pPr>
              <a:buNone/>
              <a:defRPr sz="667"/>
            </a:lvl4pPr>
            <a:lvl5pPr>
              <a:buNone/>
              <a:defRPr sz="667"/>
            </a:lvl5pPr>
          </a:lstStyle>
          <a:p>
            <a:pPr lvl="0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4845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>
              <a:buNone/>
              <a:defRPr sz="9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텍스트 편집</a:t>
            </a:r>
          </a:p>
        </p:txBody>
      </p:sp>
    </p:spTree>
    <p:extLst>
      <p:ext uri="{BB962C8B-B14F-4D97-AF65-F5344CB8AC3E}">
        <p14:creationId xmlns:p14="http://schemas.microsoft.com/office/powerpoint/2010/main" val="26677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5"/>
          <p:cNvSpPr>
            <a:spLocks noChangeArrowheads="1"/>
          </p:cNvSpPr>
          <p:nvPr userDrawn="1"/>
        </p:nvSpPr>
        <p:spPr bwMode="auto">
          <a:xfrm>
            <a:off x="47328" y="296652"/>
            <a:ext cx="2964332" cy="64807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2400" b="0" noProof="0">
              <a:solidFill>
                <a:schemeClr val="bg2"/>
              </a:solidFill>
            </a:endParaRPr>
          </a:p>
        </p:txBody>
      </p:sp>
      <p:sp>
        <p:nvSpPr>
          <p:cNvPr id="10" name="Rectangle 445"/>
          <p:cNvSpPr>
            <a:spLocks noChangeArrowheads="1"/>
          </p:cNvSpPr>
          <p:nvPr userDrawn="1"/>
        </p:nvSpPr>
        <p:spPr bwMode="auto">
          <a:xfrm>
            <a:off x="3155672" y="296652"/>
            <a:ext cx="2964332" cy="64807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2400" b="0" noProof="0">
              <a:solidFill>
                <a:schemeClr val="bg2"/>
              </a:solidFill>
            </a:endParaRPr>
          </a:p>
        </p:txBody>
      </p:sp>
      <p:sp>
        <p:nvSpPr>
          <p:cNvPr id="11" name="Rectangle 445"/>
          <p:cNvSpPr>
            <a:spLocks noChangeArrowheads="1"/>
          </p:cNvSpPr>
          <p:nvPr userDrawn="1"/>
        </p:nvSpPr>
        <p:spPr bwMode="auto">
          <a:xfrm>
            <a:off x="6264016" y="296652"/>
            <a:ext cx="2964332" cy="64807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2400" b="0" noProof="0">
              <a:solidFill>
                <a:schemeClr val="bg2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>
              <a:buNone/>
              <a:defRPr sz="9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텍스트 편집</a:t>
            </a:r>
          </a:p>
        </p:txBody>
      </p:sp>
    </p:spTree>
    <p:extLst>
      <p:ext uri="{BB962C8B-B14F-4D97-AF65-F5344CB8AC3E}">
        <p14:creationId xmlns:p14="http://schemas.microsoft.com/office/powerpoint/2010/main" val="214086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5"/>
          <p:cNvSpPr>
            <a:spLocks noChangeArrowheads="1"/>
          </p:cNvSpPr>
          <p:nvPr userDrawn="1"/>
        </p:nvSpPr>
        <p:spPr bwMode="auto">
          <a:xfrm>
            <a:off x="47328" y="296652"/>
            <a:ext cx="2964332" cy="64807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2400" b="0" noProof="0">
              <a:solidFill>
                <a:schemeClr val="bg2"/>
              </a:solidFill>
            </a:endParaRPr>
          </a:p>
        </p:txBody>
      </p:sp>
      <p:sp>
        <p:nvSpPr>
          <p:cNvPr id="10" name="Rectangle 445"/>
          <p:cNvSpPr>
            <a:spLocks noChangeArrowheads="1"/>
          </p:cNvSpPr>
          <p:nvPr userDrawn="1"/>
        </p:nvSpPr>
        <p:spPr bwMode="auto">
          <a:xfrm>
            <a:off x="3107668" y="296652"/>
            <a:ext cx="6120680" cy="64807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2400" b="0" noProof="0">
              <a:solidFill>
                <a:schemeClr val="bg2"/>
              </a:solidFill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>
              <a:buNone/>
              <a:defRPr sz="9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텍스트 편집</a:t>
            </a:r>
          </a:p>
        </p:txBody>
      </p:sp>
    </p:spTree>
    <p:extLst>
      <p:ext uri="{BB962C8B-B14F-4D97-AF65-F5344CB8AC3E}">
        <p14:creationId xmlns:p14="http://schemas.microsoft.com/office/powerpoint/2010/main" val="264220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>
              <a:buNone/>
              <a:defRPr sz="9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None/>
              <a:defRPr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텍스트 편집</a:t>
            </a:r>
          </a:p>
        </p:txBody>
      </p:sp>
    </p:spTree>
    <p:extLst>
      <p:ext uri="{BB962C8B-B14F-4D97-AF65-F5344CB8AC3E}">
        <p14:creationId xmlns:p14="http://schemas.microsoft.com/office/powerpoint/2010/main" val="24235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1219194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98" indent="-457198" algn="l" defTabSz="1219194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95" indent="-380998" algn="l" defTabSz="1219194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1" indent="-304798" algn="l" defTabSz="121919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88" indent="-304798" algn="l" defTabSz="1219194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4" indent="-304798" algn="l" defTabSz="1219194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0" indent="-304798" algn="l" defTabSz="1219194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77" indent="-304798" algn="l" defTabSz="1219194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4" indent="-304798" algn="l" defTabSz="1219194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0" indent="-304798" algn="l" defTabSz="1219194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9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6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3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79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5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2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9"/>
          <p:cNvSpPr>
            <a:spLocks noChangeArrowheads="1"/>
          </p:cNvSpPr>
          <p:nvPr userDrawn="1"/>
        </p:nvSpPr>
        <p:spPr bwMode="auto">
          <a:xfrm>
            <a:off x="1091445" y="-8911"/>
            <a:ext cx="2431106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66"/>
          <p:cNvSpPr>
            <a:spLocks noChangeArrowheads="1"/>
          </p:cNvSpPr>
          <p:nvPr userDrawn="1"/>
        </p:nvSpPr>
        <p:spPr bwMode="auto">
          <a:xfrm>
            <a:off x="8687213" y="-8911"/>
            <a:ext cx="3504787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06"/>
          <p:cNvSpPr txBox="1">
            <a:spLocks noChangeArrowheads="1"/>
          </p:cNvSpPr>
          <p:nvPr userDrawn="1"/>
        </p:nvSpPr>
        <p:spPr bwMode="auto">
          <a:xfrm>
            <a:off x="8629536" y="-8911"/>
            <a:ext cx="634816" cy="23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0" tIns="45611" rIns="91220" bIns="45611"/>
          <a:lstStyle>
            <a:lvl1pPr>
              <a:defRPr b="0"/>
            </a:lvl1pPr>
          </a:lstStyle>
          <a:p>
            <a:pPr algn="r">
              <a:defRPr/>
            </a:pPr>
            <a:fld id="{59E06B98-78BA-404F-9A27-84EE9C0991C4}" type="slidenum"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 userDrawn="1"/>
        </p:nvSpPr>
        <p:spPr>
          <a:xfrm>
            <a:off x="1101496" y="0"/>
            <a:ext cx="2585219" cy="215900"/>
          </a:xfrm>
          <a:prstGeom prst="rect">
            <a:avLst/>
          </a:prstGeom>
        </p:spPr>
        <p:txBody>
          <a:bodyPr/>
          <a:lstStyle>
            <a:lvl1pPr marL="476248" marR="0" indent="-476248" algn="l" defTabSz="127634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037161" indent="-397931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595957" indent="-319615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223307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87230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3288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37849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42410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46971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1000" kern="0" dirty="0"/>
              <a:t>BPS Form</a:t>
            </a:r>
            <a:r>
              <a:rPr lang="ko-KR" altLang="en-US" sz="1000" kern="0" dirty="0"/>
              <a:t> </a:t>
            </a:r>
            <a:r>
              <a:rPr lang="en-US" altLang="ko-KR" sz="1000" kern="0" dirty="0"/>
              <a:t>–</a:t>
            </a:r>
            <a:r>
              <a:rPr lang="ko-KR" altLang="en-US" sz="1000" kern="0" dirty="0"/>
              <a:t> </a:t>
            </a:r>
            <a:r>
              <a:rPr lang="en-US" altLang="ko-KR" sz="1000" kern="0" dirty="0"/>
              <a:t>Survey Tool </a:t>
            </a:r>
            <a:r>
              <a:rPr lang="ko-KR" altLang="en-US" sz="1000" kern="0" dirty="0"/>
              <a:t>기획</a:t>
            </a:r>
          </a:p>
        </p:txBody>
      </p:sp>
      <p:sp>
        <p:nvSpPr>
          <p:cNvPr id="33" name="Rectangle 59"/>
          <p:cNvSpPr>
            <a:spLocks noChangeArrowheads="1"/>
          </p:cNvSpPr>
          <p:nvPr userDrawn="1"/>
        </p:nvSpPr>
        <p:spPr bwMode="auto">
          <a:xfrm>
            <a:off x="4619836" y="-8911"/>
            <a:ext cx="3569775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58"/>
          <p:cNvSpPr>
            <a:spLocks noChangeArrowheads="1"/>
          </p:cNvSpPr>
          <p:nvPr userDrawn="1"/>
        </p:nvSpPr>
        <p:spPr bwMode="auto">
          <a:xfrm>
            <a:off x="-5841" y="-8911"/>
            <a:ext cx="1097285" cy="2413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</a:p>
        </p:txBody>
      </p:sp>
      <p:sp>
        <p:nvSpPr>
          <p:cNvPr id="35" name="Rectangle 65"/>
          <p:cNvSpPr>
            <a:spLocks noChangeArrowheads="1"/>
          </p:cNvSpPr>
          <p:nvPr userDrawn="1"/>
        </p:nvSpPr>
        <p:spPr bwMode="auto">
          <a:xfrm>
            <a:off x="8174426" y="-8911"/>
            <a:ext cx="513862" cy="2413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</a:p>
        </p:txBody>
      </p:sp>
      <p:sp>
        <p:nvSpPr>
          <p:cNvPr id="36" name="Rectangle 142"/>
          <p:cNvSpPr>
            <a:spLocks noChangeArrowheads="1"/>
          </p:cNvSpPr>
          <p:nvPr userDrawn="1"/>
        </p:nvSpPr>
        <p:spPr bwMode="auto">
          <a:xfrm>
            <a:off x="3522551" y="-8911"/>
            <a:ext cx="1097285" cy="2412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PAGE NAME</a:t>
            </a:r>
          </a:p>
        </p:txBody>
      </p:sp>
      <p:sp>
        <p:nvSpPr>
          <p:cNvPr id="37" name="텍스트 개체 틀 2"/>
          <p:cNvSpPr txBox="1">
            <a:spLocks/>
          </p:cNvSpPr>
          <p:nvPr userDrawn="1"/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 marL="476248" indent="-47624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037161" indent="-397931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595957" indent="-319615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223307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87230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3288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37849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42410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46971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endParaRPr lang="ko-KR" altLang="en-US" kern="0"/>
          </a:p>
        </p:txBody>
      </p:sp>
    </p:spTree>
    <p:extLst>
      <p:ext uri="{BB962C8B-B14F-4D97-AF65-F5344CB8AC3E}">
        <p14:creationId xmlns:p14="http://schemas.microsoft.com/office/powerpoint/2010/main" val="15290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+mj-lt"/>
          <a:ea typeface="+mj-ea"/>
          <a:cs typeface="+mj-cs"/>
        </a:defRPr>
      </a:lvl1pPr>
      <a:lvl2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61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22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683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44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476248" indent="-476248" algn="l" defTabSz="127634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 b="1">
          <a:solidFill>
            <a:schemeClr val="bg2"/>
          </a:solidFill>
          <a:latin typeface="+mn-lt"/>
          <a:ea typeface="+mn-ea"/>
          <a:cs typeface="+mn-cs"/>
        </a:defRPr>
      </a:lvl1pPr>
      <a:lvl2pPr marL="1037161" indent="-397931" algn="l" defTabSz="127634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bg2"/>
          </a:solidFill>
          <a:latin typeface="+mn-lt"/>
          <a:ea typeface="+mn-ea"/>
        </a:defRPr>
      </a:lvl2pPr>
      <a:lvl3pPr marL="1595957" indent="-319615" algn="l" defTabSz="127634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 b="1">
          <a:solidFill>
            <a:schemeClr val="bg2"/>
          </a:solidFill>
          <a:latin typeface="+mn-lt"/>
          <a:ea typeface="+mn-ea"/>
        </a:defRPr>
      </a:lvl3pPr>
      <a:lvl4pPr marL="2233071" indent="-317498" algn="l" defTabSz="127634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872301" indent="-317498" algn="l" defTabSz="127634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33288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6pPr>
      <a:lvl7pPr marL="37849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7pPr>
      <a:lvl8pPr marL="42410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8pPr>
      <a:lvl9pPr marL="46971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561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9122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683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44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5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7366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1927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6488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59"/>
          <p:cNvSpPr>
            <a:spLocks noChangeArrowheads="1"/>
          </p:cNvSpPr>
          <p:nvPr/>
        </p:nvSpPr>
        <p:spPr bwMode="auto">
          <a:xfrm>
            <a:off x="1091445" y="-8911"/>
            <a:ext cx="2431106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8687213" y="-8911"/>
            <a:ext cx="606287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206"/>
          <p:cNvSpPr txBox="1">
            <a:spLocks noChangeArrowheads="1"/>
          </p:cNvSpPr>
          <p:nvPr/>
        </p:nvSpPr>
        <p:spPr bwMode="auto">
          <a:xfrm>
            <a:off x="8629536" y="-8911"/>
            <a:ext cx="634816" cy="23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0" tIns="45611" rIns="91220" bIns="45611"/>
          <a:lstStyle>
            <a:lvl1pPr>
              <a:defRPr b="0"/>
            </a:lvl1pPr>
          </a:lstStyle>
          <a:p>
            <a:pPr algn="r">
              <a:defRPr/>
            </a:pPr>
            <a:fld id="{59E06B98-78BA-404F-9A27-84EE9C0991C4}" type="slidenum"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42"/>
          <p:cNvSpPr>
            <a:spLocks noChangeArrowheads="1"/>
          </p:cNvSpPr>
          <p:nvPr userDrawn="1"/>
        </p:nvSpPr>
        <p:spPr bwMode="auto">
          <a:xfrm>
            <a:off x="9293500" y="-8911"/>
            <a:ext cx="2898499" cy="2413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algn="ctr" defTabSz="1276448">
              <a:defRPr/>
            </a:pPr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8" name="텍스트 개체 틀 2"/>
          <p:cNvSpPr txBox="1">
            <a:spLocks/>
          </p:cNvSpPr>
          <p:nvPr userDrawn="1"/>
        </p:nvSpPr>
        <p:spPr>
          <a:xfrm>
            <a:off x="1100144" y="514"/>
            <a:ext cx="2585219" cy="215900"/>
          </a:xfrm>
          <a:prstGeom prst="rect">
            <a:avLst/>
          </a:prstGeom>
        </p:spPr>
        <p:txBody>
          <a:bodyPr/>
          <a:lstStyle>
            <a:lvl1pPr marL="476248" marR="0" indent="-476248" algn="l" defTabSz="127634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037161" indent="-397931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595957" indent="-319615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223307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87230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3288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37849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42410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46971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1000" kern="0" dirty="0"/>
              <a:t>BPS Form</a:t>
            </a:r>
            <a:r>
              <a:rPr lang="ko-KR" altLang="en-US" sz="1000" kern="0" dirty="0"/>
              <a:t> </a:t>
            </a:r>
            <a:r>
              <a:rPr lang="en-US" altLang="ko-KR" sz="1000" kern="0" dirty="0"/>
              <a:t>–</a:t>
            </a:r>
            <a:r>
              <a:rPr lang="ko-KR" altLang="en-US" sz="1000" kern="0" dirty="0"/>
              <a:t> </a:t>
            </a:r>
            <a:r>
              <a:rPr lang="en-US" altLang="ko-KR" sz="1000" kern="0" dirty="0"/>
              <a:t>Survey Tool </a:t>
            </a:r>
            <a:r>
              <a:rPr lang="ko-KR" altLang="en-US" sz="1000" kern="0" dirty="0"/>
              <a:t>기획</a:t>
            </a:r>
          </a:p>
        </p:txBody>
      </p:sp>
      <p:sp>
        <p:nvSpPr>
          <p:cNvPr id="21" name="Rectangle 59"/>
          <p:cNvSpPr>
            <a:spLocks noChangeArrowheads="1"/>
          </p:cNvSpPr>
          <p:nvPr userDrawn="1"/>
        </p:nvSpPr>
        <p:spPr bwMode="auto">
          <a:xfrm>
            <a:off x="4619836" y="-8911"/>
            <a:ext cx="3569775" cy="24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endParaRPr lang="ko-KR" altLang="ko-KR" sz="120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-5841" y="-8911"/>
            <a:ext cx="1097285" cy="2413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8174426" y="-8911"/>
            <a:ext cx="513862" cy="2413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</a:p>
        </p:txBody>
      </p:sp>
      <p:sp>
        <p:nvSpPr>
          <p:cNvPr id="20" name="Rectangle 142"/>
          <p:cNvSpPr>
            <a:spLocks noChangeArrowheads="1"/>
          </p:cNvSpPr>
          <p:nvPr/>
        </p:nvSpPr>
        <p:spPr bwMode="auto">
          <a:xfrm>
            <a:off x="3522551" y="-8911"/>
            <a:ext cx="1097285" cy="2412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220" tIns="45611" rIns="91220" bIns="45611" anchor="ctr"/>
          <a:lstStyle/>
          <a:p>
            <a:pPr lvl="0" algn="ctr" defTabSz="1276448"/>
            <a:r>
              <a:rPr lang="en-US" altLang="ko-KR" sz="12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PAGE NAME</a:t>
            </a:r>
          </a:p>
        </p:txBody>
      </p:sp>
      <p:cxnSp>
        <p:nvCxnSpPr>
          <p:cNvPr id="3" name="직선 연결선 2"/>
          <p:cNvCxnSpPr>
            <a:stCxn id="17" idx="1"/>
          </p:cNvCxnSpPr>
          <p:nvPr userDrawn="1"/>
        </p:nvCxnSpPr>
        <p:spPr bwMode="auto">
          <a:xfrm>
            <a:off x="9293500" y="111739"/>
            <a:ext cx="0" cy="674626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텍스트 개체 틀 2"/>
          <p:cNvSpPr txBox="1">
            <a:spLocks/>
          </p:cNvSpPr>
          <p:nvPr userDrawn="1"/>
        </p:nvSpPr>
        <p:spPr>
          <a:xfrm>
            <a:off x="4637839" y="0"/>
            <a:ext cx="3510390" cy="224644"/>
          </a:xfrm>
          <a:prstGeom prst="rect">
            <a:avLst/>
          </a:prstGeom>
        </p:spPr>
        <p:txBody>
          <a:bodyPr/>
          <a:lstStyle>
            <a:lvl1pPr marL="476248" indent="-47624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037161" indent="-397931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595957" indent="-319615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223307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872301" indent="-317498" algn="l" defTabSz="127634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67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3288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37849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42410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4697197" indent="-318321" algn="l" defTabSz="127644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endParaRPr lang="ko-KR" altLang="en-US" kern="0"/>
          </a:p>
        </p:txBody>
      </p:sp>
    </p:spTree>
    <p:extLst>
      <p:ext uri="{BB962C8B-B14F-4D97-AF65-F5344CB8AC3E}">
        <p14:creationId xmlns:p14="http://schemas.microsoft.com/office/powerpoint/2010/main" val="14418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</p:sldLayoutIdLst>
  <p:txStyles>
    <p:titleStyle>
      <a:lvl1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+mj-lt"/>
          <a:ea typeface="+mj-ea"/>
          <a:cs typeface="+mj-cs"/>
        </a:defRPr>
      </a:lvl1pPr>
      <a:lvl2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ctr" defTabSz="1276343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61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22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683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4400" algn="ctr" defTabSz="1276448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476248" indent="-476248" algn="l" defTabSz="127634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 b="1">
          <a:solidFill>
            <a:schemeClr val="bg2"/>
          </a:solidFill>
          <a:latin typeface="+mn-lt"/>
          <a:ea typeface="+mn-ea"/>
          <a:cs typeface="+mn-cs"/>
        </a:defRPr>
      </a:lvl1pPr>
      <a:lvl2pPr marL="1037161" indent="-397931" algn="l" defTabSz="127634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bg2"/>
          </a:solidFill>
          <a:latin typeface="+mn-lt"/>
          <a:ea typeface="+mn-ea"/>
        </a:defRPr>
      </a:lvl2pPr>
      <a:lvl3pPr marL="1595957" indent="-319615" algn="l" defTabSz="127634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 b="1">
          <a:solidFill>
            <a:schemeClr val="bg2"/>
          </a:solidFill>
          <a:latin typeface="+mn-lt"/>
          <a:ea typeface="+mn-ea"/>
        </a:defRPr>
      </a:lvl3pPr>
      <a:lvl4pPr marL="2233071" indent="-317498" algn="l" defTabSz="127634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872301" indent="-317498" algn="l" defTabSz="127634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33288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6pPr>
      <a:lvl7pPr marL="37849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7pPr>
      <a:lvl8pPr marL="42410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8pPr>
      <a:lvl9pPr marL="4697197" indent="-318321" algn="l" defTabSz="1276448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561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9122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683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44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5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7366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1927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648800" algn="l" defTabSz="912200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643B1C-127E-44B5-B53B-1436E92A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/>
              <a:t>코오롱글로벌</a:t>
            </a:r>
            <a:r>
              <a:rPr lang="ko-KR" altLang="en-US" sz="2400" dirty="0"/>
              <a:t> </a:t>
            </a:r>
            <a:r>
              <a:rPr lang="en-US" altLang="ko-KR" sz="2400" dirty="0"/>
              <a:t>x </a:t>
            </a:r>
            <a:r>
              <a:rPr lang="ko-KR" altLang="en-US" sz="2400" dirty="0" err="1"/>
              <a:t>위코드</a:t>
            </a:r>
            <a:br>
              <a:rPr lang="en-US" altLang="ko-KR" sz="2400" dirty="0"/>
            </a:br>
            <a:r>
              <a:rPr lang="en-US" altLang="ko-KR" sz="3200" dirty="0"/>
              <a:t>BPS Form – Survey Tool </a:t>
            </a:r>
            <a:r>
              <a:rPr lang="ko-KR" altLang="en-US" sz="3200" dirty="0"/>
              <a:t>기획</a:t>
            </a:r>
            <a:endParaRPr lang="ko-KR" altLang="en-US" sz="2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E4FC36-FCD7-4CEF-8D72-52F363BD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C779422-ECC6-41A2-8996-70543496C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7D6BBA8-C1FB-4B5A-888B-41B7D0298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B8CA68-0E9C-4D3D-A8E4-4B8C6E77B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2623F-11E7-4471-9C5B-C8E29585A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DDBBA-0878-4698-B899-E5698E9656F9}"/>
              </a:ext>
            </a:extLst>
          </p:cNvPr>
          <p:cNvSpPr txBox="1"/>
          <p:nvPr/>
        </p:nvSpPr>
        <p:spPr>
          <a:xfrm>
            <a:off x="214312" y="333375"/>
            <a:ext cx="71529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Survey tool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부재로 타 서비스 설문조사 툴을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이용함에 따라 발생할 수 있는 개인정보 보호 이슈를 방지하고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 정보 및 응답 데이터를 자산화 하기 위함</a:t>
            </a:r>
          </a:p>
          <a:p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방향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누구나 쉽게 제작할 수 있는 인터페이스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설문 제작 및 결과 인사이트 제공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이메일 발송 등 고객 소통 채널로서 활용 가능하도록 함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작업범위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템플릿 선택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 입력 및 스타일 수정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배포 단계로 진행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응답 데이터 취합 및 시각화 통계 제공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이메일 발송 및 통계 제공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ACC259-CA9B-4CF8-8D6C-250DD3AA9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98789"/>
              </p:ext>
            </p:extLst>
          </p:nvPr>
        </p:nvGraphicFramePr>
        <p:xfrm>
          <a:off x="290841" y="2334932"/>
          <a:ext cx="7348209" cy="4334818"/>
        </p:xfrm>
        <a:graphic>
          <a:graphicData uri="http://schemas.openxmlformats.org/drawingml/2006/table">
            <a:tbl>
              <a:tblPr/>
              <a:tblGrid>
                <a:gridCol w="551884">
                  <a:extLst>
                    <a:ext uri="{9D8B030D-6E8A-4147-A177-3AD203B41FA5}">
                      <a16:colId xmlns:a16="http://schemas.microsoft.com/office/drawing/2014/main" val="1621098"/>
                    </a:ext>
                  </a:extLst>
                </a:gridCol>
                <a:gridCol w="588455">
                  <a:extLst>
                    <a:ext uri="{9D8B030D-6E8A-4147-A177-3AD203B41FA5}">
                      <a16:colId xmlns:a16="http://schemas.microsoft.com/office/drawing/2014/main" val="2547462182"/>
                    </a:ext>
                  </a:extLst>
                </a:gridCol>
                <a:gridCol w="3798045">
                  <a:extLst>
                    <a:ext uri="{9D8B030D-6E8A-4147-A177-3AD203B41FA5}">
                      <a16:colId xmlns:a16="http://schemas.microsoft.com/office/drawing/2014/main" val="3311091604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353584782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및 기능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6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2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2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내부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직원용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4685"/>
                  </a:ext>
                </a:extLst>
              </a:tr>
              <a:tr h="14504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설문조사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등을 위한 질문과 응답 폼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07018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유형에 따른 객관식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주관식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 구성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3165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유형에 따른 보기 제공 및 선택 구성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객관식 단일 선택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 선택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58266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객관식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드롭다운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순위형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903906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척도형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451884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주관식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05452"/>
                  </a:ext>
                </a:extLst>
              </a:tr>
              <a:tr h="126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행사안내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등록버튼 등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053944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행사등록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 등록을 위한 정보 입력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등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71469"/>
                  </a:ext>
                </a:extLst>
              </a:tr>
              <a:tr h="14504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개인정보수집 및 이용동의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6207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부제목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949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첨부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리사이징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8351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상자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90541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연결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92406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7114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78870"/>
                  </a:ext>
                </a:extLst>
              </a:tr>
              <a:tr h="14504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기간 설정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기간 만료 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안내 페이지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21709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참여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수정 가능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40730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익명 여부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4824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완료 후 랜딩 페이지 링크 설정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838382"/>
                  </a:ext>
                </a:extLst>
              </a:tr>
              <a:tr h="14504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데이터 취합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62321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77770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다운로드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41913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정보 취합 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12679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이메일발송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등록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업데이트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고객 중 선택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51244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표시 기능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91471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 및 테스트 발송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1355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발송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32092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오픈 여부 체크 및 오픈 비율 통계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93" marR="6593" marT="65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4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AED3AD-0B55-4141-ABB2-DD68DF9430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 서비스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19E66-6B75-484C-B13D-6709B1254364}"/>
              </a:ext>
            </a:extLst>
          </p:cNvPr>
          <p:cNvSpPr/>
          <p:nvPr/>
        </p:nvSpPr>
        <p:spPr>
          <a:xfrm>
            <a:off x="211309" y="339462"/>
            <a:ext cx="6096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참고 서비스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서베이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네이버폼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구글폼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서베이몽키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타입폼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탈리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모아폼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이메일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스티비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메일리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메일침프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6463D-6645-4FFC-977C-4E2A1BB4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39" y="558883"/>
            <a:ext cx="3200303" cy="1788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957514-DC7B-44C2-AC1A-D27D4DEC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39" y="2661700"/>
            <a:ext cx="2084034" cy="3309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BD5EC-61DF-41F5-ADBF-21B57B559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82" y="2755798"/>
            <a:ext cx="2144147" cy="3590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8F75B3-B254-4E8D-B2FB-96BED8667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938" y="2661700"/>
            <a:ext cx="2084034" cy="3844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80B160-17F2-4FF9-981C-5EF46BD36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491" y="2661700"/>
            <a:ext cx="2413046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1759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i="0" u="none" strike="noStrike" cap="none" normalizeH="0" baseline="0" dirty="0" err="1" smtClean="0">
            <a:ln>
              <a:noFill/>
            </a:ln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8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i="0" u="none" strike="noStrike" cap="none" normalizeH="0" baseline="0" dirty="0" err="1" smtClean="0">
            <a:ln>
              <a:noFill/>
            </a:ln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8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316</Words>
  <Application>Microsoft Office PowerPoint</Application>
  <PresentationFormat>와이드스크린</PresentationFormat>
  <Paragraphs>111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굴림체</vt:lpstr>
      <vt:lpstr>맑은 고딕</vt:lpstr>
      <vt:lpstr>Arial</vt:lpstr>
      <vt:lpstr>디자인 사용자 지정</vt:lpstr>
      <vt:lpstr>2_기본 디자인</vt:lpstr>
      <vt:lpstr>1_기본 디자인</vt:lpstr>
      <vt:lpstr>코오롱글로벌 x 위코드 BPS Form – Survey Tool 기획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최송이</dc:creator>
  <cp:lastModifiedBy>최송이</cp:lastModifiedBy>
  <cp:revision>19</cp:revision>
  <dcterms:created xsi:type="dcterms:W3CDTF">2022-09-01T04:51:53Z</dcterms:created>
  <dcterms:modified xsi:type="dcterms:W3CDTF">2022-09-01T10:03:24Z</dcterms:modified>
</cp:coreProperties>
</file>