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2"/>
  </p:notesMasterIdLst>
  <p:sldIdLst>
    <p:sldId id="256" r:id="rId5"/>
    <p:sldId id="289" r:id="rId6"/>
    <p:sldId id="290" r:id="rId7"/>
    <p:sldId id="283" r:id="rId8"/>
    <p:sldId id="288" r:id="rId9"/>
    <p:sldId id="285" r:id="rId10"/>
    <p:sldId id="284" r:id="rId11"/>
    <p:sldId id="286" r:id="rId12"/>
    <p:sldId id="287" r:id="rId13"/>
    <p:sldId id="259" r:id="rId14"/>
    <p:sldId id="260" r:id="rId15"/>
    <p:sldId id="278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</p14:sldIdLst>
        </p14:section>
        <p14:section name="Presentation" id="{866A3E68-017F-4F94-A6C6-BFF303BC3121}">
          <p14:sldIdLst>
            <p14:sldId id="289"/>
            <p14:sldId id="290"/>
          </p14:sldIdLst>
        </p14:section>
        <p14:section name="About VSMUG" id="{4C093C45-0336-4F33-BD0C-80A27324EB61}">
          <p14:sldIdLst>
            <p14:sldId id="283"/>
            <p14:sldId id="288"/>
          </p14:sldIdLst>
        </p14:section>
        <p14:section name="About Justin Chalfant" id="{3F3BFF84-816D-4504-93EA-F822840B68A4}">
          <p14:sldIdLst>
            <p14:sldId id="285"/>
            <p14:sldId id="284"/>
          </p14:sldIdLst>
        </p14:section>
        <p14:section name="Submit Session and Survey" id="{F97351DE-34F3-401F-BAA1-4D7E7184A7C2}">
          <p14:sldIdLst>
            <p14:sldId id="286"/>
            <p14:sldId id="287"/>
          </p14:sldIdLst>
        </p14:section>
        <p14:section name="Closing" id="{49CB15AC-FD56-4AAC-8B8A-68CF2CB85A39}">
          <p14:sldIdLst>
            <p14:sldId id="259"/>
          </p14:sldIdLst>
        </p14:section>
        <p14:section name="Example Slides" id="{D40DF97A-9355-449E-B0A8-867351E4EBAE}">
          <p14:sldIdLst>
            <p14:sldId id="260"/>
            <p14:sldId id="27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65C0E3-D1FB-404E-90D2-97B7329A9EA7}" v="108" dt="2020-06-30T03:57:43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77352" autoAdjust="0"/>
  </p:normalViewPr>
  <p:slideViewPr>
    <p:cSldViewPr snapToGrid="0">
      <p:cViewPr varScale="1">
        <p:scale>
          <a:sx n="95" d="100"/>
          <a:sy n="95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Chalfant" userId="50ec0e3f-3c8c-40d6-b729-b52deacaac3c" providerId="ADAL" clId="{56861D19-F5BE-4A69-B04A-182897B2C55C}"/>
    <pc:docChg chg="undo modMainMaster">
      <pc:chgData name="Justin Chalfant" userId="50ec0e3f-3c8c-40d6-b729-b52deacaac3c" providerId="ADAL" clId="{56861D19-F5BE-4A69-B04A-182897B2C55C}" dt="2020-06-26T16:00:15.632" v="6" actId="931"/>
      <pc:docMkLst>
        <pc:docMk/>
      </pc:docMkLst>
      <pc:sldMasterChg chg="modSldLayout">
        <pc:chgData name="Justin Chalfant" userId="50ec0e3f-3c8c-40d6-b729-b52deacaac3c" providerId="ADAL" clId="{56861D19-F5BE-4A69-B04A-182897B2C55C}" dt="2020-06-26T16:00:15.632" v="6" actId="931"/>
        <pc:sldMasterMkLst>
          <pc:docMk/>
          <pc:sldMasterMk cId="0" sldId="2147483648"/>
        </pc:sldMasterMkLst>
        <pc:sldLayoutChg chg="addSp delSp modSp mod">
          <pc:chgData name="Justin Chalfant" userId="50ec0e3f-3c8c-40d6-b729-b52deacaac3c" providerId="ADAL" clId="{56861D19-F5BE-4A69-B04A-182897B2C55C}" dt="2020-06-26T16:00:15.632" v="6" actId="931"/>
          <pc:sldLayoutMkLst>
            <pc:docMk/>
            <pc:sldMasterMk cId="0" sldId="2147483648"/>
            <pc:sldLayoutMk cId="0" sldId="2147483654"/>
          </pc:sldLayoutMkLst>
          <pc:picChg chg="add del mod">
            <ac:chgData name="Justin Chalfant" userId="50ec0e3f-3c8c-40d6-b729-b52deacaac3c" providerId="ADAL" clId="{56861D19-F5BE-4A69-B04A-182897B2C55C}" dt="2020-06-26T16:00:15.632" v="6" actId="931"/>
            <ac:picMkLst>
              <pc:docMk/>
              <pc:sldMasterMk cId="0" sldId="2147483648"/>
              <pc:sldLayoutMk cId="0" sldId="2147483654"/>
              <ac:picMk id="4" creationId="{12F957CE-C371-4294-8547-BA490494BD99}"/>
            </ac:picMkLst>
          </pc:picChg>
        </pc:sldLayoutChg>
        <pc:sldLayoutChg chg="addSp modSp setBg">
          <pc:chgData name="Justin Chalfant" userId="50ec0e3f-3c8c-40d6-b729-b52deacaac3c" providerId="ADAL" clId="{56861D19-F5BE-4A69-B04A-182897B2C55C}" dt="2020-06-26T16:00:02.445" v="1" actId="931"/>
          <pc:sldLayoutMkLst>
            <pc:docMk/>
            <pc:sldMasterMk cId="0" sldId="2147483648"/>
            <pc:sldLayoutMk cId="0" sldId="2147483655"/>
          </pc:sldLayoutMkLst>
          <pc:picChg chg="add mod">
            <ac:chgData name="Justin Chalfant" userId="50ec0e3f-3c8c-40d6-b729-b52deacaac3c" providerId="ADAL" clId="{56861D19-F5BE-4A69-B04A-182897B2C55C}" dt="2020-06-26T16:00:02.445" v="1" actId="931"/>
            <ac:picMkLst>
              <pc:docMk/>
              <pc:sldMasterMk cId="0" sldId="2147483648"/>
              <pc:sldLayoutMk cId="0" sldId="2147483655"/>
              <ac:picMk id="3" creationId="{6277EE0E-D015-495C-8F40-B6144B164F25}"/>
            </ac:picMkLst>
          </pc:picChg>
        </pc:sldLayoutChg>
      </pc:sldMasterChg>
    </pc:docChg>
  </pc:docChgLst>
  <pc:docChgLst>
    <pc:chgData name="Justin Chalfant" userId="50ec0e3f-3c8c-40d6-b729-b52deacaac3c" providerId="ADAL" clId="{A915C31E-B1DA-4DA4-9653-BFCADA6DAD26}"/>
    <pc:docChg chg="custSel modSld sldOrd">
      <pc:chgData name="Justin Chalfant" userId="50ec0e3f-3c8c-40d6-b729-b52deacaac3c" providerId="ADAL" clId="{A915C31E-B1DA-4DA4-9653-BFCADA6DAD26}" dt="2020-06-30T13:31:29.766" v="351" actId="20577"/>
      <pc:docMkLst>
        <pc:docMk/>
      </pc:docMkLst>
      <pc:sldChg chg="modNotesTx">
        <pc:chgData name="Justin Chalfant" userId="50ec0e3f-3c8c-40d6-b729-b52deacaac3c" providerId="ADAL" clId="{A915C31E-B1DA-4DA4-9653-BFCADA6DAD26}" dt="2020-06-30T13:29:55.344" v="54" actId="20577"/>
        <pc:sldMkLst>
          <pc:docMk/>
          <pc:sldMk cId="3595256070" sldId="256"/>
        </pc:sldMkLst>
      </pc:sldChg>
      <pc:sldChg chg="modNotesTx">
        <pc:chgData name="Justin Chalfant" userId="50ec0e3f-3c8c-40d6-b729-b52deacaac3c" providerId="ADAL" clId="{A915C31E-B1DA-4DA4-9653-BFCADA6DAD26}" dt="2020-06-30T13:30:30.640" v="171" actId="20577"/>
        <pc:sldMkLst>
          <pc:docMk/>
          <pc:sldMk cId="429522517" sldId="283"/>
        </pc:sldMkLst>
      </pc:sldChg>
      <pc:sldChg chg="modNotesTx">
        <pc:chgData name="Justin Chalfant" userId="50ec0e3f-3c8c-40d6-b729-b52deacaac3c" providerId="ADAL" clId="{A915C31E-B1DA-4DA4-9653-BFCADA6DAD26}" dt="2020-06-30T13:30:57.392" v="243" actId="20577"/>
        <pc:sldMkLst>
          <pc:docMk/>
          <pc:sldMk cId="21824411" sldId="284"/>
        </pc:sldMkLst>
      </pc:sldChg>
      <pc:sldChg chg="ord modNotesTx">
        <pc:chgData name="Justin Chalfant" userId="50ec0e3f-3c8c-40d6-b729-b52deacaac3c" providerId="ADAL" clId="{A915C31E-B1DA-4DA4-9653-BFCADA6DAD26}" dt="2020-06-30T13:31:04.815" v="264"/>
        <pc:sldMkLst>
          <pc:docMk/>
          <pc:sldMk cId="2638272702" sldId="285"/>
        </pc:sldMkLst>
      </pc:sldChg>
      <pc:sldChg chg="modNotesTx">
        <pc:chgData name="Justin Chalfant" userId="50ec0e3f-3c8c-40d6-b729-b52deacaac3c" providerId="ADAL" clId="{A915C31E-B1DA-4DA4-9653-BFCADA6DAD26}" dt="2020-06-30T13:31:22.591" v="321" actId="20577"/>
        <pc:sldMkLst>
          <pc:docMk/>
          <pc:sldMk cId="680447704" sldId="286"/>
        </pc:sldMkLst>
      </pc:sldChg>
      <pc:sldChg chg="modNotesTx">
        <pc:chgData name="Justin Chalfant" userId="50ec0e3f-3c8c-40d6-b729-b52deacaac3c" providerId="ADAL" clId="{A915C31E-B1DA-4DA4-9653-BFCADA6DAD26}" dt="2020-06-30T13:31:29.766" v="351" actId="20577"/>
        <pc:sldMkLst>
          <pc:docMk/>
          <pc:sldMk cId="4013623543" sldId="287"/>
        </pc:sldMkLst>
      </pc:sldChg>
      <pc:sldChg chg="modNotesTx">
        <pc:chgData name="Justin Chalfant" userId="50ec0e3f-3c8c-40d6-b729-b52deacaac3c" providerId="ADAL" clId="{A915C31E-B1DA-4DA4-9653-BFCADA6DAD26}" dt="2020-06-30T13:30:43.775" v="219" actId="20577"/>
        <pc:sldMkLst>
          <pc:docMk/>
          <pc:sldMk cId="3282441919" sldId="288"/>
        </pc:sldMkLst>
      </pc:sldChg>
      <pc:sldChg chg="modNotesTx">
        <pc:chgData name="Justin Chalfant" userId="50ec0e3f-3c8c-40d6-b729-b52deacaac3c" providerId="ADAL" clId="{A915C31E-B1DA-4DA4-9653-BFCADA6DAD26}" dt="2020-06-30T13:30:12.882" v="105" actId="33524"/>
        <pc:sldMkLst>
          <pc:docMk/>
          <pc:sldMk cId="1518215644" sldId="289"/>
        </pc:sldMkLst>
      </pc:sldChg>
      <pc:sldChg chg="modNotesTx">
        <pc:chgData name="Justin Chalfant" userId="50ec0e3f-3c8c-40d6-b729-b52deacaac3c" providerId="ADAL" clId="{A915C31E-B1DA-4DA4-9653-BFCADA6DAD26}" dt="2020-06-30T13:30:23.175" v="148" actId="20577"/>
        <pc:sldMkLst>
          <pc:docMk/>
          <pc:sldMk cId="3267552097" sldId="290"/>
        </pc:sldMkLst>
      </pc:sldChg>
    </pc:docChg>
  </pc:docChgLst>
  <pc:docChgLst>
    <pc:chgData name="Justin Chalfant" userId="50ec0e3f-3c8c-40d6-b729-b52deacaac3c" providerId="ADAL" clId="{7A65C0E3-D1FB-404E-90D2-97B7329A9EA7}"/>
    <pc:docChg chg="undo custSel mod addSld delSld modSld sldOrd addSection modSection">
      <pc:chgData name="Justin Chalfant" userId="50ec0e3f-3c8c-40d6-b729-b52deacaac3c" providerId="ADAL" clId="{7A65C0E3-D1FB-404E-90D2-97B7329A9EA7}" dt="2020-06-30T03:59:06.031" v="1927" actId="17846"/>
      <pc:docMkLst>
        <pc:docMk/>
      </pc:docMkLst>
      <pc:sldChg chg="addSp modSp mod">
        <pc:chgData name="Justin Chalfant" userId="50ec0e3f-3c8c-40d6-b729-b52deacaac3c" providerId="ADAL" clId="{7A65C0E3-D1FB-404E-90D2-97B7329A9EA7}" dt="2020-06-30T01:14:41.017" v="284" actId="20577"/>
        <pc:sldMkLst>
          <pc:docMk/>
          <pc:sldMk cId="3595256070" sldId="256"/>
        </pc:sldMkLst>
        <pc:spChg chg="mod">
          <ac:chgData name="Justin Chalfant" userId="50ec0e3f-3c8c-40d6-b729-b52deacaac3c" providerId="ADAL" clId="{7A65C0E3-D1FB-404E-90D2-97B7329A9EA7}" dt="2020-06-30T00:52:43.305" v="0" actId="207"/>
          <ac:spMkLst>
            <pc:docMk/>
            <pc:sldMk cId="3595256070" sldId="256"/>
            <ac:spMk id="4" creationId="{00000000-0000-0000-0000-000000000000}"/>
          </ac:spMkLst>
        </pc:spChg>
        <pc:spChg chg="mod">
          <ac:chgData name="Justin Chalfant" userId="50ec0e3f-3c8c-40d6-b729-b52deacaac3c" providerId="ADAL" clId="{7A65C0E3-D1FB-404E-90D2-97B7329A9EA7}" dt="2020-06-30T01:14:41.017" v="284" actId="20577"/>
          <ac:spMkLst>
            <pc:docMk/>
            <pc:sldMk cId="3595256070" sldId="256"/>
            <ac:spMk id="6" creationId="{00000000-0000-0000-0000-000000000000}"/>
          </ac:spMkLst>
        </pc:spChg>
        <pc:picChg chg="add mod">
          <ac:chgData name="Justin Chalfant" userId="50ec0e3f-3c8c-40d6-b729-b52deacaac3c" providerId="ADAL" clId="{7A65C0E3-D1FB-404E-90D2-97B7329A9EA7}" dt="2020-06-30T00:53:38.216" v="7" actId="1076"/>
          <ac:picMkLst>
            <pc:docMk/>
            <pc:sldMk cId="3595256070" sldId="256"/>
            <ac:picMk id="1026" creationId="{55297218-ADB6-4ED8-BAB1-B724620BD529}"/>
          </ac:picMkLst>
        </pc:picChg>
      </pc:sldChg>
      <pc:sldChg chg="del">
        <pc:chgData name="Justin Chalfant" userId="50ec0e3f-3c8c-40d6-b729-b52deacaac3c" providerId="ADAL" clId="{7A65C0E3-D1FB-404E-90D2-97B7329A9EA7}" dt="2020-06-30T02:52:02.109" v="1180" actId="2696"/>
        <pc:sldMkLst>
          <pc:docMk/>
          <pc:sldMk cId="2333710554" sldId="258"/>
        </pc:sldMkLst>
      </pc:sldChg>
      <pc:sldChg chg="addSp modSp mod">
        <pc:chgData name="Justin Chalfant" userId="50ec0e3f-3c8c-40d6-b729-b52deacaac3c" providerId="ADAL" clId="{7A65C0E3-D1FB-404E-90D2-97B7329A9EA7}" dt="2020-06-30T02:08:53.920" v="1178" actId="14100"/>
        <pc:sldMkLst>
          <pc:docMk/>
          <pc:sldMk cId="4063178677" sldId="259"/>
        </pc:sldMkLst>
        <pc:spChg chg="add mod">
          <ac:chgData name="Justin Chalfant" userId="50ec0e3f-3c8c-40d6-b729-b52deacaac3c" providerId="ADAL" clId="{7A65C0E3-D1FB-404E-90D2-97B7329A9EA7}" dt="2020-06-30T02:08:53.920" v="1178" actId="14100"/>
          <ac:spMkLst>
            <pc:docMk/>
            <pc:sldMk cId="4063178677" sldId="259"/>
            <ac:spMk id="2" creationId="{5E046FE9-D159-48A8-A80C-1AB35B036B22}"/>
          </ac:spMkLst>
        </pc:spChg>
        <pc:spChg chg="add mod">
          <ac:chgData name="Justin Chalfant" userId="50ec0e3f-3c8c-40d6-b729-b52deacaac3c" providerId="ADAL" clId="{7A65C0E3-D1FB-404E-90D2-97B7329A9EA7}" dt="2020-06-30T02:08:49.535" v="1177"/>
          <ac:spMkLst>
            <pc:docMk/>
            <pc:sldMk cId="4063178677" sldId="259"/>
            <ac:spMk id="3" creationId="{C41E11D9-648D-468D-B738-13BE313BED98}"/>
          </ac:spMkLst>
        </pc:spChg>
      </pc:sldChg>
      <pc:sldChg chg="del">
        <pc:chgData name="Justin Chalfant" userId="50ec0e3f-3c8c-40d6-b729-b52deacaac3c" providerId="ADAL" clId="{7A65C0E3-D1FB-404E-90D2-97B7329A9EA7}" dt="2020-06-30T02:51:58.476" v="1179" actId="2696"/>
        <pc:sldMkLst>
          <pc:docMk/>
          <pc:sldMk cId="2988893112" sldId="279"/>
        </pc:sldMkLst>
      </pc:sldChg>
      <pc:sldChg chg="addSp delSp modSp new del mod">
        <pc:chgData name="Justin Chalfant" userId="50ec0e3f-3c8c-40d6-b729-b52deacaac3c" providerId="ADAL" clId="{7A65C0E3-D1FB-404E-90D2-97B7329A9EA7}" dt="2020-06-30T01:21:42.878" v="623" actId="47"/>
        <pc:sldMkLst>
          <pc:docMk/>
          <pc:sldMk cId="4057908329" sldId="280"/>
        </pc:sldMkLst>
        <pc:spChg chg="del">
          <ac:chgData name="Justin Chalfant" userId="50ec0e3f-3c8c-40d6-b729-b52deacaac3c" providerId="ADAL" clId="{7A65C0E3-D1FB-404E-90D2-97B7329A9EA7}" dt="2020-06-30T01:00:03.986" v="9"/>
          <ac:spMkLst>
            <pc:docMk/>
            <pc:sldMk cId="4057908329" sldId="280"/>
            <ac:spMk id="2" creationId="{0E03D974-FD14-43C1-A04A-F310DCA0ED7E}"/>
          </ac:spMkLst>
        </pc:spChg>
        <pc:spChg chg="del">
          <ac:chgData name="Justin Chalfant" userId="50ec0e3f-3c8c-40d6-b729-b52deacaac3c" providerId="ADAL" clId="{7A65C0E3-D1FB-404E-90D2-97B7329A9EA7}" dt="2020-06-30T01:00:03.986" v="9"/>
          <ac:spMkLst>
            <pc:docMk/>
            <pc:sldMk cId="4057908329" sldId="280"/>
            <ac:spMk id="3" creationId="{8859424C-131A-4B4F-83C5-75957ABD7D9D}"/>
          </ac:spMkLst>
        </pc:spChg>
        <pc:spChg chg="add mod">
          <ac:chgData name="Justin Chalfant" userId="50ec0e3f-3c8c-40d6-b729-b52deacaac3c" providerId="ADAL" clId="{7A65C0E3-D1FB-404E-90D2-97B7329A9EA7}" dt="2020-06-30T01:10:51.249" v="246" actId="20577"/>
          <ac:spMkLst>
            <pc:docMk/>
            <pc:sldMk cId="4057908329" sldId="280"/>
            <ac:spMk id="4" creationId="{3C56AB1F-AE5B-4386-AD92-3348F9D24912}"/>
          </ac:spMkLst>
        </pc:spChg>
        <pc:spChg chg="add del mod">
          <ac:chgData name="Justin Chalfant" userId="50ec0e3f-3c8c-40d6-b729-b52deacaac3c" providerId="ADAL" clId="{7A65C0E3-D1FB-404E-90D2-97B7329A9EA7}" dt="2020-06-30T01:02:20.484" v="42"/>
          <ac:spMkLst>
            <pc:docMk/>
            <pc:sldMk cId="4057908329" sldId="280"/>
            <ac:spMk id="5" creationId="{A0F46573-4651-4F96-8E81-12BCBE84E501}"/>
          </ac:spMkLst>
        </pc:spChg>
        <pc:spChg chg="add mod">
          <ac:chgData name="Justin Chalfant" userId="50ec0e3f-3c8c-40d6-b729-b52deacaac3c" providerId="ADAL" clId="{7A65C0E3-D1FB-404E-90D2-97B7329A9EA7}" dt="2020-06-30T01:12:46.208" v="274" actId="313"/>
          <ac:spMkLst>
            <pc:docMk/>
            <pc:sldMk cId="4057908329" sldId="280"/>
            <ac:spMk id="6" creationId="{D94D24A2-9392-4AD0-A0FA-C3A6125D66BC}"/>
          </ac:spMkLst>
        </pc:spChg>
        <pc:spChg chg="add del mod">
          <ac:chgData name="Justin Chalfant" userId="50ec0e3f-3c8c-40d6-b729-b52deacaac3c" providerId="ADAL" clId="{7A65C0E3-D1FB-404E-90D2-97B7329A9EA7}" dt="2020-06-30T01:11:49.234" v="256" actId="478"/>
          <ac:spMkLst>
            <pc:docMk/>
            <pc:sldMk cId="4057908329" sldId="280"/>
            <ac:spMk id="9" creationId="{508D508C-2D86-425E-9B24-B9E23557C501}"/>
          </ac:spMkLst>
        </pc:spChg>
        <pc:picChg chg="add del mod">
          <ac:chgData name="Justin Chalfant" userId="50ec0e3f-3c8c-40d6-b729-b52deacaac3c" providerId="ADAL" clId="{7A65C0E3-D1FB-404E-90D2-97B7329A9EA7}" dt="2020-06-30T01:11:09.408" v="247" actId="478"/>
          <ac:picMkLst>
            <pc:docMk/>
            <pc:sldMk cId="4057908329" sldId="280"/>
            <ac:picMk id="7" creationId="{05B7583D-8E40-4B4A-BA87-BEBCE35FF917}"/>
          </ac:picMkLst>
        </pc:picChg>
        <pc:picChg chg="add del mod">
          <ac:chgData name="Justin Chalfant" userId="50ec0e3f-3c8c-40d6-b729-b52deacaac3c" providerId="ADAL" clId="{7A65C0E3-D1FB-404E-90D2-97B7329A9EA7}" dt="2020-06-30T01:11:39.255" v="252" actId="478"/>
          <ac:picMkLst>
            <pc:docMk/>
            <pc:sldMk cId="4057908329" sldId="280"/>
            <ac:picMk id="10" creationId="{5184EDFA-8BFA-4B7E-8DD9-FD05FFD5E07B}"/>
          </ac:picMkLst>
        </pc:picChg>
        <pc:picChg chg="add mod">
          <ac:chgData name="Justin Chalfant" userId="50ec0e3f-3c8c-40d6-b729-b52deacaac3c" providerId="ADAL" clId="{7A65C0E3-D1FB-404E-90D2-97B7329A9EA7}" dt="2020-06-30T01:11:51.983" v="257" actId="1076"/>
          <ac:picMkLst>
            <pc:docMk/>
            <pc:sldMk cId="4057908329" sldId="280"/>
            <ac:picMk id="11" creationId="{4CF98BB6-4483-4617-A078-4D5F9E6EC5F7}"/>
          </ac:picMkLst>
        </pc:picChg>
      </pc:sldChg>
      <pc:sldChg chg="addSp delSp modSp add del mod">
        <pc:chgData name="Justin Chalfant" userId="50ec0e3f-3c8c-40d6-b729-b52deacaac3c" providerId="ADAL" clId="{7A65C0E3-D1FB-404E-90D2-97B7329A9EA7}" dt="2020-06-30T01:34:52.915" v="840" actId="2696"/>
        <pc:sldMkLst>
          <pc:docMk/>
          <pc:sldMk cId="1220739039" sldId="281"/>
        </pc:sldMkLst>
        <pc:spChg chg="add del mod">
          <ac:chgData name="Justin Chalfant" userId="50ec0e3f-3c8c-40d6-b729-b52deacaac3c" providerId="ADAL" clId="{7A65C0E3-D1FB-404E-90D2-97B7329A9EA7}" dt="2020-06-30T01:09:11.698" v="226" actId="478"/>
          <ac:spMkLst>
            <pc:docMk/>
            <pc:sldMk cId="1220739039" sldId="281"/>
            <ac:spMk id="3" creationId="{4D3C5780-6341-4FA0-8F34-56CCFC829990}"/>
          </ac:spMkLst>
        </pc:spChg>
        <pc:spChg chg="mod">
          <ac:chgData name="Justin Chalfant" userId="50ec0e3f-3c8c-40d6-b729-b52deacaac3c" providerId="ADAL" clId="{7A65C0E3-D1FB-404E-90D2-97B7329A9EA7}" dt="2020-06-30T01:05:10.817" v="146" actId="20577"/>
          <ac:spMkLst>
            <pc:docMk/>
            <pc:sldMk cId="1220739039" sldId="281"/>
            <ac:spMk id="4" creationId="{3C56AB1F-AE5B-4386-AD92-3348F9D24912}"/>
          </ac:spMkLst>
        </pc:spChg>
        <pc:spChg chg="mod">
          <ac:chgData name="Justin Chalfant" userId="50ec0e3f-3c8c-40d6-b729-b52deacaac3c" providerId="ADAL" clId="{7A65C0E3-D1FB-404E-90D2-97B7329A9EA7}" dt="2020-06-30T01:34:50.204" v="839" actId="21"/>
          <ac:spMkLst>
            <pc:docMk/>
            <pc:sldMk cId="1220739039" sldId="281"/>
            <ac:spMk id="6" creationId="{D94D24A2-9392-4AD0-A0FA-C3A6125D66BC}"/>
          </ac:spMkLst>
        </pc:spChg>
        <pc:picChg chg="add del mod">
          <ac:chgData name="Justin Chalfant" userId="50ec0e3f-3c8c-40d6-b729-b52deacaac3c" providerId="ADAL" clId="{7A65C0E3-D1FB-404E-90D2-97B7329A9EA7}" dt="2020-06-30T01:06:22.757" v="211" actId="478"/>
          <ac:picMkLst>
            <pc:docMk/>
            <pc:sldMk cId="1220739039" sldId="281"/>
            <ac:picMk id="5" creationId="{F7E2C94A-4547-4F51-BEA2-7D0F1F2EAA49}"/>
          </ac:picMkLst>
        </pc:picChg>
        <pc:picChg chg="del">
          <ac:chgData name="Justin Chalfant" userId="50ec0e3f-3c8c-40d6-b729-b52deacaac3c" providerId="ADAL" clId="{7A65C0E3-D1FB-404E-90D2-97B7329A9EA7}" dt="2020-06-30T01:04:57.717" v="127" actId="478"/>
          <ac:picMkLst>
            <pc:docMk/>
            <pc:sldMk cId="1220739039" sldId="281"/>
            <ac:picMk id="7" creationId="{05B7583D-8E40-4B4A-BA87-BEBCE35FF917}"/>
          </ac:picMkLst>
        </pc:picChg>
        <pc:picChg chg="add del mod">
          <ac:chgData name="Justin Chalfant" userId="50ec0e3f-3c8c-40d6-b729-b52deacaac3c" providerId="ADAL" clId="{7A65C0E3-D1FB-404E-90D2-97B7329A9EA7}" dt="2020-06-30T01:08:07.709" v="216" actId="478"/>
          <ac:picMkLst>
            <pc:docMk/>
            <pc:sldMk cId="1220739039" sldId="281"/>
            <ac:picMk id="8" creationId="{A012A200-9ADF-4824-8375-3BA4B6BA0F9D}"/>
          </ac:picMkLst>
        </pc:picChg>
        <pc:picChg chg="add del mod">
          <ac:chgData name="Justin Chalfant" userId="50ec0e3f-3c8c-40d6-b729-b52deacaac3c" providerId="ADAL" clId="{7A65C0E3-D1FB-404E-90D2-97B7329A9EA7}" dt="2020-06-30T01:34:31.534" v="835" actId="21"/>
          <ac:picMkLst>
            <pc:docMk/>
            <pc:sldMk cId="1220739039" sldId="281"/>
            <ac:picMk id="9" creationId="{732B70D6-F7B8-4B4F-AAD1-3512B924FFE5}"/>
          </ac:picMkLst>
        </pc:picChg>
      </pc:sldChg>
      <pc:sldChg chg="addSp delSp modSp add del mod">
        <pc:chgData name="Justin Chalfant" userId="50ec0e3f-3c8c-40d6-b729-b52deacaac3c" providerId="ADAL" clId="{7A65C0E3-D1FB-404E-90D2-97B7329A9EA7}" dt="2020-06-30T01:25:20.916" v="702" actId="47"/>
        <pc:sldMkLst>
          <pc:docMk/>
          <pc:sldMk cId="1150546732" sldId="282"/>
        </pc:sldMkLst>
        <pc:spChg chg="add mod">
          <ac:chgData name="Justin Chalfant" userId="50ec0e3f-3c8c-40d6-b729-b52deacaac3c" providerId="ADAL" clId="{7A65C0E3-D1FB-404E-90D2-97B7329A9EA7}" dt="2020-06-30T01:22:09.542" v="634" actId="21"/>
          <ac:spMkLst>
            <pc:docMk/>
            <pc:sldMk cId="1150546732" sldId="282"/>
            <ac:spMk id="3" creationId="{1BC0C304-E80F-4495-B71B-7983AA482FCD}"/>
          </ac:spMkLst>
        </pc:spChg>
        <pc:spChg chg="del">
          <ac:chgData name="Justin Chalfant" userId="50ec0e3f-3c8c-40d6-b729-b52deacaac3c" providerId="ADAL" clId="{7A65C0E3-D1FB-404E-90D2-97B7329A9EA7}" dt="2020-06-30T01:22:09.542" v="634" actId="21"/>
          <ac:spMkLst>
            <pc:docMk/>
            <pc:sldMk cId="1150546732" sldId="282"/>
            <ac:spMk id="4" creationId="{3C56AB1F-AE5B-4386-AD92-3348F9D24912}"/>
          </ac:spMkLst>
        </pc:spChg>
        <pc:spChg chg="del">
          <ac:chgData name="Justin Chalfant" userId="50ec0e3f-3c8c-40d6-b729-b52deacaac3c" providerId="ADAL" clId="{7A65C0E3-D1FB-404E-90D2-97B7329A9EA7}" dt="2020-06-30T01:22:09.542" v="634" actId="21"/>
          <ac:spMkLst>
            <pc:docMk/>
            <pc:sldMk cId="1150546732" sldId="282"/>
            <ac:spMk id="6" creationId="{D94D24A2-9392-4AD0-A0FA-C3A6125D66BC}"/>
          </ac:spMkLst>
        </pc:spChg>
        <pc:spChg chg="add mod">
          <ac:chgData name="Justin Chalfant" userId="50ec0e3f-3c8c-40d6-b729-b52deacaac3c" providerId="ADAL" clId="{7A65C0E3-D1FB-404E-90D2-97B7329A9EA7}" dt="2020-06-30T01:22:09.542" v="634" actId="21"/>
          <ac:spMkLst>
            <pc:docMk/>
            <pc:sldMk cId="1150546732" sldId="282"/>
            <ac:spMk id="8" creationId="{2643D6D7-B480-4E63-A4F3-CF43F45A42D3}"/>
          </ac:spMkLst>
        </pc:spChg>
        <pc:spChg chg="add mod">
          <ac:chgData name="Justin Chalfant" userId="50ec0e3f-3c8c-40d6-b729-b52deacaac3c" providerId="ADAL" clId="{7A65C0E3-D1FB-404E-90D2-97B7329A9EA7}" dt="2020-06-30T01:22:09.542" v="634" actId="21"/>
          <ac:spMkLst>
            <pc:docMk/>
            <pc:sldMk cId="1150546732" sldId="282"/>
            <ac:spMk id="10" creationId="{1073ECAB-4043-4F9A-A5CB-D3BA260309A8}"/>
          </ac:spMkLst>
        </pc:spChg>
        <pc:picChg chg="del">
          <ac:chgData name="Justin Chalfant" userId="50ec0e3f-3c8c-40d6-b729-b52deacaac3c" providerId="ADAL" clId="{7A65C0E3-D1FB-404E-90D2-97B7329A9EA7}" dt="2020-06-30T01:22:09.542" v="634" actId="21"/>
          <ac:picMkLst>
            <pc:docMk/>
            <pc:sldMk cId="1150546732" sldId="282"/>
            <ac:picMk id="7" creationId="{05B7583D-8E40-4B4A-BA87-BEBCE35FF917}"/>
          </ac:picMkLst>
        </pc:picChg>
      </pc:sldChg>
      <pc:sldChg chg="addSp delSp modSp add mod modShow">
        <pc:chgData name="Justin Chalfant" userId="50ec0e3f-3c8c-40d6-b729-b52deacaac3c" providerId="ADAL" clId="{7A65C0E3-D1FB-404E-90D2-97B7329A9EA7}" dt="2020-06-30T01:33:55.493" v="818" actId="14100"/>
        <pc:sldMkLst>
          <pc:docMk/>
          <pc:sldMk cId="429522517" sldId="283"/>
        </pc:sldMkLst>
        <pc:spChg chg="add mod">
          <ac:chgData name="Justin Chalfant" userId="50ec0e3f-3c8c-40d6-b729-b52deacaac3c" providerId="ADAL" clId="{7A65C0E3-D1FB-404E-90D2-97B7329A9EA7}" dt="2020-06-30T01:33:04.814" v="790" actId="1036"/>
          <ac:spMkLst>
            <pc:docMk/>
            <pc:sldMk cId="429522517" sldId="283"/>
            <ac:spMk id="2" creationId="{25E0EDA1-CFBE-448E-9924-4CC84C8FF8AE}"/>
          </ac:spMkLst>
        </pc:spChg>
        <pc:spChg chg="add mod">
          <ac:chgData name="Justin Chalfant" userId="50ec0e3f-3c8c-40d6-b729-b52deacaac3c" providerId="ADAL" clId="{7A65C0E3-D1FB-404E-90D2-97B7329A9EA7}" dt="2020-06-30T01:33:55.493" v="818" actId="14100"/>
          <ac:spMkLst>
            <pc:docMk/>
            <pc:sldMk cId="429522517" sldId="283"/>
            <ac:spMk id="4" creationId="{88E844E2-744D-4EFD-B17A-73FD297397EB}"/>
          </ac:spMkLst>
        </pc:spChg>
        <pc:spChg chg="add mod">
          <ac:chgData name="Justin Chalfant" userId="50ec0e3f-3c8c-40d6-b729-b52deacaac3c" providerId="ADAL" clId="{7A65C0E3-D1FB-404E-90D2-97B7329A9EA7}" dt="2020-06-30T01:33:38.227" v="813" actId="20577"/>
          <ac:spMkLst>
            <pc:docMk/>
            <pc:sldMk cId="429522517" sldId="283"/>
            <ac:spMk id="5" creationId="{8CCD83D1-1C84-4B16-9535-A70985904CA6}"/>
          </ac:spMkLst>
        </pc:spChg>
        <pc:spChg chg="add mod">
          <ac:chgData name="Justin Chalfant" userId="50ec0e3f-3c8c-40d6-b729-b52deacaac3c" providerId="ADAL" clId="{7A65C0E3-D1FB-404E-90D2-97B7329A9EA7}" dt="2020-06-30T01:33:04.814" v="790" actId="1036"/>
          <ac:spMkLst>
            <pc:docMk/>
            <pc:sldMk cId="429522517" sldId="283"/>
            <ac:spMk id="7" creationId="{A2BF8954-9F78-4D3B-A5FF-EF0CB427600A}"/>
          </ac:spMkLst>
        </pc:spChg>
        <pc:spChg chg="add del mod">
          <ac:chgData name="Justin Chalfant" userId="50ec0e3f-3c8c-40d6-b729-b52deacaac3c" providerId="ADAL" clId="{7A65C0E3-D1FB-404E-90D2-97B7329A9EA7}" dt="2020-06-30T01:20:03.579" v="536" actId="478"/>
          <ac:spMkLst>
            <pc:docMk/>
            <pc:sldMk cId="429522517" sldId="283"/>
            <ac:spMk id="8" creationId="{E347BA3F-90A9-462B-87D9-CBDC818D7383}"/>
          </ac:spMkLst>
        </pc:spChg>
        <pc:spChg chg="mod">
          <ac:chgData name="Justin Chalfant" userId="50ec0e3f-3c8c-40d6-b729-b52deacaac3c" providerId="ADAL" clId="{7A65C0E3-D1FB-404E-90D2-97B7329A9EA7}" dt="2020-06-30T01:16:54.910" v="302" actId="20577"/>
          <ac:spMkLst>
            <pc:docMk/>
            <pc:sldMk cId="429522517" sldId="283"/>
            <ac:spMk id="12" creationId="{00000000-0000-0000-0000-000000000000}"/>
          </ac:spMkLst>
        </pc:spChg>
        <pc:spChg chg="del mod">
          <ac:chgData name="Justin Chalfant" userId="50ec0e3f-3c8c-40d6-b729-b52deacaac3c" providerId="ADAL" clId="{7A65C0E3-D1FB-404E-90D2-97B7329A9EA7}" dt="2020-06-30T01:17:00.629" v="304" actId="478"/>
          <ac:spMkLst>
            <pc:docMk/>
            <pc:sldMk cId="429522517" sldId="283"/>
            <ac:spMk id="13" creationId="{00000000-0000-0000-0000-000000000000}"/>
          </ac:spMkLst>
        </pc:spChg>
        <pc:picChg chg="add mod">
          <ac:chgData name="Justin Chalfant" userId="50ec0e3f-3c8c-40d6-b729-b52deacaac3c" providerId="ADAL" clId="{7A65C0E3-D1FB-404E-90D2-97B7329A9EA7}" dt="2020-06-30T01:27:06.119" v="708" actId="1076"/>
          <ac:picMkLst>
            <pc:docMk/>
            <pc:sldMk cId="429522517" sldId="283"/>
            <ac:picMk id="6" creationId="{7D4D7F6D-CC20-4F57-9D3A-843297763EE3}"/>
          </ac:picMkLst>
        </pc:picChg>
      </pc:sldChg>
      <pc:sldChg chg="addSp delSp modSp add mod">
        <pc:chgData name="Justin Chalfant" userId="50ec0e3f-3c8c-40d6-b729-b52deacaac3c" providerId="ADAL" clId="{7A65C0E3-D1FB-404E-90D2-97B7329A9EA7}" dt="2020-06-30T01:34:21.127" v="833" actId="20577"/>
        <pc:sldMkLst>
          <pc:docMk/>
          <pc:sldMk cId="21824411" sldId="284"/>
        </pc:sldMkLst>
        <pc:spChg chg="del">
          <ac:chgData name="Justin Chalfant" userId="50ec0e3f-3c8c-40d6-b729-b52deacaac3c" providerId="ADAL" clId="{7A65C0E3-D1FB-404E-90D2-97B7329A9EA7}" dt="2020-06-30T01:22:16.292" v="635" actId="478"/>
          <ac:spMkLst>
            <pc:docMk/>
            <pc:sldMk cId="21824411" sldId="284"/>
            <ac:spMk id="2" creationId="{25E0EDA1-CFBE-448E-9924-4CC84C8FF8AE}"/>
          </ac:spMkLst>
        </pc:spChg>
        <pc:spChg chg="del">
          <ac:chgData name="Justin Chalfant" userId="50ec0e3f-3c8c-40d6-b729-b52deacaac3c" providerId="ADAL" clId="{7A65C0E3-D1FB-404E-90D2-97B7329A9EA7}" dt="2020-06-30T01:22:16.292" v="635" actId="478"/>
          <ac:spMkLst>
            <pc:docMk/>
            <pc:sldMk cId="21824411" sldId="284"/>
            <ac:spMk id="4" creationId="{88E844E2-744D-4EFD-B17A-73FD297397EB}"/>
          </ac:spMkLst>
        </pc:spChg>
        <pc:spChg chg="del">
          <ac:chgData name="Justin Chalfant" userId="50ec0e3f-3c8c-40d6-b729-b52deacaac3c" providerId="ADAL" clId="{7A65C0E3-D1FB-404E-90D2-97B7329A9EA7}" dt="2020-06-30T01:22:16.292" v="635" actId="478"/>
          <ac:spMkLst>
            <pc:docMk/>
            <pc:sldMk cId="21824411" sldId="284"/>
            <ac:spMk id="5" creationId="{8CCD83D1-1C84-4B16-9535-A70985904CA6}"/>
          </ac:spMkLst>
        </pc:spChg>
        <pc:spChg chg="del">
          <ac:chgData name="Justin Chalfant" userId="50ec0e3f-3c8c-40d6-b729-b52deacaac3c" providerId="ADAL" clId="{7A65C0E3-D1FB-404E-90D2-97B7329A9EA7}" dt="2020-06-30T01:22:16.292" v="635" actId="478"/>
          <ac:spMkLst>
            <pc:docMk/>
            <pc:sldMk cId="21824411" sldId="284"/>
            <ac:spMk id="7" creationId="{A2BF8954-9F78-4D3B-A5FF-EF0CB427600A}"/>
          </ac:spMkLst>
        </pc:spChg>
        <pc:spChg chg="add del mod">
          <ac:chgData name="Justin Chalfant" userId="50ec0e3f-3c8c-40d6-b729-b52deacaac3c" providerId="ADAL" clId="{7A65C0E3-D1FB-404E-90D2-97B7329A9EA7}" dt="2020-06-30T01:31:37.245" v="709" actId="478"/>
          <ac:spMkLst>
            <pc:docMk/>
            <pc:sldMk cId="21824411" sldId="284"/>
            <ac:spMk id="8" creationId="{E745DF44-3640-43BC-9A95-89BA2B786D7A}"/>
          </ac:spMkLst>
        </pc:spChg>
        <pc:spChg chg="add mod">
          <ac:chgData name="Justin Chalfant" userId="50ec0e3f-3c8c-40d6-b729-b52deacaac3c" providerId="ADAL" clId="{7A65C0E3-D1FB-404E-90D2-97B7329A9EA7}" dt="2020-06-30T01:31:54.759" v="747" actId="1076"/>
          <ac:spMkLst>
            <pc:docMk/>
            <pc:sldMk cId="21824411" sldId="284"/>
            <ac:spMk id="10" creationId="{5AF06E28-40B6-41C5-B7AF-3FAB0B1A426B}"/>
          </ac:spMkLst>
        </pc:spChg>
        <pc:spChg chg="mod">
          <ac:chgData name="Justin Chalfant" userId="50ec0e3f-3c8c-40d6-b729-b52deacaac3c" providerId="ADAL" clId="{7A65C0E3-D1FB-404E-90D2-97B7329A9EA7}" dt="2020-06-30T01:34:21.127" v="833" actId="20577"/>
          <ac:spMkLst>
            <pc:docMk/>
            <pc:sldMk cId="21824411" sldId="284"/>
            <ac:spMk id="12" creationId="{00000000-0000-0000-0000-000000000000}"/>
          </ac:spMkLst>
        </pc:spChg>
        <pc:picChg chg="del">
          <ac:chgData name="Justin Chalfant" userId="50ec0e3f-3c8c-40d6-b729-b52deacaac3c" providerId="ADAL" clId="{7A65C0E3-D1FB-404E-90D2-97B7329A9EA7}" dt="2020-06-30T01:22:16.292" v="635" actId="478"/>
          <ac:picMkLst>
            <pc:docMk/>
            <pc:sldMk cId="21824411" sldId="284"/>
            <ac:picMk id="6" creationId="{7D4D7F6D-CC20-4F57-9D3A-843297763EE3}"/>
          </ac:picMkLst>
        </pc:picChg>
        <pc:picChg chg="add mod">
          <ac:chgData name="Justin Chalfant" userId="50ec0e3f-3c8c-40d6-b729-b52deacaac3c" providerId="ADAL" clId="{7A65C0E3-D1FB-404E-90D2-97B7329A9EA7}" dt="2020-06-30T01:22:23.739" v="639" actId="14100"/>
          <ac:picMkLst>
            <pc:docMk/>
            <pc:sldMk cId="21824411" sldId="284"/>
            <ac:picMk id="9" creationId="{CA04E6B3-0AE8-4D3C-9DE1-59C3958F9965}"/>
          </ac:picMkLst>
        </pc:picChg>
      </pc:sldChg>
      <pc:sldChg chg="addSp delSp modSp add mod">
        <pc:chgData name="Justin Chalfant" userId="50ec0e3f-3c8c-40d6-b729-b52deacaac3c" providerId="ADAL" clId="{7A65C0E3-D1FB-404E-90D2-97B7329A9EA7}" dt="2020-06-30T01:36:41.988" v="882" actId="20577"/>
        <pc:sldMkLst>
          <pc:docMk/>
          <pc:sldMk cId="2638272702" sldId="285"/>
        </pc:sldMkLst>
        <pc:spChg chg="add del mod">
          <ac:chgData name="Justin Chalfant" userId="50ec0e3f-3c8c-40d6-b729-b52deacaac3c" providerId="ADAL" clId="{7A65C0E3-D1FB-404E-90D2-97B7329A9EA7}" dt="2020-06-30T01:35:04.368" v="841" actId="478"/>
          <ac:spMkLst>
            <pc:docMk/>
            <pc:sldMk cId="2638272702" sldId="285"/>
            <ac:spMk id="3" creationId="{7F24CBD2-8A97-471C-A38B-BAB5DB73B968}"/>
          </ac:spMkLst>
        </pc:spChg>
        <pc:spChg chg="mod">
          <ac:chgData name="Justin Chalfant" userId="50ec0e3f-3c8c-40d6-b729-b52deacaac3c" providerId="ADAL" clId="{7A65C0E3-D1FB-404E-90D2-97B7329A9EA7}" dt="2020-06-30T01:36:13.765" v="857" actId="255"/>
          <ac:spMkLst>
            <pc:docMk/>
            <pc:sldMk cId="2638272702" sldId="285"/>
            <ac:spMk id="10" creationId="{5AF06E28-40B6-41C5-B7AF-3FAB0B1A426B}"/>
          </ac:spMkLst>
        </pc:spChg>
        <pc:spChg chg="mod">
          <ac:chgData name="Justin Chalfant" userId="50ec0e3f-3c8c-40d6-b729-b52deacaac3c" providerId="ADAL" clId="{7A65C0E3-D1FB-404E-90D2-97B7329A9EA7}" dt="2020-06-30T01:36:41.988" v="882" actId="20577"/>
          <ac:spMkLst>
            <pc:docMk/>
            <pc:sldMk cId="2638272702" sldId="285"/>
            <ac:spMk id="12" creationId="{00000000-0000-0000-0000-000000000000}"/>
          </ac:spMkLst>
        </pc:spChg>
        <pc:picChg chg="add mod">
          <ac:chgData name="Justin Chalfant" userId="50ec0e3f-3c8c-40d6-b729-b52deacaac3c" providerId="ADAL" clId="{7A65C0E3-D1FB-404E-90D2-97B7329A9EA7}" dt="2020-06-30T01:36:32.079" v="859" actId="14100"/>
          <ac:picMkLst>
            <pc:docMk/>
            <pc:sldMk cId="2638272702" sldId="285"/>
            <ac:picMk id="7" creationId="{8CEE9FB9-04AD-4A28-B3E8-BD65568CF441}"/>
          </ac:picMkLst>
        </pc:picChg>
        <pc:picChg chg="del">
          <ac:chgData name="Justin Chalfant" userId="50ec0e3f-3c8c-40d6-b729-b52deacaac3c" providerId="ADAL" clId="{7A65C0E3-D1FB-404E-90D2-97B7329A9EA7}" dt="2020-06-30T01:34:33.672" v="836" actId="478"/>
          <ac:picMkLst>
            <pc:docMk/>
            <pc:sldMk cId="2638272702" sldId="285"/>
            <ac:picMk id="9" creationId="{CA04E6B3-0AE8-4D3C-9DE1-59C3958F9965}"/>
          </ac:picMkLst>
        </pc:picChg>
      </pc:sldChg>
      <pc:sldChg chg="addSp modSp new mod modClrScheme chgLayout">
        <pc:chgData name="Justin Chalfant" userId="50ec0e3f-3c8c-40d6-b729-b52deacaac3c" providerId="ADAL" clId="{7A65C0E3-D1FB-404E-90D2-97B7329A9EA7}" dt="2020-06-30T01:51:26.406" v="1033" actId="15"/>
        <pc:sldMkLst>
          <pc:docMk/>
          <pc:sldMk cId="680447704" sldId="286"/>
        </pc:sldMkLst>
        <pc:spChg chg="mod">
          <ac:chgData name="Justin Chalfant" userId="50ec0e3f-3c8c-40d6-b729-b52deacaac3c" providerId="ADAL" clId="{7A65C0E3-D1FB-404E-90D2-97B7329A9EA7}" dt="2020-06-30T01:48:34.522" v="970" actId="26606"/>
          <ac:spMkLst>
            <pc:docMk/>
            <pc:sldMk cId="680447704" sldId="286"/>
            <ac:spMk id="2" creationId="{760EC4CA-25E6-411C-8987-69AA8B8D5AE1}"/>
          </ac:spMkLst>
        </pc:spChg>
        <pc:spChg chg="mod ord">
          <ac:chgData name="Justin Chalfant" userId="50ec0e3f-3c8c-40d6-b729-b52deacaac3c" providerId="ADAL" clId="{7A65C0E3-D1FB-404E-90D2-97B7329A9EA7}" dt="2020-06-30T01:51:26.406" v="1033" actId="15"/>
          <ac:spMkLst>
            <pc:docMk/>
            <pc:sldMk cId="680447704" sldId="286"/>
            <ac:spMk id="3" creationId="{155932A7-C8C3-412E-A9B3-24FAD2B3B1BA}"/>
          </ac:spMkLst>
        </pc:spChg>
        <pc:picChg chg="add mod">
          <ac:chgData name="Justin Chalfant" userId="50ec0e3f-3c8c-40d6-b729-b52deacaac3c" providerId="ADAL" clId="{7A65C0E3-D1FB-404E-90D2-97B7329A9EA7}" dt="2020-06-30T01:48:34.522" v="970" actId="26606"/>
          <ac:picMkLst>
            <pc:docMk/>
            <pc:sldMk cId="680447704" sldId="286"/>
            <ac:picMk id="4" creationId="{3F577F28-63F5-4192-8754-E8BCE96603AB}"/>
          </ac:picMkLst>
        </pc:picChg>
      </pc:sldChg>
      <pc:sldChg chg="addSp delSp modSp add mod">
        <pc:chgData name="Justin Chalfant" userId="50ec0e3f-3c8c-40d6-b729-b52deacaac3c" providerId="ADAL" clId="{7A65C0E3-D1FB-404E-90D2-97B7329A9EA7}" dt="2020-06-30T02:06:45.855" v="1156" actId="14100"/>
        <pc:sldMkLst>
          <pc:docMk/>
          <pc:sldMk cId="4013623543" sldId="287"/>
        </pc:sldMkLst>
        <pc:spChg chg="mod">
          <ac:chgData name="Justin Chalfant" userId="50ec0e3f-3c8c-40d6-b729-b52deacaac3c" providerId="ADAL" clId="{7A65C0E3-D1FB-404E-90D2-97B7329A9EA7}" dt="2020-06-30T02:03:19.086" v="1061" actId="6549"/>
          <ac:spMkLst>
            <pc:docMk/>
            <pc:sldMk cId="4013623543" sldId="287"/>
            <ac:spMk id="2" creationId="{760EC4CA-25E6-411C-8987-69AA8B8D5AE1}"/>
          </ac:spMkLst>
        </pc:spChg>
        <pc:spChg chg="mod">
          <ac:chgData name="Justin Chalfant" userId="50ec0e3f-3c8c-40d6-b729-b52deacaac3c" providerId="ADAL" clId="{7A65C0E3-D1FB-404E-90D2-97B7329A9EA7}" dt="2020-06-30T02:06:00.089" v="1149" actId="20577"/>
          <ac:spMkLst>
            <pc:docMk/>
            <pc:sldMk cId="4013623543" sldId="287"/>
            <ac:spMk id="3" creationId="{155932A7-C8C3-412E-A9B3-24FAD2B3B1BA}"/>
          </ac:spMkLst>
        </pc:spChg>
        <pc:picChg chg="del">
          <ac:chgData name="Justin Chalfant" userId="50ec0e3f-3c8c-40d6-b729-b52deacaac3c" providerId="ADAL" clId="{7A65C0E3-D1FB-404E-90D2-97B7329A9EA7}" dt="2020-06-30T02:02:54.753" v="1035" actId="478"/>
          <ac:picMkLst>
            <pc:docMk/>
            <pc:sldMk cId="4013623543" sldId="287"/>
            <ac:picMk id="4" creationId="{3F577F28-63F5-4192-8754-E8BCE96603AB}"/>
          </ac:picMkLst>
        </pc:picChg>
        <pc:picChg chg="add del mod">
          <ac:chgData name="Justin Chalfant" userId="50ec0e3f-3c8c-40d6-b729-b52deacaac3c" providerId="ADAL" clId="{7A65C0E3-D1FB-404E-90D2-97B7329A9EA7}" dt="2020-06-30T02:06:30.156" v="1151" actId="478"/>
          <ac:picMkLst>
            <pc:docMk/>
            <pc:sldMk cId="4013623543" sldId="287"/>
            <ac:picMk id="5" creationId="{459BE4BF-34B1-4E55-B237-2C5704543D81}"/>
          </ac:picMkLst>
        </pc:picChg>
        <pc:picChg chg="add mod">
          <ac:chgData name="Justin Chalfant" userId="50ec0e3f-3c8c-40d6-b729-b52deacaac3c" providerId="ADAL" clId="{7A65C0E3-D1FB-404E-90D2-97B7329A9EA7}" dt="2020-06-30T02:06:45.855" v="1156" actId="14100"/>
          <ac:picMkLst>
            <pc:docMk/>
            <pc:sldMk cId="4013623543" sldId="287"/>
            <ac:picMk id="6" creationId="{A62691C7-D87B-454A-AABC-EFD2BD1FC6EB}"/>
          </ac:picMkLst>
        </pc:picChg>
      </pc:sldChg>
      <pc:sldChg chg="addSp delSp modSp add mod modTransition modAnim">
        <pc:chgData name="Justin Chalfant" userId="50ec0e3f-3c8c-40d6-b729-b52deacaac3c" providerId="ADAL" clId="{7A65C0E3-D1FB-404E-90D2-97B7329A9EA7}" dt="2020-06-30T03:03:10.546" v="1390" actId="20577"/>
        <pc:sldMkLst>
          <pc:docMk/>
          <pc:sldMk cId="3282441919" sldId="288"/>
        </pc:sldMkLst>
        <pc:spChg chg="del">
          <ac:chgData name="Justin Chalfant" userId="50ec0e3f-3c8c-40d6-b729-b52deacaac3c" providerId="ADAL" clId="{7A65C0E3-D1FB-404E-90D2-97B7329A9EA7}" dt="2020-06-30T02:57:04.643" v="1307" actId="478"/>
          <ac:spMkLst>
            <pc:docMk/>
            <pc:sldMk cId="3282441919" sldId="288"/>
            <ac:spMk id="2" creationId="{25E0EDA1-CFBE-448E-9924-4CC84C8FF8AE}"/>
          </ac:spMkLst>
        </pc:spChg>
        <pc:spChg chg="mod">
          <ac:chgData name="Justin Chalfant" userId="50ec0e3f-3c8c-40d6-b729-b52deacaac3c" providerId="ADAL" clId="{7A65C0E3-D1FB-404E-90D2-97B7329A9EA7}" dt="2020-06-30T02:59:09.652" v="1368" actId="21"/>
          <ac:spMkLst>
            <pc:docMk/>
            <pc:sldMk cId="3282441919" sldId="288"/>
            <ac:spMk id="4" creationId="{88E844E2-744D-4EFD-B17A-73FD297397EB}"/>
          </ac:spMkLst>
        </pc:spChg>
        <pc:spChg chg="mod">
          <ac:chgData name="Justin Chalfant" userId="50ec0e3f-3c8c-40d6-b729-b52deacaac3c" providerId="ADAL" clId="{7A65C0E3-D1FB-404E-90D2-97B7329A9EA7}" dt="2020-06-30T02:59:18.337" v="1371"/>
          <ac:spMkLst>
            <pc:docMk/>
            <pc:sldMk cId="3282441919" sldId="288"/>
            <ac:spMk id="5" creationId="{8CCD83D1-1C84-4B16-9535-A70985904CA6}"/>
          </ac:spMkLst>
        </pc:spChg>
        <pc:spChg chg="del">
          <ac:chgData name="Justin Chalfant" userId="50ec0e3f-3c8c-40d6-b729-b52deacaac3c" providerId="ADAL" clId="{7A65C0E3-D1FB-404E-90D2-97B7329A9EA7}" dt="2020-06-30T02:57:01.983" v="1306" actId="478"/>
          <ac:spMkLst>
            <pc:docMk/>
            <pc:sldMk cId="3282441919" sldId="288"/>
            <ac:spMk id="7" creationId="{A2BF8954-9F78-4D3B-A5FF-EF0CB427600A}"/>
          </ac:spMkLst>
        </pc:spChg>
        <pc:spChg chg="mod">
          <ac:chgData name="Justin Chalfant" userId="50ec0e3f-3c8c-40d6-b729-b52deacaac3c" providerId="ADAL" clId="{7A65C0E3-D1FB-404E-90D2-97B7329A9EA7}" dt="2020-06-30T03:03:10.546" v="1390" actId="20577"/>
          <ac:spMkLst>
            <pc:docMk/>
            <pc:sldMk cId="3282441919" sldId="288"/>
            <ac:spMk id="12" creationId="{00000000-0000-0000-0000-000000000000}"/>
          </ac:spMkLst>
        </pc:spChg>
        <pc:picChg chg="add del">
          <ac:chgData name="Justin Chalfant" userId="50ec0e3f-3c8c-40d6-b729-b52deacaac3c" providerId="ADAL" clId="{7A65C0E3-D1FB-404E-90D2-97B7329A9EA7}" dt="2020-06-30T02:55:28.268" v="1183"/>
          <ac:picMkLst>
            <pc:docMk/>
            <pc:sldMk cId="3282441919" sldId="288"/>
            <ac:picMk id="3" creationId="{3D4B7535-3820-4D20-8B21-8AA838ABB914}"/>
          </ac:picMkLst>
        </pc:picChg>
        <pc:picChg chg="del">
          <ac:chgData name="Justin Chalfant" userId="50ec0e3f-3c8c-40d6-b729-b52deacaac3c" providerId="ADAL" clId="{7A65C0E3-D1FB-404E-90D2-97B7329A9EA7}" dt="2020-06-30T02:55:39.636" v="1185" actId="478"/>
          <ac:picMkLst>
            <pc:docMk/>
            <pc:sldMk cId="3282441919" sldId="288"/>
            <ac:picMk id="6" creationId="{7D4D7F6D-CC20-4F57-9D3A-843297763EE3}"/>
          </ac:picMkLst>
        </pc:picChg>
        <pc:picChg chg="add del">
          <ac:chgData name="Justin Chalfant" userId="50ec0e3f-3c8c-40d6-b729-b52deacaac3c" providerId="ADAL" clId="{7A65C0E3-D1FB-404E-90D2-97B7329A9EA7}" dt="2020-06-30T02:55:39.636" v="1185" actId="478"/>
          <ac:picMkLst>
            <pc:docMk/>
            <pc:sldMk cId="3282441919" sldId="288"/>
            <ac:picMk id="2050" creationId="{88D3819F-D815-4C80-B4C3-5190F30305A2}"/>
          </ac:picMkLst>
        </pc:picChg>
        <pc:picChg chg="add mod">
          <ac:chgData name="Justin Chalfant" userId="50ec0e3f-3c8c-40d6-b729-b52deacaac3c" providerId="ADAL" clId="{7A65C0E3-D1FB-404E-90D2-97B7329A9EA7}" dt="2020-06-30T02:59:02.366" v="1367" actId="1076"/>
          <ac:picMkLst>
            <pc:docMk/>
            <pc:sldMk cId="3282441919" sldId="288"/>
            <ac:picMk id="2052" creationId="{F9D3E376-6148-4132-94F2-117ECBE88342}"/>
          </ac:picMkLst>
        </pc:picChg>
        <pc:picChg chg="add mod">
          <ac:chgData name="Justin Chalfant" userId="50ec0e3f-3c8c-40d6-b729-b52deacaac3c" providerId="ADAL" clId="{7A65C0E3-D1FB-404E-90D2-97B7329A9EA7}" dt="2020-06-30T03:00:03.898" v="1372" actId="1076"/>
          <ac:picMkLst>
            <pc:docMk/>
            <pc:sldMk cId="3282441919" sldId="288"/>
            <ac:picMk id="2054" creationId="{2A65821D-9C6D-4119-BA56-756683810765}"/>
          </ac:picMkLst>
        </pc:picChg>
      </pc:sldChg>
      <pc:sldChg chg="addSp delSp modSp add mod ord">
        <pc:chgData name="Justin Chalfant" userId="50ec0e3f-3c8c-40d6-b729-b52deacaac3c" providerId="ADAL" clId="{7A65C0E3-D1FB-404E-90D2-97B7329A9EA7}" dt="2020-06-30T03:58:17.492" v="1919"/>
        <pc:sldMkLst>
          <pc:docMk/>
          <pc:sldMk cId="1518215644" sldId="289"/>
        </pc:sldMkLst>
        <pc:spChg chg="del">
          <ac:chgData name="Justin Chalfant" userId="50ec0e3f-3c8c-40d6-b729-b52deacaac3c" providerId="ADAL" clId="{7A65C0E3-D1FB-404E-90D2-97B7329A9EA7}" dt="2020-06-30T03:38:53.700" v="1657" actId="478"/>
          <ac:spMkLst>
            <pc:docMk/>
            <pc:sldMk cId="1518215644" sldId="289"/>
            <ac:spMk id="2" creationId="{25E0EDA1-CFBE-448E-9924-4CC84C8FF8AE}"/>
          </ac:spMkLst>
        </pc:spChg>
        <pc:spChg chg="mod">
          <ac:chgData name="Justin Chalfant" userId="50ec0e3f-3c8c-40d6-b729-b52deacaac3c" providerId="ADAL" clId="{7A65C0E3-D1FB-404E-90D2-97B7329A9EA7}" dt="2020-06-30T03:39:52.106" v="1727" actId="1076"/>
          <ac:spMkLst>
            <pc:docMk/>
            <pc:sldMk cId="1518215644" sldId="289"/>
            <ac:spMk id="4" creationId="{88E844E2-744D-4EFD-B17A-73FD297397EB}"/>
          </ac:spMkLst>
        </pc:spChg>
        <pc:spChg chg="mod">
          <ac:chgData name="Justin Chalfant" userId="50ec0e3f-3c8c-40d6-b729-b52deacaac3c" providerId="ADAL" clId="{7A65C0E3-D1FB-404E-90D2-97B7329A9EA7}" dt="2020-06-30T03:39:48.050" v="1726" actId="1038"/>
          <ac:spMkLst>
            <pc:docMk/>
            <pc:sldMk cId="1518215644" sldId="289"/>
            <ac:spMk id="5" creationId="{8CCD83D1-1C84-4B16-9535-A70985904CA6}"/>
          </ac:spMkLst>
        </pc:spChg>
        <pc:spChg chg="del">
          <ac:chgData name="Justin Chalfant" userId="50ec0e3f-3c8c-40d6-b729-b52deacaac3c" providerId="ADAL" clId="{7A65C0E3-D1FB-404E-90D2-97B7329A9EA7}" dt="2020-06-30T03:38:55.804" v="1658" actId="478"/>
          <ac:spMkLst>
            <pc:docMk/>
            <pc:sldMk cId="1518215644" sldId="289"/>
            <ac:spMk id="7" creationId="{A2BF8954-9F78-4D3B-A5FF-EF0CB427600A}"/>
          </ac:spMkLst>
        </pc:spChg>
        <pc:spChg chg="add del mod">
          <ac:chgData name="Justin Chalfant" userId="50ec0e3f-3c8c-40d6-b729-b52deacaac3c" providerId="ADAL" clId="{7A65C0E3-D1FB-404E-90D2-97B7329A9EA7}" dt="2020-06-30T03:33:03.093" v="1403"/>
          <ac:spMkLst>
            <pc:docMk/>
            <pc:sldMk cId="1518215644" sldId="289"/>
            <ac:spMk id="8" creationId="{1A39650D-195D-4084-B5BD-59E096C03D23}"/>
          </ac:spMkLst>
        </pc:spChg>
        <pc:spChg chg="add del mod">
          <ac:chgData name="Justin Chalfant" userId="50ec0e3f-3c8c-40d6-b729-b52deacaac3c" providerId="ADAL" clId="{7A65C0E3-D1FB-404E-90D2-97B7329A9EA7}" dt="2020-06-30T03:33:03.093" v="1403"/>
          <ac:spMkLst>
            <pc:docMk/>
            <pc:sldMk cId="1518215644" sldId="289"/>
            <ac:spMk id="9" creationId="{F92138C2-298A-43B2-9C67-21FAFCD6E6A6}"/>
          </ac:spMkLst>
        </pc:spChg>
        <pc:spChg chg="mod">
          <ac:chgData name="Justin Chalfant" userId="50ec0e3f-3c8c-40d6-b729-b52deacaac3c" providerId="ADAL" clId="{7A65C0E3-D1FB-404E-90D2-97B7329A9EA7}" dt="2020-06-30T03:40:00.842" v="1741" actId="20577"/>
          <ac:spMkLst>
            <pc:docMk/>
            <pc:sldMk cId="1518215644" sldId="289"/>
            <ac:spMk id="12" creationId="{00000000-0000-0000-0000-000000000000}"/>
          </ac:spMkLst>
        </pc:spChg>
        <pc:picChg chg="add mod">
          <ac:chgData name="Justin Chalfant" userId="50ec0e3f-3c8c-40d6-b729-b52deacaac3c" providerId="ADAL" clId="{7A65C0E3-D1FB-404E-90D2-97B7329A9EA7}" dt="2020-06-30T03:39:21.795" v="1662" actId="14100"/>
          <ac:picMkLst>
            <pc:docMk/>
            <pc:sldMk cId="1518215644" sldId="289"/>
            <ac:picMk id="3" creationId="{79CD7169-E594-4074-A242-63C84E4BC4FA}"/>
          </ac:picMkLst>
        </pc:picChg>
        <pc:picChg chg="del">
          <ac:chgData name="Justin Chalfant" userId="50ec0e3f-3c8c-40d6-b729-b52deacaac3c" providerId="ADAL" clId="{7A65C0E3-D1FB-404E-90D2-97B7329A9EA7}" dt="2020-06-30T03:32:29.826" v="1394" actId="478"/>
          <ac:picMkLst>
            <pc:docMk/>
            <pc:sldMk cId="1518215644" sldId="289"/>
            <ac:picMk id="6" creationId="{7D4D7F6D-CC20-4F57-9D3A-843297763EE3}"/>
          </ac:picMkLst>
        </pc:picChg>
        <pc:picChg chg="add mod">
          <ac:chgData name="Justin Chalfant" userId="50ec0e3f-3c8c-40d6-b729-b52deacaac3c" providerId="ADAL" clId="{7A65C0E3-D1FB-404E-90D2-97B7329A9EA7}" dt="2020-06-30T03:39:37.071" v="1697" actId="1037"/>
          <ac:picMkLst>
            <pc:docMk/>
            <pc:sldMk cId="1518215644" sldId="289"/>
            <ac:picMk id="10" creationId="{F3AE3E42-538A-45E9-8E0A-647682D8F5A9}"/>
          </ac:picMkLst>
        </pc:picChg>
      </pc:sldChg>
      <pc:sldChg chg="addSp delSp modSp add mod ord">
        <pc:chgData name="Justin Chalfant" userId="50ec0e3f-3c8c-40d6-b729-b52deacaac3c" providerId="ADAL" clId="{7A65C0E3-D1FB-404E-90D2-97B7329A9EA7}" dt="2020-06-30T03:58:19.370" v="1921"/>
        <pc:sldMkLst>
          <pc:docMk/>
          <pc:sldMk cId="3267552097" sldId="290"/>
        </pc:sldMkLst>
        <pc:spChg chg="mod">
          <ac:chgData name="Justin Chalfant" userId="50ec0e3f-3c8c-40d6-b729-b52deacaac3c" providerId="ADAL" clId="{7A65C0E3-D1FB-404E-90D2-97B7329A9EA7}" dt="2020-06-30T03:57:04.216" v="1912" actId="6549"/>
          <ac:spMkLst>
            <pc:docMk/>
            <pc:sldMk cId="3267552097" sldId="290"/>
            <ac:spMk id="4" creationId="{88E844E2-744D-4EFD-B17A-73FD297397EB}"/>
          </ac:spMkLst>
        </pc:spChg>
        <pc:spChg chg="mod">
          <ac:chgData name="Justin Chalfant" userId="50ec0e3f-3c8c-40d6-b729-b52deacaac3c" providerId="ADAL" clId="{7A65C0E3-D1FB-404E-90D2-97B7329A9EA7}" dt="2020-06-30T03:56:58.044" v="1909"/>
          <ac:spMkLst>
            <pc:docMk/>
            <pc:sldMk cId="3267552097" sldId="290"/>
            <ac:spMk id="5" creationId="{8CCD83D1-1C84-4B16-9535-A70985904CA6}"/>
          </ac:spMkLst>
        </pc:spChg>
        <pc:spChg chg="mod">
          <ac:chgData name="Justin Chalfant" userId="50ec0e3f-3c8c-40d6-b729-b52deacaac3c" providerId="ADAL" clId="{7A65C0E3-D1FB-404E-90D2-97B7329A9EA7}" dt="2020-06-30T03:55:42.293" v="1768" actId="20577"/>
          <ac:spMkLst>
            <pc:docMk/>
            <pc:sldMk cId="3267552097" sldId="290"/>
            <ac:spMk id="12" creationId="{00000000-0000-0000-0000-000000000000}"/>
          </ac:spMkLst>
        </pc:spChg>
        <pc:picChg chg="add del mod">
          <ac:chgData name="Justin Chalfant" userId="50ec0e3f-3c8c-40d6-b729-b52deacaac3c" providerId="ADAL" clId="{7A65C0E3-D1FB-404E-90D2-97B7329A9EA7}" dt="2020-06-30T03:57:42.888" v="1914" actId="478"/>
          <ac:picMkLst>
            <pc:docMk/>
            <pc:sldMk cId="3267552097" sldId="290"/>
            <ac:picMk id="2" creationId="{BAD0D532-CCEC-4AE9-A766-9F3801CD274F}"/>
          </ac:picMkLst>
        </pc:picChg>
        <pc:picChg chg="del">
          <ac:chgData name="Justin Chalfant" userId="50ec0e3f-3c8c-40d6-b729-b52deacaac3c" providerId="ADAL" clId="{7A65C0E3-D1FB-404E-90D2-97B7329A9EA7}" dt="2020-06-30T03:55:01.994" v="1743" actId="478"/>
          <ac:picMkLst>
            <pc:docMk/>
            <pc:sldMk cId="3267552097" sldId="290"/>
            <ac:picMk id="3" creationId="{79CD7169-E594-4074-A242-63C84E4BC4FA}"/>
          </ac:picMkLst>
        </pc:picChg>
        <pc:picChg chg="add mod">
          <ac:chgData name="Justin Chalfant" userId="50ec0e3f-3c8c-40d6-b729-b52deacaac3c" providerId="ADAL" clId="{7A65C0E3-D1FB-404E-90D2-97B7329A9EA7}" dt="2020-06-30T03:57:55.006" v="1917" actId="1076"/>
          <ac:picMkLst>
            <pc:docMk/>
            <pc:sldMk cId="3267552097" sldId="290"/>
            <ac:picMk id="6" creationId="{3DD2B190-8316-49F5-8937-12ACC2266B84}"/>
          </ac:picMkLst>
        </pc:picChg>
        <pc:picChg chg="del">
          <ac:chgData name="Justin Chalfant" userId="50ec0e3f-3c8c-40d6-b729-b52deacaac3c" providerId="ADAL" clId="{7A65C0E3-D1FB-404E-90D2-97B7329A9EA7}" dt="2020-06-30T03:55:08.511" v="1746" actId="478"/>
          <ac:picMkLst>
            <pc:docMk/>
            <pc:sldMk cId="3267552097" sldId="290"/>
            <ac:picMk id="10" creationId="{F3AE3E42-538A-45E9-8E0A-647682D8F5A9}"/>
          </ac:picMkLst>
        </pc:picChg>
      </pc:sldChg>
      <pc:sldMasterChg chg="delSldLayout">
        <pc:chgData name="Justin Chalfant" userId="50ec0e3f-3c8c-40d6-b729-b52deacaac3c" providerId="ADAL" clId="{7A65C0E3-D1FB-404E-90D2-97B7329A9EA7}" dt="2020-06-30T02:51:58.476" v="1179" actId="2696"/>
        <pc:sldMasterMkLst>
          <pc:docMk/>
          <pc:sldMasterMk cId="0" sldId="2147483648"/>
        </pc:sldMasterMkLst>
        <pc:sldLayoutChg chg="del">
          <pc:chgData name="Justin Chalfant" userId="50ec0e3f-3c8c-40d6-b729-b52deacaac3c" providerId="ADAL" clId="{7A65C0E3-D1FB-404E-90D2-97B7329A9EA7}" dt="2020-06-30T02:51:58.476" v="1179" actId="2696"/>
          <pc:sldLayoutMkLst>
            <pc:docMk/>
            <pc:sldMasterMk cId="0" sldId="2147483648"/>
            <pc:sldLayoutMk cId="462609989" sldId="2147483669"/>
          </pc:sldLayoutMkLst>
        </pc:sldLayoutChg>
      </pc:sldMasterChg>
    </pc:docChg>
  </pc:docChgLst>
  <pc:docChgLst>
    <pc:chgData name="Justin Chalfant" userId="50ec0e3f-3c8c-40d6-b729-b52deacaac3c" providerId="ADAL" clId="{4975B63A-3125-4FD1-B901-D63E79ACADD8}"/>
    <pc:docChg chg="undo custSel addSld delSld modSld modMainMaster modSection">
      <pc:chgData name="Justin Chalfant" userId="50ec0e3f-3c8c-40d6-b729-b52deacaac3c" providerId="ADAL" clId="{4975B63A-3125-4FD1-B901-D63E79ACADD8}" dt="2020-06-27T00:10:31.124" v="308" actId="20577"/>
      <pc:docMkLst>
        <pc:docMk/>
      </pc:docMkLst>
      <pc:sldChg chg="addSp delSp modSp mod">
        <pc:chgData name="Justin Chalfant" userId="50ec0e3f-3c8c-40d6-b729-b52deacaac3c" providerId="ADAL" clId="{4975B63A-3125-4FD1-B901-D63E79ACADD8}" dt="2020-06-27T00:10:31.124" v="308" actId="20577"/>
        <pc:sldMkLst>
          <pc:docMk/>
          <pc:sldMk cId="3595256070" sldId="256"/>
        </pc:sldMkLst>
        <pc:spChg chg="mod">
          <ac:chgData name="Justin Chalfant" userId="50ec0e3f-3c8c-40d6-b729-b52deacaac3c" providerId="ADAL" clId="{4975B63A-3125-4FD1-B901-D63E79ACADD8}" dt="2020-06-26T21:57:31.475" v="272" actId="14100"/>
          <ac:spMkLst>
            <pc:docMk/>
            <pc:sldMk cId="3595256070" sldId="256"/>
            <ac:spMk id="6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7T00:10:31.124" v="308" actId="20577"/>
          <ac:spMkLst>
            <pc:docMk/>
            <pc:sldMk cId="3595256070" sldId="256"/>
            <ac:spMk id="7" creationId="{00000000-0000-0000-0000-000000000000}"/>
          </ac:spMkLst>
        </pc:spChg>
        <pc:spChg chg="add del mod">
          <ac:chgData name="Justin Chalfant" userId="50ec0e3f-3c8c-40d6-b729-b52deacaac3c" providerId="ADAL" clId="{4975B63A-3125-4FD1-B901-D63E79ACADD8}" dt="2020-06-26T21:53:30.895" v="153" actId="22"/>
          <ac:spMkLst>
            <pc:docMk/>
            <pc:sldMk cId="3595256070" sldId="256"/>
            <ac:spMk id="8" creationId="{D9B58DDF-64A6-407B-8668-5DB208B422E0}"/>
          </ac:spMkLst>
        </pc:spChg>
      </pc:sldChg>
      <pc:sldChg chg="modSp del mod">
        <pc:chgData name="Justin Chalfant" userId="50ec0e3f-3c8c-40d6-b729-b52deacaac3c" providerId="ADAL" clId="{4975B63A-3125-4FD1-B901-D63E79ACADD8}" dt="2020-06-26T16:22:43.742" v="143" actId="47"/>
        <pc:sldMkLst>
          <pc:docMk/>
          <pc:sldMk cId="1180817244" sldId="257"/>
        </pc:sldMkLst>
        <pc:spChg chg="mod">
          <ac:chgData name="Justin Chalfant" userId="50ec0e3f-3c8c-40d6-b729-b52deacaac3c" providerId="ADAL" clId="{4975B63A-3125-4FD1-B901-D63E79ACADD8}" dt="2020-06-26T16:17:23.605" v="83" actId="27636"/>
          <ac:spMkLst>
            <pc:docMk/>
            <pc:sldMk cId="1180817244" sldId="257"/>
            <ac:spMk id="13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04" v="82" actId="27636"/>
          <ac:spMkLst>
            <pc:docMk/>
            <pc:sldMk cId="1180817244" sldId="257"/>
            <ac:spMk id="14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08" v="84" actId="27636"/>
          <ac:spMkLst>
            <pc:docMk/>
            <pc:sldMk cId="1180817244" sldId="257"/>
            <ac:spMk id="15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13" v="87" actId="27636"/>
          <ac:spMkLst>
            <pc:docMk/>
            <pc:sldMk cId="1180817244" sldId="257"/>
            <ac:spMk id="16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10" v="85" actId="27636"/>
          <ac:spMkLst>
            <pc:docMk/>
            <pc:sldMk cId="1180817244" sldId="257"/>
            <ac:spMk id="17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15" v="88" actId="27636"/>
          <ac:spMkLst>
            <pc:docMk/>
            <pc:sldMk cId="1180817244" sldId="257"/>
            <ac:spMk id="18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02" v="81" actId="27636"/>
          <ac:spMkLst>
            <pc:docMk/>
            <pc:sldMk cId="1180817244" sldId="257"/>
            <ac:spMk id="19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12" v="86" actId="27636"/>
          <ac:spMkLst>
            <pc:docMk/>
            <pc:sldMk cId="1180817244" sldId="257"/>
            <ac:spMk id="20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22:34.929" v="139" actId="21"/>
          <ac:spMkLst>
            <pc:docMk/>
            <pc:sldMk cId="1180817244" sldId="257"/>
            <ac:spMk id="22" creationId="{00000000-0000-0000-0000-000000000000}"/>
          </ac:spMkLst>
        </pc:spChg>
      </pc:sldChg>
      <pc:sldChg chg="addSp delSp modSp mod modShow">
        <pc:chgData name="Justin Chalfant" userId="50ec0e3f-3c8c-40d6-b729-b52deacaac3c" providerId="ADAL" clId="{4975B63A-3125-4FD1-B901-D63E79ACADD8}" dt="2020-06-26T16:13:05.705" v="50" actId="729"/>
        <pc:sldMkLst>
          <pc:docMk/>
          <pc:sldMk cId="2333710554" sldId="258"/>
        </pc:sldMkLst>
        <pc:spChg chg="add del mod">
          <ac:chgData name="Justin Chalfant" userId="50ec0e3f-3c8c-40d6-b729-b52deacaac3c" providerId="ADAL" clId="{4975B63A-3125-4FD1-B901-D63E79ACADD8}" dt="2020-06-26T16:09:50.819" v="1" actId="478"/>
          <ac:spMkLst>
            <pc:docMk/>
            <pc:sldMk cId="2333710554" sldId="258"/>
            <ac:spMk id="3" creationId="{9BF19EE2-D0B5-43DE-BAA6-811B3A6E8129}"/>
          </ac:spMkLst>
        </pc:spChg>
        <pc:spChg chg="add del">
          <ac:chgData name="Justin Chalfant" userId="50ec0e3f-3c8c-40d6-b729-b52deacaac3c" providerId="ADAL" clId="{4975B63A-3125-4FD1-B901-D63E79ACADD8}" dt="2020-06-26T16:09:50.819" v="1" actId="478"/>
          <ac:spMkLst>
            <pc:docMk/>
            <pc:sldMk cId="2333710554" sldId="258"/>
            <ac:spMk id="12" creationId="{00000000-0000-0000-0000-000000000000}"/>
          </ac:spMkLst>
        </pc:spChg>
      </pc:sldChg>
      <pc:sldChg chg="modSp new mod">
        <pc:chgData name="Justin Chalfant" userId="50ec0e3f-3c8c-40d6-b729-b52deacaac3c" providerId="ADAL" clId="{4975B63A-3125-4FD1-B901-D63E79ACADD8}" dt="2020-06-26T16:22:41.643" v="142"/>
        <pc:sldMkLst>
          <pc:docMk/>
          <pc:sldMk cId="2988893112" sldId="279"/>
        </pc:sldMkLst>
        <pc:spChg chg="mod">
          <ac:chgData name="Justin Chalfant" userId="50ec0e3f-3c8c-40d6-b729-b52deacaac3c" providerId="ADAL" clId="{4975B63A-3125-4FD1-B901-D63E79ACADD8}" dt="2020-06-26T16:22:41.643" v="142"/>
          <ac:spMkLst>
            <pc:docMk/>
            <pc:sldMk cId="2988893112" sldId="279"/>
            <ac:spMk id="7" creationId="{D0F1A5DA-9F0D-42D1-98D6-E4E870EC9A17}"/>
          </ac:spMkLst>
        </pc:spChg>
      </pc:sldChg>
      <pc:sldMasterChg chg="addSp delSp modSp mod addSldLayout delSldLayout modSldLayout">
        <pc:chgData name="Justin Chalfant" userId="50ec0e3f-3c8c-40d6-b729-b52deacaac3c" providerId="ADAL" clId="{4975B63A-3125-4FD1-B901-D63E79ACADD8}" dt="2020-06-26T16:20:08.444" v="137" actId="1076"/>
        <pc:sldMasterMkLst>
          <pc:docMk/>
          <pc:sldMasterMk cId="0" sldId="2147483648"/>
        </pc:sldMasterMkLst>
        <pc:spChg chg="add del">
          <ac:chgData name="Justin Chalfant" userId="50ec0e3f-3c8c-40d6-b729-b52deacaac3c" providerId="ADAL" clId="{4975B63A-3125-4FD1-B901-D63E79ACADD8}" dt="2020-06-26T16:19:45.605" v="132" actId="478"/>
          <ac:spMkLst>
            <pc:docMk/>
            <pc:sldMasterMk cId="0" sldId="2147483648"/>
            <ac:spMk id="2" creationId="{00000000-0000-0000-0000-000000000000}"/>
          </ac:spMkLst>
        </pc:spChg>
        <pc:spChg chg="add del">
          <ac:chgData name="Justin Chalfant" userId="50ec0e3f-3c8c-40d6-b729-b52deacaac3c" providerId="ADAL" clId="{4975B63A-3125-4FD1-B901-D63E79ACADD8}" dt="2020-06-26T16:19:45.605" v="132" actId="478"/>
          <ac:spMkLst>
            <pc:docMk/>
            <pc:sldMasterMk cId="0" sldId="2147483648"/>
            <ac:spMk id="3" creationId="{00000000-0000-0000-0000-000000000000}"/>
          </ac:spMkLst>
        </pc:spChg>
        <pc:spChg chg="add del">
          <ac:chgData name="Justin Chalfant" userId="50ec0e3f-3c8c-40d6-b729-b52deacaac3c" providerId="ADAL" clId="{4975B63A-3125-4FD1-B901-D63E79ACADD8}" dt="2020-06-26T16:19:45.605" v="132" actId="478"/>
          <ac:spMkLst>
            <pc:docMk/>
            <pc:sldMasterMk cId="0" sldId="2147483648"/>
            <ac:spMk id="4" creationId="{00000000-0000-0000-0000-000000000000}"/>
          </ac:spMkLst>
        </pc:spChg>
        <pc:picChg chg="add mod">
          <ac:chgData name="Justin Chalfant" userId="50ec0e3f-3c8c-40d6-b729-b52deacaac3c" providerId="ADAL" clId="{4975B63A-3125-4FD1-B901-D63E79ACADD8}" dt="2020-06-26T16:20:08.444" v="137" actId="1076"/>
          <ac:picMkLst>
            <pc:docMk/>
            <pc:sldMasterMk cId="0" sldId="2147483648"/>
            <ac:picMk id="6" creationId="{D1995123-BA9B-410F-AEF1-07F15CB74C91}"/>
          </ac:picMkLst>
        </pc:picChg>
        <pc:picChg chg="add del">
          <ac:chgData name="Justin Chalfant" userId="50ec0e3f-3c8c-40d6-b729-b52deacaac3c" providerId="ADAL" clId="{4975B63A-3125-4FD1-B901-D63E79ACADD8}" dt="2020-06-26T16:19:45.605" v="132" actId="478"/>
          <ac:picMkLst>
            <pc:docMk/>
            <pc:sldMasterMk cId="0" sldId="2147483648"/>
            <ac:picMk id="13" creationId="{00000000-0000-0000-0000-000000000000}"/>
          </ac:picMkLst>
        </pc:picChg>
        <pc:picChg chg="add del">
          <ac:chgData name="Justin Chalfant" userId="50ec0e3f-3c8c-40d6-b729-b52deacaac3c" providerId="ADAL" clId="{4975B63A-3125-4FD1-B901-D63E79ACADD8}" dt="2020-06-26T16:20:01.171" v="133" actId="478"/>
          <ac:picMkLst>
            <pc:docMk/>
            <pc:sldMasterMk cId="0" sldId="2147483648"/>
            <ac:picMk id="18" creationId="{00000000-0000-0000-0000-000000000000}"/>
          </ac:picMkLst>
        </pc:picChg>
        <pc:sldLayoutChg chg="addSp delSp modSp mod">
          <pc:chgData name="Justin Chalfant" userId="50ec0e3f-3c8c-40d6-b729-b52deacaac3c" providerId="ADAL" clId="{4975B63A-3125-4FD1-B901-D63E79ACADD8}" dt="2020-06-26T16:19:34.707" v="128" actId="962"/>
          <pc:sldLayoutMkLst>
            <pc:docMk/>
            <pc:sldMasterMk cId="0" sldId="2147483648"/>
            <pc:sldLayoutMk cId="0" sldId="2147483650"/>
          </pc:sldLayoutMkLst>
          <pc:spChg chg="del">
            <ac:chgData name="Justin Chalfant" userId="50ec0e3f-3c8c-40d6-b729-b52deacaac3c" providerId="ADAL" clId="{4975B63A-3125-4FD1-B901-D63E79ACADD8}" dt="2020-06-26T16:19:25.766" v="124" actId="21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9:25.766" v="124" actId="21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9:25.766" v="124" actId="21"/>
            <ac:spMkLst>
              <pc:docMk/>
              <pc:sldMasterMk cId="0" sldId="2147483648"/>
              <pc:sldLayoutMk cId="0" sldId="2147483650"/>
              <ac:spMk id="7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9:34.707" v="128" actId="962"/>
            <ac:spMkLst>
              <pc:docMk/>
              <pc:sldMasterMk cId="0" sldId="2147483648"/>
              <pc:sldLayoutMk cId="0" sldId="2147483650"/>
              <ac:spMk id="8" creationId="{33B954DD-DAE2-4A6E-82BF-C561FC31B9C6}"/>
            </ac:spMkLst>
          </pc:spChg>
          <pc:spChg chg="add mod">
            <ac:chgData name="Justin Chalfant" userId="50ec0e3f-3c8c-40d6-b729-b52deacaac3c" providerId="ADAL" clId="{4975B63A-3125-4FD1-B901-D63E79ACADD8}" dt="2020-06-26T16:19:34.707" v="128" actId="962"/>
            <ac:spMkLst>
              <pc:docMk/>
              <pc:sldMasterMk cId="0" sldId="2147483648"/>
              <pc:sldLayoutMk cId="0" sldId="2147483650"/>
              <ac:spMk id="9" creationId="{194576D5-20D6-421F-ACA3-11E38F879972}"/>
            </ac:spMkLst>
          </pc:spChg>
          <pc:spChg chg="add mod">
            <ac:chgData name="Justin Chalfant" userId="50ec0e3f-3c8c-40d6-b729-b52deacaac3c" providerId="ADAL" clId="{4975B63A-3125-4FD1-B901-D63E79ACADD8}" dt="2020-06-26T16:19:34.707" v="128" actId="962"/>
            <ac:spMkLst>
              <pc:docMk/>
              <pc:sldMasterMk cId="0" sldId="2147483648"/>
              <pc:sldLayoutMk cId="0" sldId="2147483650"/>
              <ac:spMk id="10" creationId="{CDF54384-537F-4514-9CAB-668541006100}"/>
            </ac:spMkLst>
          </pc:spChg>
          <pc:picChg chg="add mod">
            <ac:chgData name="Justin Chalfant" userId="50ec0e3f-3c8c-40d6-b729-b52deacaac3c" providerId="ADAL" clId="{4975B63A-3125-4FD1-B901-D63E79ACADD8}" dt="2020-06-26T16:19:34.705" v="127" actId="27614"/>
            <ac:picMkLst>
              <pc:docMk/>
              <pc:sldMasterMk cId="0" sldId="2147483648"/>
              <pc:sldLayoutMk cId="0" sldId="2147483650"/>
              <ac:picMk id="5" creationId="{E6CC0401-9EBD-4ABF-949D-0B4AC33C8FCD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9:20.275" v="123" actId="962"/>
          <pc:sldLayoutMkLst>
            <pc:docMk/>
            <pc:sldMasterMk cId="0" sldId="2147483648"/>
            <pc:sldLayoutMk cId="0" sldId="2147483651"/>
          </pc:sldLayoutMkLst>
          <pc:spChg chg="del">
            <ac:chgData name="Justin Chalfant" userId="50ec0e3f-3c8c-40d6-b729-b52deacaac3c" providerId="ADAL" clId="{4975B63A-3125-4FD1-B901-D63E79ACADD8}" dt="2020-06-26T16:19:11.790" v="119" actId="21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9:11.790" v="119" actId="21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9:19.031" v="121"/>
            <ac:spMkLst>
              <pc:docMk/>
              <pc:sldMasterMk cId="0" sldId="2147483648"/>
              <pc:sldLayoutMk cId="0" sldId="2147483651"/>
              <ac:spMk id="8" creationId="{7CBA358B-89F5-46C2-A1BA-C64BD73A7FC5}"/>
            </ac:spMkLst>
          </pc:spChg>
          <pc:spChg chg="add mod">
            <ac:chgData name="Justin Chalfant" userId="50ec0e3f-3c8c-40d6-b729-b52deacaac3c" providerId="ADAL" clId="{4975B63A-3125-4FD1-B901-D63E79ACADD8}" dt="2020-06-26T16:19:19.031" v="121"/>
            <ac:spMkLst>
              <pc:docMk/>
              <pc:sldMasterMk cId="0" sldId="2147483648"/>
              <pc:sldLayoutMk cId="0" sldId="2147483651"/>
              <ac:spMk id="9" creationId="{9AD39519-13E2-4005-ACB8-EAD6B33F5121}"/>
            </ac:spMkLst>
          </pc:spChg>
          <pc:picChg chg="add mod">
            <ac:chgData name="Justin Chalfant" userId="50ec0e3f-3c8c-40d6-b729-b52deacaac3c" providerId="ADAL" clId="{4975B63A-3125-4FD1-B901-D63E79ACADD8}" dt="2020-06-26T16:19:20.275" v="123" actId="962"/>
            <ac:picMkLst>
              <pc:docMk/>
              <pc:sldMasterMk cId="0" sldId="2147483648"/>
              <pc:sldLayoutMk cId="0" sldId="2147483651"/>
              <ac:picMk id="5" creationId="{F7EBD675-0C5E-4CB2-A5CD-EEBA15F2A31E}"/>
            </ac:picMkLst>
          </pc:picChg>
          <pc:picChg chg="del">
            <ac:chgData name="Justin Chalfant" userId="50ec0e3f-3c8c-40d6-b729-b52deacaac3c" providerId="ADAL" clId="{4975B63A-3125-4FD1-B901-D63E79ACADD8}" dt="2020-06-26T16:19:11.790" v="119" actId="21"/>
            <ac:picMkLst>
              <pc:docMk/>
              <pc:sldMasterMk cId="0" sldId="2147483648"/>
              <pc:sldLayoutMk cId="0" sldId="2147483651"/>
              <ac:picMk id="7" creationId="{00000000-0000-0000-0000-000000000000}"/>
            </ac:picMkLst>
          </pc:picChg>
          <pc:picChg chg="add mod">
            <ac:chgData name="Justin Chalfant" userId="50ec0e3f-3c8c-40d6-b729-b52deacaac3c" providerId="ADAL" clId="{4975B63A-3125-4FD1-B901-D63E79ACADD8}" dt="2020-06-26T16:19:19.031" v="121"/>
            <ac:picMkLst>
              <pc:docMk/>
              <pc:sldMasterMk cId="0" sldId="2147483648"/>
              <pc:sldLayoutMk cId="0" sldId="2147483651"/>
              <ac:picMk id="10" creationId="{3FD05369-6497-4211-A898-489C69DD28D6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9:00.309" v="118" actId="27614"/>
          <pc:sldLayoutMkLst>
            <pc:docMk/>
            <pc:sldMasterMk cId="0" sldId="2147483648"/>
            <pc:sldLayoutMk cId="0" sldId="2147483652"/>
          </pc:sldLayoutMkLst>
          <pc:spChg chg="del">
            <ac:chgData name="Justin Chalfant" userId="50ec0e3f-3c8c-40d6-b729-b52deacaac3c" providerId="ADAL" clId="{4975B63A-3125-4FD1-B901-D63E79ACADD8}" dt="2020-06-26T16:18:49.086" v="115" actId="21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49.086" v="115" actId="21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49.086" v="115" actId="21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49.086" v="115" actId="21"/>
            <ac:spMkLst>
              <pc:docMk/>
              <pc:sldMasterMk cId="0" sldId="2147483648"/>
              <pc:sldLayoutMk cId="0" sldId="2147483652"/>
              <ac:spMk id="8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8:58.077" v="117"/>
            <ac:spMkLst>
              <pc:docMk/>
              <pc:sldMasterMk cId="0" sldId="2147483648"/>
              <pc:sldLayoutMk cId="0" sldId="2147483652"/>
              <ac:spMk id="9" creationId="{A3F84D77-744F-413E-85CF-E147C00AEDC0}"/>
            </ac:spMkLst>
          </pc:spChg>
          <pc:spChg chg="add mod">
            <ac:chgData name="Justin Chalfant" userId="50ec0e3f-3c8c-40d6-b729-b52deacaac3c" providerId="ADAL" clId="{4975B63A-3125-4FD1-B901-D63E79ACADD8}" dt="2020-06-26T16:18:58.077" v="117"/>
            <ac:spMkLst>
              <pc:docMk/>
              <pc:sldMasterMk cId="0" sldId="2147483648"/>
              <pc:sldLayoutMk cId="0" sldId="2147483652"/>
              <ac:spMk id="10" creationId="{424C7BDB-9E46-4B9D-8112-E6A7C64D1F2A}"/>
            </ac:spMkLst>
          </pc:spChg>
          <pc:spChg chg="add mod">
            <ac:chgData name="Justin Chalfant" userId="50ec0e3f-3c8c-40d6-b729-b52deacaac3c" providerId="ADAL" clId="{4975B63A-3125-4FD1-B901-D63E79ACADD8}" dt="2020-06-26T16:18:58.077" v="117"/>
            <ac:spMkLst>
              <pc:docMk/>
              <pc:sldMasterMk cId="0" sldId="2147483648"/>
              <pc:sldLayoutMk cId="0" sldId="2147483652"/>
              <ac:spMk id="11" creationId="{6F50CDC3-87F2-4221-9094-1302CCC6EA95}"/>
            </ac:spMkLst>
          </pc:spChg>
          <pc:spChg chg="add mod">
            <ac:chgData name="Justin Chalfant" userId="50ec0e3f-3c8c-40d6-b729-b52deacaac3c" providerId="ADAL" clId="{4975B63A-3125-4FD1-B901-D63E79ACADD8}" dt="2020-06-26T16:18:58.077" v="117"/>
            <ac:spMkLst>
              <pc:docMk/>
              <pc:sldMasterMk cId="0" sldId="2147483648"/>
              <pc:sldLayoutMk cId="0" sldId="2147483652"/>
              <ac:spMk id="12" creationId="{B68F7535-642D-42DC-A818-939525757DE3}"/>
            </ac:spMkLst>
          </pc:spChg>
          <pc:picChg chg="add mod">
            <ac:chgData name="Justin Chalfant" userId="50ec0e3f-3c8c-40d6-b729-b52deacaac3c" providerId="ADAL" clId="{4975B63A-3125-4FD1-B901-D63E79ACADD8}" dt="2020-06-26T16:19:00.309" v="118" actId="27614"/>
            <ac:picMkLst>
              <pc:docMk/>
              <pc:sldMasterMk cId="0" sldId="2147483648"/>
              <pc:sldLayoutMk cId="0" sldId="2147483652"/>
              <ac:picMk id="6" creationId="{3EA49176-C3F3-482C-8F26-5F66D35E0C8C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8:45.929" v="114" actId="962"/>
          <pc:sldLayoutMkLst>
            <pc:docMk/>
            <pc:sldMasterMk cId="0" sldId="2147483648"/>
            <pc:sldLayoutMk cId="0" sldId="2147483653"/>
          </pc:sldLayoutMkLst>
          <pc:spChg chg="del">
            <ac:chgData name="Justin Chalfant" userId="50ec0e3f-3c8c-40d6-b729-b52deacaac3c" providerId="ADAL" clId="{4975B63A-3125-4FD1-B901-D63E79ACADD8}" dt="2020-06-26T16:18:37.799" v="110" actId="21"/>
            <ac:spMkLst>
              <pc:docMk/>
              <pc:sldMasterMk cId="0" sldId="2147483648"/>
              <pc:sldLayoutMk cId="0" sldId="2147483653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37.799" v="110" actId="21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37.799" v="110" actId="21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37.799" v="110" actId="21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37.799" v="110" actId="21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37.799" v="110" actId="21"/>
            <ac:spMkLst>
              <pc:docMk/>
              <pc:sldMasterMk cId="0" sldId="2147483648"/>
              <pc:sldLayoutMk cId="0" sldId="2147483653"/>
              <ac:spMk id="10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8:45.929" v="114" actId="962"/>
            <ac:spMkLst>
              <pc:docMk/>
              <pc:sldMasterMk cId="0" sldId="2147483648"/>
              <pc:sldLayoutMk cId="0" sldId="2147483653"/>
              <ac:spMk id="11" creationId="{69F15144-7D8A-431A-B4FB-8C05CE7476D4}"/>
            </ac:spMkLst>
          </pc:spChg>
          <pc:spChg chg="add mod">
            <ac:chgData name="Justin Chalfant" userId="50ec0e3f-3c8c-40d6-b729-b52deacaac3c" providerId="ADAL" clId="{4975B63A-3125-4FD1-B901-D63E79ACADD8}" dt="2020-06-26T16:18:45.929" v="114" actId="962"/>
            <ac:spMkLst>
              <pc:docMk/>
              <pc:sldMasterMk cId="0" sldId="2147483648"/>
              <pc:sldLayoutMk cId="0" sldId="2147483653"/>
              <ac:spMk id="12" creationId="{9CE4EDF9-8EB6-40C3-B453-4C29393DEEDF}"/>
            </ac:spMkLst>
          </pc:spChg>
          <pc:spChg chg="add mod">
            <ac:chgData name="Justin Chalfant" userId="50ec0e3f-3c8c-40d6-b729-b52deacaac3c" providerId="ADAL" clId="{4975B63A-3125-4FD1-B901-D63E79ACADD8}" dt="2020-06-26T16:18:45.929" v="114" actId="962"/>
            <ac:spMkLst>
              <pc:docMk/>
              <pc:sldMasterMk cId="0" sldId="2147483648"/>
              <pc:sldLayoutMk cId="0" sldId="2147483653"/>
              <ac:spMk id="13" creationId="{2838774A-0111-40A3-B3F9-A32BD8217AFC}"/>
            </ac:spMkLst>
          </pc:spChg>
          <pc:spChg chg="add mod">
            <ac:chgData name="Justin Chalfant" userId="50ec0e3f-3c8c-40d6-b729-b52deacaac3c" providerId="ADAL" clId="{4975B63A-3125-4FD1-B901-D63E79ACADD8}" dt="2020-06-26T16:18:45.929" v="114" actId="962"/>
            <ac:spMkLst>
              <pc:docMk/>
              <pc:sldMasterMk cId="0" sldId="2147483648"/>
              <pc:sldLayoutMk cId="0" sldId="2147483653"/>
              <ac:spMk id="14" creationId="{C60B5ECC-5633-43D4-B554-19A8C6ADBA89}"/>
            </ac:spMkLst>
          </pc:spChg>
          <pc:spChg chg="add mod">
            <ac:chgData name="Justin Chalfant" userId="50ec0e3f-3c8c-40d6-b729-b52deacaac3c" providerId="ADAL" clId="{4975B63A-3125-4FD1-B901-D63E79ACADD8}" dt="2020-06-26T16:18:45.929" v="114" actId="962"/>
            <ac:spMkLst>
              <pc:docMk/>
              <pc:sldMasterMk cId="0" sldId="2147483648"/>
              <pc:sldLayoutMk cId="0" sldId="2147483653"/>
              <ac:spMk id="15" creationId="{81A2C950-B933-438C-A6BB-B9D9D30C4C7C}"/>
            </ac:spMkLst>
          </pc:spChg>
          <pc:spChg chg="add mod">
            <ac:chgData name="Justin Chalfant" userId="50ec0e3f-3c8c-40d6-b729-b52deacaac3c" providerId="ADAL" clId="{4975B63A-3125-4FD1-B901-D63E79ACADD8}" dt="2020-06-26T16:18:45.929" v="114" actId="962"/>
            <ac:spMkLst>
              <pc:docMk/>
              <pc:sldMasterMk cId="0" sldId="2147483648"/>
              <pc:sldLayoutMk cId="0" sldId="2147483653"/>
              <ac:spMk id="16" creationId="{3EFE281D-69BC-4ABA-8EAC-CFAFB5257DE9}"/>
            </ac:spMkLst>
          </pc:spChg>
          <pc:picChg chg="add mod">
            <ac:chgData name="Justin Chalfant" userId="50ec0e3f-3c8c-40d6-b729-b52deacaac3c" providerId="ADAL" clId="{4975B63A-3125-4FD1-B901-D63E79ACADD8}" dt="2020-06-26T16:18:45.927" v="113" actId="27614"/>
            <ac:picMkLst>
              <pc:docMk/>
              <pc:sldMasterMk cId="0" sldId="2147483648"/>
              <pc:sldLayoutMk cId="0" sldId="2147483653"/>
              <ac:picMk id="8" creationId="{B817EDD5-4FA8-447D-BCAE-4FFB06BEDF5C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4:09.994" v="53"/>
          <pc:sldLayoutMkLst>
            <pc:docMk/>
            <pc:sldMasterMk cId="0" sldId="2147483648"/>
            <pc:sldLayoutMk cId="0" sldId="2147483654"/>
          </pc:sldLayoutMkLst>
          <pc:spChg chg="add del">
            <ac:chgData name="Justin Chalfant" userId="50ec0e3f-3c8c-40d6-b729-b52deacaac3c" providerId="ADAL" clId="{4975B63A-3125-4FD1-B901-D63E79ACADD8}" dt="2020-06-26T16:13:58.055" v="52" actId="478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3:58.055" v="52" actId="478"/>
            <ac:spMkLst>
              <pc:docMk/>
              <pc:sldMasterMk cId="0" sldId="2147483648"/>
              <pc:sldLayoutMk cId="0" sldId="2147483654"/>
              <ac:spMk id="6" creationId="{00000000-0000-0000-0000-000000000000}"/>
            </ac:spMkLst>
          </pc:spChg>
          <pc:spChg chg="add del mod">
            <ac:chgData name="Justin Chalfant" userId="50ec0e3f-3c8c-40d6-b729-b52deacaac3c" providerId="ADAL" clId="{4975B63A-3125-4FD1-B901-D63E79ACADD8}" dt="2020-06-26T16:13:56.033" v="51" actId="21"/>
            <ac:spMkLst>
              <pc:docMk/>
              <pc:sldMasterMk cId="0" sldId="2147483648"/>
              <pc:sldLayoutMk cId="0" sldId="2147483654"/>
              <ac:spMk id="7" creationId="{591E4C89-CCB7-4241-92BD-20BFF522C172}"/>
            </ac:spMkLst>
          </pc:spChg>
          <pc:spChg chg="add del mod">
            <ac:chgData name="Justin Chalfant" userId="50ec0e3f-3c8c-40d6-b729-b52deacaac3c" providerId="ADAL" clId="{4975B63A-3125-4FD1-B901-D63E79ACADD8}" dt="2020-06-26T16:13:56.033" v="51" actId="21"/>
            <ac:spMkLst>
              <pc:docMk/>
              <pc:sldMasterMk cId="0" sldId="2147483648"/>
              <pc:sldLayoutMk cId="0" sldId="2147483654"/>
              <ac:spMk id="8" creationId="{CFAB19FA-54CD-4C92-8698-0313AF6048A1}"/>
            </ac:spMkLst>
          </pc:spChg>
          <pc:spChg chg="add mod">
            <ac:chgData name="Justin Chalfant" userId="50ec0e3f-3c8c-40d6-b729-b52deacaac3c" providerId="ADAL" clId="{4975B63A-3125-4FD1-B901-D63E79ACADD8}" dt="2020-06-26T16:14:09.994" v="53"/>
            <ac:spMkLst>
              <pc:docMk/>
              <pc:sldMasterMk cId="0" sldId="2147483648"/>
              <pc:sldLayoutMk cId="0" sldId="2147483654"/>
              <ac:spMk id="10" creationId="{0135459D-785D-480A-B53D-52150DD72B82}"/>
            </ac:spMkLst>
          </pc:spChg>
          <pc:spChg chg="add mod">
            <ac:chgData name="Justin Chalfant" userId="50ec0e3f-3c8c-40d6-b729-b52deacaac3c" providerId="ADAL" clId="{4975B63A-3125-4FD1-B901-D63E79ACADD8}" dt="2020-06-26T16:14:09.994" v="53"/>
            <ac:spMkLst>
              <pc:docMk/>
              <pc:sldMasterMk cId="0" sldId="2147483648"/>
              <pc:sldLayoutMk cId="0" sldId="2147483654"/>
              <ac:spMk id="11" creationId="{5A2B0520-61B8-4C9D-AF16-F857D3743D70}"/>
            </ac:spMkLst>
          </pc:spChg>
          <pc:picChg chg="add del mod">
            <ac:chgData name="Justin Chalfant" userId="50ec0e3f-3c8c-40d6-b729-b52deacaac3c" providerId="ADAL" clId="{4975B63A-3125-4FD1-B901-D63E79ACADD8}" dt="2020-06-26T16:13:56.033" v="51" actId="21"/>
            <ac:picMkLst>
              <pc:docMk/>
              <pc:sldMasterMk cId="0" sldId="2147483648"/>
              <pc:sldLayoutMk cId="0" sldId="2147483654"/>
              <ac:picMk id="4" creationId="{0794D02C-B6C1-427B-983E-C73A2F9AEA23}"/>
            </ac:picMkLst>
          </pc:picChg>
          <pc:picChg chg="add mod">
            <ac:chgData name="Justin Chalfant" userId="50ec0e3f-3c8c-40d6-b729-b52deacaac3c" providerId="ADAL" clId="{4975B63A-3125-4FD1-B901-D63E79ACADD8}" dt="2020-06-26T16:14:09.994" v="53"/>
            <ac:picMkLst>
              <pc:docMk/>
              <pc:sldMasterMk cId="0" sldId="2147483648"/>
              <pc:sldLayoutMk cId="0" sldId="2147483654"/>
              <ac:picMk id="9" creationId="{6248A09A-6143-4A3D-8C5F-E2299A9D6418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8:26.033" v="108" actId="962"/>
          <pc:sldLayoutMkLst>
            <pc:docMk/>
            <pc:sldMasterMk cId="0" sldId="2147483648"/>
            <pc:sldLayoutMk cId="0" sldId="2147483656"/>
          </pc:sldLayoutMkLst>
          <pc:spChg chg="del">
            <ac:chgData name="Justin Chalfant" userId="50ec0e3f-3c8c-40d6-b729-b52deacaac3c" providerId="ADAL" clId="{4975B63A-3125-4FD1-B901-D63E79ACADD8}" dt="2020-06-26T16:18:17.574" v="104" actId="21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17.574" v="104" actId="21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17.574" v="104" actId="21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8:26.033" v="108" actId="962"/>
            <ac:spMkLst>
              <pc:docMk/>
              <pc:sldMasterMk cId="0" sldId="2147483648"/>
              <pc:sldLayoutMk cId="0" sldId="2147483656"/>
              <ac:spMk id="7" creationId="{0CF57D1C-C016-43E4-8204-7FB2085625D0}"/>
            </ac:spMkLst>
          </pc:spChg>
          <pc:spChg chg="add mod">
            <ac:chgData name="Justin Chalfant" userId="50ec0e3f-3c8c-40d6-b729-b52deacaac3c" providerId="ADAL" clId="{4975B63A-3125-4FD1-B901-D63E79ACADD8}" dt="2020-06-26T16:18:26.033" v="108" actId="962"/>
            <ac:spMkLst>
              <pc:docMk/>
              <pc:sldMasterMk cId="0" sldId="2147483648"/>
              <pc:sldLayoutMk cId="0" sldId="2147483656"/>
              <ac:spMk id="8" creationId="{A29BCFE6-6B12-4C7C-A8AE-FA3A89BE4C59}"/>
            </ac:spMkLst>
          </pc:spChg>
          <pc:spChg chg="add mod">
            <ac:chgData name="Justin Chalfant" userId="50ec0e3f-3c8c-40d6-b729-b52deacaac3c" providerId="ADAL" clId="{4975B63A-3125-4FD1-B901-D63E79ACADD8}" dt="2020-06-26T16:18:26.033" v="108" actId="962"/>
            <ac:spMkLst>
              <pc:docMk/>
              <pc:sldMasterMk cId="0" sldId="2147483648"/>
              <pc:sldLayoutMk cId="0" sldId="2147483656"/>
              <ac:spMk id="9" creationId="{3A93FB4F-BDA1-4C9B-B387-B7E213AB6C71}"/>
            </ac:spMkLst>
          </pc:spChg>
          <pc:picChg chg="add mod">
            <ac:chgData name="Justin Chalfant" userId="50ec0e3f-3c8c-40d6-b729-b52deacaac3c" providerId="ADAL" clId="{4975B63A-3125-4FD1-B901-D63E79ACADD8}" dt="2020-06-26T16:18:26.031" v="107" actId="27614"/>
            <ac:picMkLst>
              <pc:docMk/>
              <pc:sldMasterMk cId="0" sldId="2147483648"/>
              <pc:sldLayoutMk cId="0" sldId="2147483656"/>
              <ac:picMk id="6" creationId="{DE412AC3-8FA8-4A83-90B6-2A855BBE4E88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7:43.514" v="93" actId="962"/>
          <pc:sldLayoutMkLst>
            <pc:docMk/>
            <pc:sldMasterMk cId="0" sldId="2147483648"/>
            <pc:sldLayoutMk cId="462609989" sldId="2147483669"/>
          </pc:sldLayoutMkLst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7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17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18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19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20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21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22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23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29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0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1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2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3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4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5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6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7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38" creationId="{76390AC6-2418-41F8-A417-EC43293AFD8F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39" creationId="{C5D28C86-FF04-4410-8F68-4DC48D48DAB2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0" creationId="{C8E96813-84F2-4246-8849-AB1862013B60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1" creationId="{B93F3B55-7C23-4459-A6DB-4EE3D74575EC}"/>
            </ac:spMkLst>
          </pc:spChg>
          <pc:spChg chg="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42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43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4" creationId="{22A2EDF7-A842-4014-8C51-2C9C1D43B329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5" creationId="{D153091C-E22E-46EC-B4B3-2AE3B44C4751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6" creationId="{EBF9C739-86E0-43CF-8B70-7451D3610BB1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7" creationId="{5DDE0E3D-B878-4A54-BF2B-1E1A0144C870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9" creationId="{C9A95A91-2BC3-4041-8245-85C4B1F52826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50" creationId="{AE5871AA-55CE-4170-A70D-1C93623ECC80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51" creationId="{A6582815-DE41-4149-8B8B-7A0A8E5D77B2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52" creationId="{92A829F8-5910-4B37-BC34-DA1087938106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53" creationId="{DA429F6A-9BE7-47D9-8050-5E3099BF7ECA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54" creationId="{BF25E855-5E52-4E46-97D9-84E4253F9D40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55" creationId="{46F2951F-2E91-458E-B473-24781A717A84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60" creationId="{29CEEAC5-3CC8-47E6-9078-E739A02C184F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61" creationId="{29CF1F61-A712-4681-ADD0-46E941468AA2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62" creationId="{1B86A7F4-C355-45F3-8A2F-0E32C813AB69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63" creationId="{A58A0E8B-17FB-444E-AE4F-04582394CCB0}"/>
            </ac:spMkLst>
          </pc:spChg>
          <pc:picChg chg="add mod">
            <ac:chgData name="Justin Chalfant" userId="50ec0e3f-3c8c-40d6-b729-b52deacaac3c" providerId="ADAL" clId="{4975B63A-3125-4FD1-B901-D63E79ACADD8}" dt="2020-06-26T16:17:43.512" v="92" actId="27614"/>
            <ac:picMkLst>
              <pc:docMk/>
              <pc:sldMasterMk cId="0" sldId="2147483648"/>
              <pc:sldLayoutMk cId="462609989" sldId="2147483669"/>
              <ac:picMk id="3" creationId="{38E281BC-F59B-45F8-8A73-DC29DD10C301}"/>
            </ac:picMkLst>
          </pc:picChg>
          <pc:picChg chg="add del">
            <ac:chgData name="Justin Chalfant" userId="50ec0e3f-3c8c-40d6-b729-b52deacaac3c" providerId="ADAL" clId="{4975B63A-3125-4FD1-B901-D63E79ACADD8}" dt="2020-06-26T16:17:25.145" v="89" actId="21"/>
            <ac:picMkLst>
              <pc:docMk/>
              <pc:sldMasterMk cId="0" sldId="2147483648"/>
              <pc:sldLayoutMk cId="462609989" sldId="2147483669"/>
              <ac:picMk id="25" creationId="{00000000-0000-0000-0000-000000000000}"/>
            </ac:picMkLst>
          </pc:picChg>
          <pc:picChg chg="add del">
            <ac:chgData name="Justin Chalfant" userId="50ec0e3f-3c8c-40d6-b729-b52deacaac3c" providerId="ADAL" clId="{4975B63A-3125-4FD1-B901-D63E79ACADD8}" dt="2020-06-26T16:17:25.145" v="89" actId="21"/>
            <ac:picMkLst>
              <pc:docMk/>
              <pc:sldMasterMk cId="0" sldId="2147483648"/>
              <pc:sldLayoutMk cId="462609989" sldId="2147483669"/>
              <ac:picMk id="26" creationId="{00000000-0000-0000-0000-000000000000}"/>
            </ac:picMkLst>
          </pc:picChg>
          <pc:picChg chg="del">
            <ac:chgData name="Justin Chalfant" userId="50ec0e3f-3c8c-40d6-b729-b52deacaac3c" providerId="ADAL" clId="{4975B63A-3125-4FD1-B901-D63E79ACADD8}" dt="2020-06-26T16:17:25.145" v="89" actId="21"/>
            <ac:picMkLst>
              <pc:docMk/>
              <pc:sldMasterMk cId="0" sldId="2147483648"/>
              <pc:sldLayoutMk cId="462609989" sldId="2147483669"/>
              <ac:picMk id="27" creationId="{00000000-0000-0000-0000-000000000000}"/>
            </ac:picMkLst>
          </pc:picChg>
          <pc:picChg chg="add del">
            <ac:chgData name="Justin Chalfant" userId="50ec0e3f-3c8c-40d6-b729-b52deacaac3c" providerId="ADAL" clId="{4975B63A-3125-4FD1-B901-D63E79ACADD8}" dt="2020-06-26T16:17:25.145" v="89" actId="21"/>
            <ac:picMkLst>
              <pc:docMk/>
              <pc:sldMasterMk cId="0" sldId="2147483648"/>
              <pc:sldLayoutMk cId="462609989" sldId="2147483669"/>
              <ac:picMk id="28" creationId="{00000000-0000-0000-0000-000000000000}"/>
            </ac:picMkLst>
          </pc:picChg>
          <pc:picChg chg="del">
            <ac:chgData name="Justin Chalfant" userId="50ec0e3f-3c8c-40d6-b729-b52deacaac3c" providerId="ADAL" clId="{4975B63A-3125-4FD1-B901-D63E79ACADD8}" dt="2020-06-26T16:17:25.145" v="89" actId="21"/>
            <ac:picMkLst>
              <pc:docMk/>
              <pc:sldMasterMk cId="0" sldId="2147483648"/>
              <pc:sldLayoutMk cId="462609989" sldId="2147483669"/>
              <ac:picMk id="48" creationId="{00000000-0000-0000-0000-000000000000}"/>
            </ac:picMkLst>
          </pc:picChg>
          <pc:picChg chg="add mod">
            <ac:chgData name="Justin Chalfant" userId="50ec0e3f-3c8c-40d6-b729-b52deacaac3c" providerId="ADAL" clId="{4975B63A-3125-4FD1-B901-D63E79ACADD8}" dt="2020-06-26T16:17:43.514" v="93" actId="962"/>
            <ac:picMkLst>
              <pc:docMk/>
              <pc:sldMasterMk cId="0" sldId="2147483648"/>
              <pc:sldLayoutMk cId="462609989" sldId="2147483669"/>
              <ac:picMk id="56" creationId="{D8B3F713-0988-4D71-97A2-E5ECB2010740}"/>
            </ac:picMkLst>
          </pc:picChg>
          <pc:picChg chg="add mod">
            <ac:chgData name="Justin Chalfant" userId="50ec0e3f-3c8c-40d6-b729-b52deacaac3c" providerId="ADAL" clId="{4975B63A-3125-4FD1-B901-D63E79ACADD8}" dt="2020-06-26T16:17:43.514" v="93" actId="962"/>
            <ac:picMkLst>
              <pc:docMk/>
              <pc:sldMasterMk cId="0" sldId="2147483648"/>
              <pc:sldLayoutMk cId="462609989" sldId="2147483669"/>
              <ac:picMk id="57" creationId="{66F5D19C-AD50-4C32-95B1-F5625E114A1E}"/>
            </ac:picMkLst>
          </pc:picChg>
          <pc:picChg chg="add mod">
            <ac:chgData name="Justin Chalfant" userId="50ec0e3f-3c8c-40d6-b729-b52deacaac3c" providerId="ADAL" clId="{4975B63A-3125-4FD1-B901-D63E79ACADD8}" dt="2020-06-26T16:17:43.514" v="93" actId="962"/>
            <ac:picMkLst>
              <pc:docMk/>
              <pc:sldMasterMk cId="0" sldId="2147483648"/>
              <pc:sldLayoutMk cId="462609989" sldId="2147483669"/>
              <ac:picMk id="58" creationId="{759EC6D0-4145-479B-8AD7-2132F4BD9C8F}"/>
            </ac:picMkLst>
          </pc:picChg>
          <pc:picChg chg="add mod">
            <ac:chgData name="Justin Chalfant" userId="50ec0e3f-3c8c-40d6-b729-b52deacaac3c" providerId="ADAL" clId="{4975B63A-3125-4FD1-B901-D63E79ACADD8}" dt="2020-06-26T16:17:43.514" v="93" actId="962"/>
            <ac:picMkLst>
              <pc:docMk/>
              <pc:sldMasterMk cId="0" sldId="2147483648"/>
              <pc:sldLayoutMk cId="462609989" sldId="2147483669"/>
              <ac:picMk id="59" creationId="{F53203F5-D082-4BB5-A7BF-D2ED72A4BE5C}"/>
            </ac:picMkLst>
          </pc:picChg>
          <pc:picChg chg="add mod">
            <ac:chgData name="Justin Chalfant" userId="50ec0e3f-3c8c-40d6-b729-b52deacaac3c" providerId="ADAL" clId="{4975B63A-3125-4FD1-B901-D63E79ACADD8}" dt="2020-06-26T16:17:43.514" v="93" actId="962"/>
            <ac:picMkLst>
              <pc:docMk/>
              <pc:sldMasterMk cId="0" sldId="2147483648"/>
              <pc:sldLayoutMk cId="462609989" sldId="2147483669"/>
              <ac:picMk id="64" creationId="{0836BE4D-EC71-4F59-8EEF-DA575C00C6F6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5:58.732" v="58" actId="962"/>
          <pc:sldLayoutMkLst>
            <pc:docMk/>
            <pc:sldMasterMk cId="0" sldId="2147483648"/>
            <pc:sldLayoutMk cId="1434177686" sldId="2147483670"/>
          </pc:sldLayoutMkLst>
          <pc:spChg chg="del">
            <ac:chgData name="Justin Chalfant" userId="50ec0e3f-3c8c-40d6-b729-b52deacaac3c" providerId="ADAL" clId="{4975B63A-3125-4FD1-B901-D63E79ACADD8}" dt="2020-06-26T16:15:47.704" v="54" actId="21"/>
            <ac:spMkLst>
              <pc:docMk/>
              <pc:sldMasterMk cId="0" sldId="2147483648"/>
              <pc:sldLayoutMk cId="1434177686" sldId="2147483670"/>
              <ac:spMk id="3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5:58.732" v="58" actId="962"/>
            <ac:spMkLst>
              <pc:docMk/>
              <pc:sldMasterMk cId="0" sldId="2147483648"/>
              <pc:sldLayoutMk cId="1434177686" sldId="2147483670"/>
              <ac:spMk id="5" creationId="{10C5E103-D6E3-4B0A-82E2-F27BA765CC1E}"/>
            </ac:spMkLst>
          </pc:spChg>
          <pc:picChg chg="add mod">
            <ac:chgData name="Justin Chalfant" userId="50ec0e3f-3c8c-40d6-b729-b52deacaac3c" providerId="ADAL" clId="{4975B63A-3125-4FD1-B901-D63E79ACADD8}" dt="2020-06-26T16:15:58.731" v="57" actId="27614"/>
            <ac:picMkLst>
              <pc:docMk/>
              <pc:sldMasterMk cId="0" sldId="2147483648"/>
              <pc:sldLayoutMk cId="1434177686" sldId="2147483670"/>
              <ac:picMk id="4" creationId="{156D2519-C2AD-4C46-A939-B25A49719122}"/>
            </ac:picMkLst>
          </pc:picChg>
        </pc:sldLayoutChg>
        <pc:sldLayoutChg chg="setBg">
          <pc:chgData name="Justin Chalfant" userId="50ec0e3f-3c8c-40d6-b729-b52deacaac3c" providerId="ADAL" clId="{4975B63A-3125-4FD1-B901-D63E79ACADD8}" dt="2020-06-26T16:17:23.568" v="80"/>
          <pc:sldLayoutMkLst>
            <pc:docMk/>
            <pc:sldMasterMk cId="0" sldId="2147483648"/>
            <pc:sldLayoutMk cId="3424062607" sldId="2147483672"/>
          </pc:sldLayoutMkLst>
        </pc:sldLayoutChg>
        <pc:sldLayoutChg chg="addSp delSp modSp mod">
          <pc:chgData name="Justin Chalfant" userId="50ec0e3f-3c8c-40d6-b729-b52deacaac3c" providerId="ADAL" clId="{4975B63A-3125-4FD1-B901-D63E79ACADD8}" dt="2020-06-26T16:18:13.898" v="103" actId="962"/>
          <pc:sldLayoutMkLst>
            <pc:docMk/>
            <pc:sldMasterMk cId="0" sldId="2147483648"/>
            <pc:sldLayoutMk cId="623960925" sldId="2147483673"/>
          </pc:sldLayoutMkLst>
          <pc:spChg chg="del">
            <ac:chgData name="Justin Chalfant" userId="50ec0e3f-3c8c-40d6-b729-b52deacaac3c" providerId="ADAL" clId="{4975B63A-3125-4FD1-B901-D63E79ACADD8}" dt="2020-06-26T16:18:03.270" v="99" actId="21"/>
            <ac:spMkLst>
              <pc:docMk/>
              <pc:sldMasterMk cId="0" sldId="2147483648"/>
              <pc:sldLayoutMk cId="623960925" sldId="2147483673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03.270" v="99" actId="21"/>
            <ac:spMkLst>
              <pc:docMk/>
              <pc:sldMasterMk cId="0" sldId="2147483648"/>
              <pc:sldLayoutMk cId="623960925" sldId="2147483673"/>
              <ac:spMk id="3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03.270" v="99" actId="21"/>
            <ac:spMkLst>
              <pc:docMk/>
              <pc:sldMasterMk cId="0" sldId="2147483648"/>
              <pc:sldLayoutMk cId="623960925" sldId="2147483673"/>
              <ac:spMk id="7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8:13.898" v="103" actId="962"/>
            <ac:spMkLst>
              <pc:docMk/>
              <pc:sldMasterMk cId="0" sldId="2147483648"/>
              <pc:sldLayoutMk cId="623960925" sldId="2147483673"/>
              <ac:spMk id="8" creationId="{71F4DFE1-2447-40C5-BD88-33CFDFEF610D}"/>
            </ac:spMkLst>
          </pc:spChg>
          <pc:spChg chg="add mod">
            <ac:chgData name="Justin Chalfant" userId="50ec0e3f-3c8c-40d6-b729-b52deacaac3c" providerId="ADAL" clId="{4975B63A-3125-4FD1-B901-D63E79ACADD8}" dt="2020-06-26T16:18:13.898" v="103" actId="962"/>
            <ac:spMkLst>
              <pc:docMk/>
              <pc:sldMasterMk cId="0" sldId="2147483648"/>
              <pc:sldLayoutMk cId="623960925" sldId="2147483673"/>
              <ac:spMk id="9" creationId="{8959307F-304F-4CB7-BA8F-F59A4F0A3B42}"/>
            </ac:spMkLst>
          </pc:spChg>
          <pc:spChg chg="add mod">
            <ac:chgData name="Justin Chalfant" userId="50ec0e3f-3c8c-40d6-b729-b52deacaac3c" providerId="ADAL" clId="{4975B63A-3125-4FD1-B901-D63E79ACADD8}" dt="2020-06-26T16:18:13.898" v="103" actId="962"/>
            <ac:spMkLst>
              <pc:docMk/>
              <pc:sldMasterMk cId="0" sldId="2147483648"/>
              <pc:sldLayoutMk cId="623960925" sldId="2147483673"/>
              <ac:spMk id="10" creationId="{F3412680-C973-4D33-86E4-15EC58F28F60}"/>
            </ac:spMkLst>
          </pc:spChg>
          <pc:picChg chg="add mod">
            <ac:chgData name="Justin Chalfant" userId="50ec0e3f-3c8c-40d6-b729-b52deacaac3c" providerId="ADAL" clId="{4975B63A-3125-4FD1-B901-D63E79ACADD8}" dt="2020-06-26T16:18:13.896" v="102" actId="27614"/>
            <ac:picMkLst>
              <pc:docMk/>
              <pc:sldMasterMk cId="0" sldId="2147483648"/>
              <pc:sldLayoutMk cId="623960925" sldId="2147483673"/>
              <ac:picMk id="5" creationId="{BEE82600-48D6-443C-8DC6-41135E53A56E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7:57.658" v="98" actId="962"/>
          <pc:sldLayoutMkLst>
            <pc:docMk/>
            <pc:sldMasterMk cId="0" sldId="2147483648"/>
            <pc:sldLayoutMk cId="3125477223" sldId="2147483675"/>
          </pc:sldLayoutMkLst>
          <pc:spChg chg="del">
            <ac:chgData name="Justin Chalfant" userId="50ec0e3f-3c8c-40d6-b729-b52deacaac3c" providerId="ADAL" clId="{4975B63A-3125-4FD1-B901-D63E79ACADD8}" dt="2020-06-26T16:17:50.023" v="94" actId="21"/>
            <ac:spMkLst>
              <pc:docMk/>
              <pc:sldMasterMk cId="0" sldId="2147483648"/>
              <pc:sldLayoutMk cId="3125477223" sldId="2147483675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7:50.023" v="94" actId="21"/>
            <ac:spMkLst>
              <pc:docMk/>
              <pc:sldMasterMk cId="0" sldId="2147483648"/>
              <pc:sldLayoutMk cId="3125477223" sldId="2147483675"/>
              <ac:spMk id="3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7:50.023" v="94" actId="21"/>
            <ac:spMkLst>
              <pc:docMk/>
              <pc:sldMasterMk cId="0" sldId="2147483648"/>
              <pc:sldLayoutMk cId="3125477223" sldId="2147483675"/>
              <ac:spMk id="4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7:57.658" v="98" actId="962"/>
            <ac:spMkLst>
              <pc:docMk/>
              <pc:sldMasterMk cId="0" sldId="2147483648"/>
              <pc:sldLayoutMk cId="3125477223" sldId="2147483675"/>
              <ac:spMk id="7" creationId="{BC0027B5-C731-4017-B945-00B9434F6108}"/>
            </ac:spMkLst>
          </pc:spChg>
          <pc:spChg chg="add mod">
            <ac:chgData name="Justin Chalfant" userId="50ec0e3f-3c8c-40d6-b729-b52deacaac3c" providerId="ADAL" clId="{4975B63A-3125-4FD1-B901-D63E79ACADD8}" dt="2020-06-26T16:17:57.658" v="98" actId="962"/>
            <ac:spMkLst>
              <pc:docMk/>
              <pc:sldMasterMk cId="0" sldId="2147483648"/>
              <pc:sldLayoutMk cId="3125477223" sldId="2147483675"/>
              <ac:spMk id="8" creationId="{D1A0D52D-DA3F-40FB-907F-EA583D79C48D}"/>
            </ac:spMkLst>
          </pc:spChg>
          <pc:spChg chg="add mod">
            <ac:chgData name="Justin Chalfant" userId="50ec0e3f-3c8c-40d6-b729-b52deacaac3c" providerId="ADAL" clId="{4975B63A-3125-4FD1-B901-D63E79ACADD8}" dt="2020-06-26T16:17:57.658" v="98" actId="962"/>
            <ac:spMkLst>
              <pc:docMk/>
              <pc:sldMasterMk cId="0" sldId="2147483648"/>
              <pc:sldLayoutMk cId="3125477223" sldId="2147483675"/>
              <ac:spMk id="9" creationId="{778FB28E-43E8-4E19-8063-A71F79E4361A}"/>
            </ac:spMkLst>
          </pc:spChg>
          <pc:picChg chg="add mod">
            <ac:chgData name="Justin Chalfant" userId="50ec0e3f-3c8c-40d6-b729-b52deacaac3c" providerId="ADAL" clId="{4975B63A-3125-4FD1-B901-D63E79ACADD8}" dt="2020-06-26T16:17:57.656" v="97" actId="27614"/>
            <ac:picMkLst>
              <pc:docMk/>
              <pc:sldMasterMk cId="0" sldId="2147483648"/>
              <pc:sldLayoutMk cId="3125477223" sldId="2147483675"/>
              <ac:picMk id="6" creationId="{44B5EE37-C2E4-4CF3-9930-12CC131FAC52}"/>
            </ac:picMkLst>
          </pc:picChg>
        </pc:sldLayoutChg>
        <pc:sldLayoutChg chg="del">
          <pc:chgData name="Justin Chalfant" userId="50ec0e3f-3c8c-40d6-b729-b52deacaac3c" providerId="ADAL" clId="{4975B63A-3125-4FD1-B901-D63E79ACADD8}" dt="2020-06-26T16:18:32.620" v="109" actId="2696"/>
          <pc:sldLayoutMkLst>
            <pc:docMk/>
            <pc:sldMasterMk cId="0" sldId="2147483648"/>
            <pc:sldLayoutMk cId="1459580119" sldId="2147483676"/>
          </pc:sldLayoutMkLst>
        </pc:sldLayoutChg>
        <pc:sldLayoutChg chg="new del mod">
          <pc:chgData name="Justin Chalfant" userId="50ec0e3f-3c8c-40d6-b729-b52deacaac3c" providerId="ADAL" clId="{4975B63A-3125-4FD1-B901-D63E79ACADD8}" dt="2020-06-26T16:17:02.552" v="68" actId="11236"/>
          <pc:sldLayoutMkLst>
            <pc:docMk/>
            <pc:sldMasterMk cId="0" sldId="2147483648"/>
            <pc:sldLayoutMk cId="2286555247" sldId="2147483678"/>
          </pc:sldLayoutMkLst>
        </pc:sldLayoutChg>
        <pc:sldLayoutChg chg="del">
          <pc:chgData name="Justin Chalfant" userId="50ec0e3f-3c8c-40d6-b729-b52deacaac3c" providerId="ADAL" clId="{4975B63A-3125-4FD1-B901-D63E79ACADD8}" dt="2020-06-26T16:16:04.007" v="59" actId="2696"/>
          <pc:sldLayoutMkLst>
            <pc:docMk/>
            <pc:sldMasterMk cId="0" sldId="2147483648"/>
            <pc:sldLayoutMk cId="2523782507" sldId="2147483678"/>
          </pc:sldLayoutMkLst>
        </pc:sldLayoutChg>
        <pc:sldLayoutChg chg="new del mod">
          <pc:chgData name="Justin Chalfant" userId="50ec0e3f-3c8c-40d6-b729-b52deacaac3c" providerId="ADAL" clId="{4975B63A-3125-4FD1-B901-D63E79ACADD8}" dt="2020-06-26T16:17:01.814" v="67" actId="11236"/>
          <pc:sldLayoutMkLst>
            <pc:docMk/>
            <pc:sldMasterMk cId="0" sldId="2147483648"/>
            <pc:sldLayoutMk cId="4136218133" sldId="2147483679"/>
          </pc:sldLayoutMkLst>
        </pc:sldLayoutChg>
        <pc:sldLayoutChg chg="new del mod">
          <pc:chgData name="Justin Chalfant" userId="50ec0e3f-3c8c-40d6-b729-b52deacaac3c" providerId="ADAL" clId="{4975B63A-3125-4FD1-B901-D63E79ACADD8}" dt="2020-06-26T16:17:01.495" v="66" actId="11236"/>
          <pc:sldLayoutMkLst>
            <pc:docMk/>
            <pc:sldMasterMk cId="0" sldId="2147483648"/>
            <pc:sldLayoutMk cId="3461646469" sldId="214748368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intro for myself and the user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7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use a team's live event to ask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08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use live captions – 7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80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the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7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bad, we sent a text early.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43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me vlogging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87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me – blogging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13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vote on the cadence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79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involved, submit a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7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  <a:prstGeom prst="rect">
            <a:avLst/>
          </a:prstGeo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  <a:prstGeom prst="rect">
            <a:avLst/>
          </a:prstGeo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rtual System Management User Group">
            <a:extLst>
              <a:ext uri="{FF2B5EF4-FFF2-40B4-BE49-F238E27FC236}">
                <a16:creationId xmlns:a16="http://schemas.microsoft.com/office/drawing/2014/main" id="{824529BA-578D-4B02-9467-C4E6A4DFCF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025" y="57023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44B5EE37-C2E4-4CF3-9930-12CC131FAC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C0027B5-C731-4017-B945-00B9434F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1A0D52D-DA3F-40FB-907F-EA583D79C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78FB28E-43E8-4E19-8063-A71F79E43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156D2519-C2AD-4C46-A939-B25A497191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C5E103-D6E3-4B0A-82E2-F27BA765C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  <a:prstGeom prst="rect">
            <a:avLst/>
          </a:prstGeo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  <a:prstGeom prst="rect">
            <a:avLst/>
          </a:prstGeo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  <p:pic>
        <p:nvPicPr>
          <p:cNvPr id="17" name="Picture 2" descr="Virtual System Management User Group">
            <a:extLst>
              <a:ext uri="{FF2B5EF4-FFF2-40B4-BE49-F238E27FC236}">
                <a16:creationId xmlns:a16="http://schemas.microsoft.com/office/drawing/2014/main" id="{6562BA12-2808-4E01-B000-695A503910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83393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E6CC0401-9EBD-4ABF-949D-0B4AC33C8F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B954DD-DAE2-4A6E-82BF-C561FC31B9C6}"/>
              </a:ext>
            </a:extLst>
          </p:cNvPr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4576D5-20D6-421F-ACA3-11E38F87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DF54384-537F-4514-9CAB-668541006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F7EBD675-0C5E-4CB2-A5CD-EEBA15F2A3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CBA358B-89F5-46C2-A1BA-C64BD73A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AD39519-13E2-4005-ACB8-EAD6B33F5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D05369-6497-4211-A898-489C69DD28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3EA49176-C3F3-482C-8F26-5F66D35E0C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F84D77-744F-413E-85CF-E147C00AEDC0}"/>
              </a:ext>
            </a:extLst>
          </p:cNvPr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24C7BDB-9E46-4B9D-8112-E6A7C64D1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50CDC3-87F2-4221-9094-1302CCC6E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68F7535-642D-42DC-A818-939525757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B817EDD5-4FA8-447D-BCAE-4FFB06BEDF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F15144-7D8A-431A-B4FB-8C05CE7476D4}"/>
              </a:ext>
            </a:extLst>
          </p:cNvPr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E4EDF9-8EB6-40C3-B453-4C29393D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838774A-0111-40A3-B3F9-A32BD8217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60B5ECC-5633-43D4-B554-19A8C6ADB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1A2C950-B933-438C-A6BB-B9D9D30C4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EFE281D-69BC-4ABA-8EAC-CFAFB5257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6248A09A-6143-4A3D-8C5F-E2299A9D6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135459D-785D-480A-B53D-52150DD72B82}"/>
              </a:ext>
            </a:extLst>
          </p:cNvPr>
          <p:cNvSpPr/>
          <p:nvPr userDrawn="1"/>
        </p:nvSpPr>
        <p:spPr>
          <a:xfrm>
            <a:off x="1398" y="3810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A2B0520-61B8-4C9D-AF16-F857D3743D70}"/>
              </a:ext>
            </a:extLst>
          </p:cNvPr>
          <p:cNvSpPr txBox="1">
            <a:spLocks/>
          </p:cNvSpPr>
          <p:nvPr userDrawn="1"/>
        </p:nvSpPr>
        <p:spPr>
          <a:xfrm>
            <a:off x="610998" y="3810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77EE0E-D015-495C-8F40-B6144B164F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DE412AC3-8FA8-4A83-90B6-2A855BBE4E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CF57D1C-C016-43E4-8204-7FB20856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9BCFE6-6B12-4C7C-A8AE-FA3A89BE4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A93FB4F-BDA1-4C9B-B387-B7E213AB6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BEE82600-48D6-443C-8DC6-41135E53A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F4DFE1-2447-40C5-BD88-33CFDFEF610D}"/>
              </a:ext>
            </a:extLst>
          </p:cNvPr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959307F-304F-4CB7-BA8F-F59A4F0A3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412680-C973-4D33-86E4-15EC58F28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995123-BA9B-410F-AEF1-07F15CB74C91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99527" y="6146564"/>
            <a:ext cx="609600" cy="6096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73" r:id="rId9"/>
    <p:sldLayoutId id="2147483674" r:id="rId10"/>
    <p:sldLayoutId id="2147483675" r:id="rId11"/>
    <p:sldLayoutId id="2147483670" r:id="rId12"/>
    <p:sldLayoutId id="2147483671" r:id="rId13"/>
    <p:sldLayoutId id="2147483672" r:id="rId14"/>
    <p:sldLayoutId id="2147483677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ustin@patchmypc.com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smug.com/youtube" TargetMode="External"/><Relationship Id="rId5" Type="http://schemas.openxmlformats.org/officeDocument/2006/relationships/hyperlink" Target="https://vsmug.com/github" TargetMode="External"/><Relationship Id="rId4" Type="http://schemas.openxmlformats.org/officeDocument/2006/relationships/hyperlink" Target="https://vsmug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69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29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1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70.png"/><Relationship Id="rId30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26" Type="http://schemas.openxmlformats.org/officeDocument/2006/relationships/image" Target="../media/image98.png"/><Relationship Id="rId3" Type="http://schemas.openxmlformats.org/officeDocument/2006/relationships/image" Target="../media/image75.png"/><Relationship Id="rId21" Type="http://schemas.openxmlformats.org/officeDocument/2006/relationships/image" Target="../media/image9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96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28" Type="http://schemas.openxmlformats.org/officeDocument/2006/relationships/image" Target="../media/image100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Relationship Id="rId27" Type="http://schemas.openxmlformats.org/officeDocument/2006/relationships/image" Target="../media/image9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26" Type="http://schemas.openxmlformats.org/officeDocument/2006/relationships/image" Target="../media/image125.png"/><Relationship Id="rId3" Type="http://schemas.openxmlformats.org/officeDocument/2006/relationships/image" Target="../media/image102.png"/><Relationship Id="rId21" Type="http://schemas.openxmlformats.org/officeDocument/2006/relationships/image" Target="../media/image12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5" Type="http://schemas.openxmlformats.org/officeDocument/2006/relationships/image" Target="../media/image124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24" Type="http://schemas.openxmlformats.org/officeDocument/2006/relationships/image" Target="../media/image123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23" Type="http://schemas.openxmlformats.org/officeDocument/2006/relationships/image" Target="../media/image122.png"/><Relationship Id="rId28" Type="http://schemas.openxmlformats.org/officeDocument/2006/relationships/image" Target="../media/image127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Relationship Id="rId27" Type="http://schemas.openxmlformats.org/officeDocument/2006/relationships/image" Target="../media/image1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3" Type="http://schemas.openxmlformats.org/officeDocument/2006/relationships/image" Target="../media/image129.png"/><Relationship Id="rId21" Type="http://schemas.openxmlformats.org/officeDocument/2006/relationships/image" Target="../media/image147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5" Type="http://schemas.openxmlformats.org/officeDocument/2006/relationships/image" Target="../media/image151.png"/><Relationship Id="rId2" Type="http://schemas.openxmlformats.org/officeDocument/2006/relationships/image" Target="../media/image128.png"/><Relationship Id="rId16" Type="http://schemas.openxmlformats.org/officeDocument/2006/relationships/image" Target="../media/image142.png"/><Relationship Id="rId20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24" Type="http://schemas.openxmlformats.org/officeDocument/2006/relationships/image" Target="../media/image150.png"/><Relationship Id="rId5" Type="http://schemas.openxmlformats.org/officeDocument/2006/relationships/image" Target="../media/image131.png"/><Relationship Id="rId15" Type="http://schemas.openxmlformats.org/officeDocument/2006/relationships/image" Target="../media/image141.png"/><Relationship Id="rId23" Type="http://schemas.openxmlformats.org/officeDocument/2006/relationships/image" Target="../media/image149.png"/><Relationship Id="rId28" Type="http://schemas.openxmlformats.org/officeDocument/2006/relationships/image" Target="../media/image154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Relationship Id="rId22" Type="http://schemas.openxmlformats.org/officeDocument/2006/relationships/image" Target="../media/image148.png"/><Relationship Id="rId27" Type="http://schemas.openxmlformats.org/officeDocument/2006/relationships/image" Target="../media/image1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56.png"/><Relationship Id="rId21" Type="http://schemas.openxmlformats.org/officeDocument/2006/relationships/image" Target="../media/image174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55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24" Type="http://schemas.openxmlformats.org/officeDocument/2006/relationships/image" Target="../media/image177.png"/><Relationship Id="rId5" Type="http://schemas.openxmlformats.org/officeDocument/2006/relationships/image" Target="../media/image158.png"/><Relationship Id="rId15" Type="http://schemas.openxmlformats.org/officeDocument/2006/relationships/image" Target="../media/image168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3.png"/><Relationship Id="rId19" Type="http://schemas.openxmlformats.org/officeDocument/2006/relationships/image" Target="../media/image172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26" Type="http://schemas.openxmlformats.org/officeDocument/2006/relationships/image" Target="../media/image206.png"/><Relationship Id="rId3" Type="http://schemas.openxmlformats.org/officeDocument/2006/relationships/image" Target="../media/image183.png"/><Relationship Id="rId21" Type="http://schemas.openxmlformats.org/officeDocument/2006/relationships/image" Target="../media/image201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5" Type="http://schemas.openxmlformats.org/officeDocument/2006/relationships/image" Target="../media/image205.png"/><Relationship Id="rId2" Type="http://schemas.openxmlformats.org/officeDocument/2006/relationships/image" Target="../media/image182.png"/><Relationship Id="rId16" Type="http://schemas.openxmlformats.org/officeDocument/2006/relationships/image" Target="../media/image196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24" Type="http://schemas.openxmlformats.org/officeDocument/2006/relationships/image" Target="../media/image204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23" Type="http://schemas.openxmlformats.org/officeDocument/2006/relationships/image" Target="../media/image203.png"/><Relationship Id="rId28" Type="http://schemas.openxmlformats.org/officeDocument/2006/relationships/image" Target="../media/image208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Relationship Id="rId22" Type="http://schemas.openxmlformats.org/officeDocument/2006/relationships/image" Target="../media/image202.png"/><Relationship Id="rId27" Type="http://schemas.openxmlformats.org/officeDocument/2006/relationships/image" Target="../media/image20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13" Type="http://schemas.openxmlformats.org/officeDocument/2006/relationships/image" Target="../media/image220.png"/><Relationship Id="rId18" Type="http://schemas.openxmlformats.org/officeDocument/2006/relationships/image" Target="../media/image225.png"/><Relationship Id="rId3" Type="http://schemas.openxmlformats.org/officeDocument/2006/relationships/image" Target="../media/image210.png"/><Relationship Id="rId21" Type="http://schemas.openxmlformats.org/officeDocument/2006/relationships/image" Target="../media/image228.png"/><Relationship Id="rId7" Type="http://schemas.openxmlformats.org/officeDocument/2006/relationships/image" Target="../media/image214.png"/><Relationship Id="rId12" Type="http://schemas.openxmlformats.org/officeDocument/2006/relationships/image" Target="../media/image219.png"/><Relationship Id="rId17" Type="http://schemas.openxmlformats.org/officeDocument/2006/relationships/image" Target="../media/image224.png"/><Relationship Id="rId2" Type="http://schemas.openxmlformats.org/officeDocument/2006/relationships/image" Target="../media/image209.png"/><Relationship Id="rId16" Type="http://schemas.openxmlformats.org/officeDocument/2006/relationships/image" Target="../media/image223.png"/><Relationship Id="rId20" Type="http://schemas.openxmlformats.org/officeDocument/2006/relationships/image" Target="../media/image2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3.png"/><Relationship Id="rId11" Type="http://schemas.openxmlformats.org/officeDocument/2006/relationships/image" Target="../media/image218.png"/><Relationship Id="rId5" Type="http://schemas.openxmlformats.org/officeDocument/2006/relationships/image" Target="../media/image212.png"/><Relationship Id="rId15" Type="http://schemas.openxmlformats.org/officeDocument/2006/relationships/image" Target="../media/image222.png"/><Relationship Id="rId23" Type="http://schemas.openxmlformats.org/officeDocument/2006/relationships/image" Target="../media/image230.png"/><Relationship Id="rId10" Type="http://schemas.openxmlformats.org/officeDocument/2006/relationships/image" Target="../media/image217.png"/><Relationship Id="rId19" Type="http://schemas.openxmlformats.org/officeDocument/2006/relationships/image" Target="../media/image226.png"/><Relationship Id="rId4" Type="http://schemas.openxmlformats.org/officeDocument/2006/relationships/image" Target="../media/image211.png"/><Relationship Id="rId9" Type="http://schemas.openxmlformats.org/officeDocument/2006/relationships/image" Target="../media/image216.png"/><Relationship Id="rId14" Type="http://schemas.openxmlformats.org/officeDocument/2006/relationships/image" Target="../media/image221.png"/><Relationship Id="rId22" Type="http://schemas.openxmlformats.org/officeDocument/2006/relationships/image" Target="../media/image22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13" Type="http://schemas.openxmlformats.org/officeDocument/2006/relationships/image" Target="../media/image242.png"/><Relationship Id="rId3" Type="http://schemas.openxmlformats.org/officeDocument/2006/relationships/image" Target="../media/image232.png"/><Relationship Id="rId7" Type="http://schemas.openxmlformats.org/officeDocument/2006/relationships/image" Target="../media/image236.png"/><Relationship Id="rId12" Type="http://schemas.openxmlformats.org/officeDocument/2006/relationships/image" Target="../media/image241.png"/><Relationship Id="rId2" Type="http://schemas.openxmlformats.org/officeDocument/2006/relationships/image" Target="../media/image231.png"/><Relationship Id="rId16" Type="http://schemas.openxmlformats.org/officeDocument/2006/relationships/image" Target="../media/image2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5.png"/><Relationship Id="rId11" Type="http://schemas.openxmlformats.org/officeDocument/2006/relationships/image" Target="../media/image240.png"/><Relationship Id="rId5" Type="http://schemas.openxmlformats.org/officeDocument/2006/relationships/image" Target="../media/image234.png"/><Relationship Id="rId15" Type="http://schemas.openxmlformats.org/officeDocument/2006/relationships/image" Target="../media/image244.png"/><Relationship Id="rId10" Type="http://schemas.openxmlformats.org/officeDocument/2006/relationships/image" Target="../media/image239.png"/><Relationship Id="rId4" Type="http://schemas.openxmlformats.org/officeDocument/2006/relationships/image" Target="../media/image233.png"/><Relationship Id="rId9" Type="http://schemas.openxmlformats.org/officeDocument/2006/relationships/image" Target="../media/image238.png"/><Relationship Id="rId14" Type="http://schemas.openxmlformats.org/officeDocument/2006/relationships/image" Target="../media/image2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smug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ustin@patchmypc.com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vsmug.com/youtub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tupconfigmgr.com/youtub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rchive/blogs/jchalfant/" TargetMode="External"/><Relationship Id="rId4" Type="http://schemas.openxmlformats.org/officeDocument/2006/relationships/hyperlink" Target="https://setupconfigmgr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vsmug.com/vot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smug.com/session-submiss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VSMUG – 2020-06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10617" y="2650836"/>
            <a:ext cx="3651440" cy="2238432"/>
          </a:xfrm>
        </p:spPr>
        <p:txBody>
          <a:bodyPr>
            <a:normAutofit/>
          </a:bodyPr>
          <a:lstStyle/>
          <a:p>
            <a:r>
              <a:rPr lang="en-US" dirty="0"/>
              <a:t>User Group Lead</a:t>
            </a:r>
          </a:p>
          <a:p>
            <a:r>
              <a:rPr lang="en-US" dirty="0"/>
              <a:t>Justin Chalfant</a:t>
            </a:r>
          </a:p>
          <a:p>
            <a:r>
              <a:rPr lang="en-US" dirty="0">
                <a:hlinkClick r:id="rId3"/>
              </a:rPr>
              <a:t>justin@patchmypc.com</a:t>
            </a:r>
            <a:r>
              <a:rPr lang="en-US" dirty="0"/>
              <a:t> </a:t>
            </a:r>
          </a:p>
          <a:p>
            <a:r>
              <a:rPr lang="en-US" dirty="0"/>
              <a:t>Founder - Patch My PC</a:t>
            </a:r>
          </a:p>
          <a:p>
            <a:r>
              <a:rPr lang="en-US" dirty="0"/>
              <a:t>Twitter: @SetupConfigMgr</a:t>
            </a:r>
            <a:endParaRPr lang="en-US" u="sn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219950" y="2650836"/>
            <a:ext cx="4744887" cy="2238432"/>
          </a:xfrm>
        </p:spPr>
        <p:txBody>
          <a:bodyPr>
            <a:normAutofit/>
          </a:bodyPr>
          <a:lstStyle/>
          <a:p>
            <a:r>
              <a:rPr lang="en-US" dirty="0"/>
              <a:t>Virtual System Management User Group</a:t>
            </a:r>
          </a:p>
          <a:p>
            <a:r>
              <a:rPr lang="en-US" dirty="0"/>
              <a:t>Website: </a:t>
            </a:r>
            <a:r>
              <a:rPr lang="en-US" dirty="0">
                <a:hlinkClick r:id="rId4"/>
              </a:rPr>
              <a:t>https://vsmug.com/</a:t>
            </a:r>
            <a:endParaRPr lang="en-US" dirty="0"/>
          </a:p>
          <a:p>
            <a:r>
              <a:rPr lang="en-US" dirty="0"/>
              <a:t>Content: </a:t>
            </a:r>
            <a:r>
              <a:rPr lang="en-US" dirty="0">
                <a:hlinkClick r:id="rId5"/>
              </a:rPr>
              <a:t>https://vsmug.com/github</a:t>
            </a:r>
            <a:endParaRPr lang="en-US" dirty="0"/>
          </a:p>
          <a:p>
            <a:r>
              <a:rPr lang="en-US" dirty="0"/>
              <a:t>Twitter: @V_SMUG</a:t>
            </a:r>
          </a:p>
          <a:p>
            <a:r>
              <a:rPr lang="en-US" dirty="0"/>
              <a:t>YouTube: </a:t>
            </a:r>
            <a:r>
              <a:rPr lang="en-US" dirty="0">
                <a:hlinkClick r:id="rId6"/>
              </a:rPr>
              <a:t>https://vsmug.com/youtube</a:t>
            </a:r>
            <a:r>
              <a:rPr lang="en-US" dirty="0"/>
              <a:t> 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297218-ADB6-4ED8-BAB1-B724620BD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5" y="5225925"/>
            <a:ext cx="1572440" cy="15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6FE9-D159-48A8-A80C-1AB35B03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006600"/>
            <a:ext cx="9026386" cy="2281600"/>
          </a:xfrm>
        </p:spPr>
        <p:txBody>
          <a:bodyPr/>
          <a:lstStyle/>
          <a:p>
            <a:r>
              <a:rPr lang="en-US" dirty="0"/>
              <a:t>Configuration items and baselines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E11D9-648D-468D-B738-13BE313BE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Cody Mathis and Andrew Jimenez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609600" y="4495800"/>
            <a:ext cx="8609013" cy="1498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09600" y="228601"/>
            <a:ext cx="10972800" cy="58293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609599" y="1257299"/>
            <a:ext cx="539496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187440" y="1257300"/>
            <a:ext cx="539496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1354772" y="1259416"/>
            <a:ext cx="4649787" cy="5762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609599" y="1833562"/>
            <a:ext cx="5394960" cy="42243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6917266" y="1257300"/>
            <a:ext cx="4665134" cy="5762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6187440" y="1833562"/>
            <a:ext cx="5394960" cy="42158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Live event - Asking questions❓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E844E2-744D-4EFD-B17A-73FD297397EB}"/>
              </a:ext>
            </a:extLst>
          </p:cNvPr>
          <p:cNvSpPr txBox="1">
            <a:spLocks/>
          </p:cNvSpPr>
          <p:nvPr/>
        </p:nvSpPr>
        <p:spPr>
          <a:xfrm>
            <a:off x="6796784" y="1543594"/>
            <a:ext cx="4628252" cy="49695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Let’s keep it interactive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CCD83D1-1C84-4B16-9535-A70985904CA6}"/>
              </a:ext>
            </a:extLst>
          </p:cNvPr>
          <p:cNvSpPr txBox="1">
            <a:spLocks/>
          </p:cNvSpPr>
          <p:nvPr/>
        </p:nvSpPr>
        <p:spPr>
          <a:xfrm>
            <a:off x="6796784" y="2192666"/>
            <a:ext cx="4936365" cy="252842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Ask questions</a:t>
            </a:r>
          </a:p>
          <a:p>
            <a:r>
              <a:rPr lang="en-US" dirty="0"/>
              <a:t>View questions</a:t>
            </a:r>
          </a:p>
          <a:p>
            <a:r>
              <a:rPr lang="en-US" dirty="0"/>
              <a:t>Upvote questions</a:t>
            </a:r>
          </a:p>
          <a:p>
            <a:r>
              <a:rPr lang="en-US" dirty="0"/>
              <a:t>Filter question by likes / most recent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CD7169-E594-4074-A242-63C84E4BC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52" y="1455561"/>
            <a:ext cx="2612335" cy="48557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AE3E42-538A-45E9-8E0A-647682D8F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542" y="1455561"/>
            <a:ext cx="2638183" cy="485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15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dirty="0"/>
              <a:t>live captions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E844E2-744D-4EFD-B17A-73FD297397EB}"/>
              </a:ext>
            </a:extLst>
          </p:cNvPr>
          <p:cNvSpPr txBox="1">
            <a:spLocks/>
          </p:cNvSpPr>
          <p:nvPr/>
        </p:nvSpPr>
        <p:spPr>
          <a:xfrm>
            <a:off x="6796784" y="1543594"/>
            <a:ext cx="4628252" cy="49695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Optional: enable captions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CCD83D1-1C84-4B16-9535-A70985904CA6}"/>
              </a:ext>
            </a:extLst>
          </p:cNvPr>
          <p:cNvSpPr txBox="1">
            <a:spLocks/>
          </p:cNvSpPr>
          <p:nvPr/>
        </p:nvSpPr>
        <p:spPr>
          <a:xfrm>
            <a:off x="6796784" y="2192666"/>
            <a:ext cx="4936365" cy="252842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Team's live events support live captions for up to 7 languages.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D2B190-8316-49F5-8937-12ACC2266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35" y="1543594"/>
            <a:ext cx="6099121" cy="391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5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What is vsmug?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E844E2-744D-4EFD-B17A-73FD297397EB}"/>
              </a:ext>
            </a:extLst>
          </p:cNvPr>
          <p:cNvSpPr txBox="1">
            <a:spLocks/>
          </p:cNvSpPr>
          <p:nvPr/>
        </p:nvSpPr>
        <p:spPr>
          <a:xfrm>
            <a:off x="6458848" y="1543594"/>
            <a:ext cx="4628252" cy="49695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VSMUG Website &amp; Social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CCD83D1-1C84-4B16-9535-A70985904CA6}"/>
              </a:ext>
            </a:extLst>
          </p:cNvPr>
          <p:cNvSpPr txBox="1">
            <a:spLocks/>
          </p:cNvSpPr>
          <p:nvPr/>
        </p:nvSpPr>
        <p:spPr>
          <a:xfrm>
            <a:off x="6458848" y="2192666"/>
            <a:ext cx="5657900" cy="147732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3"/>
              </a:rPr>
              <a:t>https://vsmug.com/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https://vsmug.com/youtube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Twitter: @V_SMUG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4D7F6D-CC20-4F57-9D3A-843297763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643" y="1628078"/>
            <a:ext cx="4839510" cy="4484488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A2BF8954-9F78-4D3B-A5FF-EF0CB427600A}"/>
              </a:ext>
            </a:extLst>
          </p:cNvPr>
          <p:cNvSpPr txBox="1">
            <a:spLocks/>
          </p:cNvSpPr>
          <p:nvPr/>
        </p:nvSpPr>
        <p:spPr>
          <a:xfrm>
            <a:off x="6458848" y="3720266"/>
            <a:ext cx="3854726" cy="49695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Vsmug goal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E0EDA1-CFBE-448E-9924-4CC84C8FF8AE}"/>
              </a:ext>
            </a:extLst>
          </p:cNvPr>
          <p:cNvSpPr/>
          <p:nvPr/>
        </p:nvSpPr>
        <p:spPr>
          <a:xfrm>
            <a:off x="6458847" y="4369339"/>
            <a:ext cx="54913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goal of the group is to share experiences and help all members become more involved and learn more about our field.</a:t>
            </a:r>
          </a:p>
          <a:p>
            <a:endParaRPr lang="en-US" dirty="0"/>
          </a:p>
          <a:p>
            <a:r>
              <a:rPr lang="en-US" dirty="0"/>
              <a:t>To get involved email me </a:t>
            </a:r>
            <a:r>
              <a:rPr lang="en-US" dirty="0">
                <a:hlinkClick r:id="rId6"/>
              </a:rPr>
              <a:t>justin@patchmypc.com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52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First event Growing pains 🤦‍♂️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E844E2-744D-4EFD-B17A-73FD297397EB}"/>
              </a:ext>
            </a:extLst>
          </p:cNvPr>
          <p:cNvSpPr txBox="1">
            <a:spLocks/>
          </p:cNvSpPr>
          <p:nvPr/>
        </p:nvSpPr>
        <p:spPr>
          <a:xfrm>
            <a:off x="6458848" y="1543594"/>
            <a:ext cx="4628252" cy="49695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Sorry if you got a text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CCD83D1-1C84-4B16-9535-A70985904CA6}"/>
              </a:ext>
            </a:extLst>
          </p:cNvPr>
          <p:cNvSpPr txBox="1">
            <a:spLocks/>
          </p:cNvSpPr>
          <p:nvPr/>
        </p:nvSpPr>
        <p:spPr>
          <a:xfrm>
            <a:off x="6458848" y="2192667"/>
            <a:ext cx="5060604" cy="79901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Our text message went out a day early.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9D3E376-6148-4132-94F2-117ECBE88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350" y="1466023"/>
            <a:ext cx="2276558" cy="505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echnology and Engineering International Journal of Recent">
            <a:extLst>
              <a:ext uri="{FF2B5EF4-FFF2-40B4-BE49-F238E27FC236}">
                <a16:creationId xmlns:a16="http://schemas.microsoft.com/office/drawing/2014/main" id="{2A65821D-9C6D-4119-BA56-756683810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343" y="3090218"/>
            <a:ext cx="3893861" cy="291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44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About me – video guides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AF06E28-40B6-41C5-B7AF-3FAB0B1A426B}"/>
              </a:ext>
            </a:extLst>
          </p:cNvPr>
          <p:cNvSpPr txBox="1">
            <a:spLocks/>
          </p:cNvSpPr>
          <p:nvPr/>
        </p:nvSpPr>
        <p:spPr>
          <a:xfrm>
            <a:off x="6177170" y="1282148"/>
            <a:ext cx="5667840" cy="366121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Configuration Manager </a:t>
            </a:r>
            <a:r>
              <a:rPr lang="en-US" sz="2400" b="1" dirty="0" err="1"/>
              <a:t>Gudie</a:t>
            </a:r>
            <a:r>
              <a:rPr lang="en-US" sz="2400" b="1" dirty="0"/>
              <a:t> Playlist:</a:t>
            </a:r>
          </a:p>
          <a:p>
            <a:pPr marL="457200" lvl="1" indent="0">
              <a:buNone/>
            </a:pPr>
            <a:br>
              <a:rPr lang="en-US" sz="1600" dirty="0">
                <a:hlinkClick r:id="rId3"/>
              </a:rPr>
            </a:br>
            <a:r>
              <a:rPr lang="en-US" dirty="0">
                <a:hlinkClick r:id="rId3"/>
              </a:rPr>
              <a:t>https://setupconfigmgr.com/youtube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EE9FB9-04AD-4A28-B3E8-BD65568CF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28" y="1373631"/>
            <a:ext cx="4966250" cy="446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7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About me - Blogs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CA04E6B3-0AE8-4D3C-9DE1-59C3958F9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615109"/>
            <a:ext cx="6018213" cy="4153201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AF06E28-40B6-41C5-B7AF-3FAB0B1A426B}"/>
              </a:ext>
            </a:extLst>
          </p:cNvPr>
          <p:cNvSpPr txBox="1">
            <a:spLocks/>
          </p:cNvSpPr>
          <p:nvPr/>
        </p:nvSpPr>
        <p:spPr>
          <a:xfrm>
            <a:off x="7005500" y="1615109"/>
            <a:ext cx="4839510" cy="332825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Current Blog</a:t>
            </a:r>
            <a:br>
              <a:rPr lang="en-US" b="1" dirty="0"/>
            </a:br>
            <a:endParaRPr lang="en-US" b="1" dirty="0">
              <a:hlinkClick r:id="rId4"/>
            </a:endParaRP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https://setupconfigmgr.com/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r>
              <a:rPr lang="en-US" sz="2400" b="1" dirty="0"/>
              <a:t>Previous Microsoft Blog:</a:t>
            </a:r>
            <a:br>
              <a:rPr lang="en-US" b="1" dirty="0"/>
            </a:br>
            <a:endParaRPr lang="en-US" b="1" dirty="0"/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https://docs.microsoft.com/en-us/archive/blogs/jchalfant/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2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C4CA-25E6-411C-8987-69AA8B8D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>
            <a:normAutofit/>
          </a:bodyPr>
          <a:lstStyle/>
          <a:p>
            <a:r>
              <a:rPr lang="en-US" dirty="0"/>
              <a:t>Go vote - Meeting cadence? 📅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77F28-63F5-4192-8754-E8BCE9660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816569"/>
            <a:ext cx="5394960" cy="368206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32A7-C8C3-412E-A9B3-24FAD2B3B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39" y="1816568"/>
            <a:ext cx="5714670" cy="368205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Please go vote now! 👇</a:t>
            </a:r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600" dirty="0">
                <a:hlinkClick r:id="rId4"/>
              </a:rPr>
              <a:t>https://vsmug.com/vote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8044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C4CA-25E6-411C-8987-69AA8B8D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>
            <a:normAutofit/>
          </a:bodyPr>
          <a:lstStyle/>
          <a:p>
            <a:r>
              <a:rPr lang="en-US" dirty="0"/>
              <a:t>Submit a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32A7-C8C3-412E-A9B3-24FAD2B3B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39" y="1816568"/>
            <a:ext cx="5714670" cy="368205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Submit a session! 👇</a:t>
            </a:r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000" dirty="0">
                <a:hlinkClick r:id="rId3"/>
              </a:rPr>
              <a:t>https://vsmug.com/session-submission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691C7-D87B-454A-AABC-EFD2BD1FC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03" y="1816568"/>
            <a:ext cx="5599499" cy="325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2354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S 2020.potx" id="{EA3ED004-8C0A-423F-BAA0-A773925AF6A9}" vid="{F4B225E1-F8FB-4DCD-833B-C29785C2D3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D9D36FEEB85F4EB99908C017E0CEFB" ma:contentTypeVersion="10" ma:contentTypeDescription="Create a new document." ma:contentTypeScope="" ma:versionID="9bbf8a324667d9eed29dc3d3ec3ae1a7">
  <xsd:schema xmlns:xsd="http://www.w3.org/2001/XMLSchema" xmlns:xs="http://www.w3.org/2001/XMLSchema" xmlns:p="http://schemas.microsoft.com/office/2006/metadata/properties" xmlns:ns2="1ec72b3a-2684-4d25-a5fb-4ae7ff51e5f3" targetNamespace="http://schemas.microsoft.com/office/2006/metadata/properties" ma:root="true" ma:fieldsID="58a4c474458e7a7a637cace44a427b67" ns2:_="">
    <xsd:import namespace="1ec72b3a-2684-4d25-a5fb-4ae7ff51e5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72b3a-2684-4d25-a5fb-4ae7ff51e5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71985D-1D33-4859-947A-9D28984379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c72b3a-2684-4d25-a5fb-4ae7ff51e5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F96CB3-579C-4369-8AB2-D91B353AC24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427</Words>
  <Application>Microsoft Office PowerPoint</Application>
  <PresentationFormat>Widescreen</PresentationFormat>
  <Paragraphs>107</Paragraphs>
  <Slides>27</Slides>
  <Notes>9</Notes>
  <HiddenSlides>17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</vt:lpstr>
      <vt:lpstr>Consolas</vt:lpstr>
      <vt:lpstr>Courier New</vt:lpstr>
      <vt:lpstr>Segoe UI</vt:lpstr>
      <vt:lpstr>Segoe UI Light</vt:lpstr>
      <vt:lpstr>Segoe UI Semibold</vt:lpstr>
      <vt:lpstr>Wingdings 3</vt:lpstr>
      <vt:lpstr>Slice</vt:lpstr>
      <vt:lpstr>VSMUG – 2020-06</vt:lpstr>
      <vt:lpstr>Live event - Asking questions❓</vt:lpstr>
      <vt:lpstr>live captions</vt:lpstr>
      <vt:lpstr>What is vsmug?</vt:lpstr>
      <vt:lpstr>First event Growing pains 🤦‍♂️</vt:lpstr>
      <vt:lpstr>About me – video guides</vt:lpstr>
      <vt:lpstr>About me - Blogs</vt:lpstr>
      <vt:lpstr>Go vote - Meeting cadence? 📅</vt:lpstr>
      <vt:lpstr>Submit a session</vt:lpstr>
      <vt:lpstr>Configuration items and baselines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VSMUG – 2020-06</dc:title>
  <dc:creator>Justin Chalfant</dc:creator>
  <cp:lastModifiedBy>Justin Chalfant</cp:lastModifiedBy>
  <cp:revision>1</cp:revision>
  <dcterms:created xsi:type="dcterms:W3CDTF">2020-06-30T01:48:34Z</dcterms:created>
  <dcterms:modified xsi:type="dcterms:W3CDTF">2020-06-30T13:32:34Z</dcterms:modified>
</cp:coreProperties>
</file>